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099300" cy="102346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0000"/>
    <a:srgbClr val="3E0000"/>
    <a:srgbClr val="FFC000"/>
    <a:srgbClr val="CC3300"/>
    <a:srgbClr val="460000"/>
    <a:srgbClr val="EE0000"/>
    <a:srgbClr val="F0F4FA"/>
    <a:srgbClr val="E8EEF8"/>
    <a:srgbClr val="203864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2100" y="-33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2013/10/10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7750" y="1277938"/>
            <a:ext cx="2463800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8"/>
            <a:ext cx="5679440" cy="4029878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5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" y="0"/>
            <a:ext cx="7771836" cy="1090800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549" y="5126307"/>
            <a:ext cx="5458979" cy="2648717"/>
          </a:xfrm>
          <a:prstGeom prst="rect">
            <a:avLst/>
          </a:prstGeom>
        </p:spPr>
      </p:pic>
      <p:sp>
        <p:nvSpPr>
          <p:cNvPr id="6" name="円/楕円 5"/>
          <p:cNvSpPr/>
          <p:nvPr/>
        </p:nvSpPr>
        <p:spPr>
          <a:xfrm>
            <a:off x="540872" y="6038231"/>
            <a:ext cx="1181100" cy="1181100"/>
          </a:xfrm>
          <a:prstGeom prst="ellipse">
            <a:avLst/>
          </a:prstGeom>
          <a:solidFill>
            <a:srgbClr val="8888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533400" y="7410436"/>
            <a:ext cx="2152650" cy="2450197"/>
            <a:chOff x="533400" y="7410436"/>
            <a:chExt cx="2152650" cy="2450197"/>
          </a:xfrm>
        </p:grpSpPr>
        <p:cxnSp>
          <p:nvCxnSpPr>
            <p:cNvPr id="8" name="直線コネクタ 7"/>
            <p:cNvCxnSpPr/>
            <p:nvPr/>
          </p:nvCxnSpPr>
          <p:spPr>
            <a:xfrm>
              <a:off x="533400" y="7410436"/>
              <a:ext cx="2152650" cy="0"/>
            </a:xfrm>
            <a:prstGeom prst="line">
              <a:avLst/>
            </a:prstGeom>
            <a:ln w="9525">
              <a:solidFill>
                <a:srgbClr val="8888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>
            <a:xfrm>
              <a:off x="533400" y="8626971"/>
              <a:ext cx="2152650" cy="0"/>
            </a:xfrm>
            <a:prstGeom prst="line">
              <a:avLst/>
            </a:prstGeom>
            <a:ln w="9525">
              <a:solidFill>
                <a:srgbClr val="8888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533400" y="9860633"/>
              <a:ext cx="2152650" cy="0"/>
            </a:xfrm>
            <a:prstGeom prst="line">
              <a:avLst/>
            </a:prstGeom>
            <a:ln w="9525">
              <a:solidFill>
                <a:srgbClr val="8888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テキスト ボックス 10"/>
          <p:cNvSpPr txBox="1"/>
          <p:nvPr/>
        </p:nvSpPr>
        <p:spPr>
          <a:xfrm>
            <a:off x="631125" y="6250056"/>
            <a:ext cx="1000594" cy="7574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altLang="ja-JP" sz="140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</a:t>
            </a:r>
            <a:r>
              <a:rPr lang="ja-JP" altLang="en-US" sz="140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週間前</a:t>
            </a:r>
            <a:r>
              <a:rPr lang="ja-JP" altLang="en-US" sz="1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の</a:t>
            </a:r>
          </a:p>
          <a:p>
            <a:pPr algn="ctr">
              <a:lnSpc>
                <a:spcPts val="18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予約で</a:t>
            </a:r>
          </a:p>
          <a:p>
            <a:pPr algn="ctr">
              <a:lnSpc>
                <a:spcPts val="1800"/>
              </a:lnSpc>
            </a:pPr>
            <a:r>
              <a:rPr lang="en-US" altLang="ja-JP" sz="1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10</a:t>
            </a:r>
            <a:r>
              <a:rPr lang="ja-JP" altLang="en-US" sz="1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％割引</a:t>
            </a:r>
            <a:endParaRPr kumimoji="1" lang="ja-JP" altLang="en-US" sz="14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33400" y="7466396"/>
            <a:ext cx="21718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2600" dirty="0">
                <a:solidFill>
                  <a:srgbClr val="88888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宴会コース</a:t>
            </a:r>
            <a:r>
              <a:rPr lang="ja-JP" altLang="en-US" sz="2600" dirty="0" smtClean="0">
                <a:solidFill>
                  <a:srgbClr val="88888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松</a:t>
            </a:r>
            <a:endParaRPr lang="en-US" altLang="ja-JP" sz="2600" dirty="0" smtClean="0">
              <a:solidFill>
                <a:srgbClr val="888889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35459" y="8072706"/>
            <a:ext cx="131478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600" dirty="0">
                <a:solidFill>
                  <a:srgbClr val="88888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2,500</a:t>
            </a:r>
            <a:r>
              <a:rPr lang="ja-JP" altLang="en-US" sz="2600" dirty="0">
                <a:solidFill>
                  <a:srgbClr val="88888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</a:t>
            </a:r>
            <a:endParaRPr kumimoji="1" lang="ja-JP" altLang="en-US" sz="2600" dirty="0">
              <a:solidFill>
                <a:srgbClr val="888889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40871" y="8684270"/>
            <a:ext cx="216441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600" dirty="0">
                <a:solidFill>
                  <a:srgbClr val="88888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宴会コース</a:t>
            </a:r>
            <a:r>
              <a:rPr lang="ja-JP" altLang="en-US" sz="2600" dirty="0" smtClean="0">
                <a:solidFill>
                  <a:srgbClr val="88888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竹</a:t>
            </a:r>
            <a:endParaRPr kumimoji="1" lang="ja-JP" altLang="en-US" sz="2600" dirty="0">
              <a:solidFill>
                <a:srgbClr val="888889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35459" y="9307563"/>
            <a:ext cx="131478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600" dirty="0">
                <a:solidFill>
                  <a:srgbClr val="88888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3,000</a:t>
            </a:r>
            <a:r>
              <a:rPr lang="ja-JP" altLang="en-US" sz="2600" dirty="0">
                <a:solidFill>
                  <a:srgbClr val="88888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</a:t>
            </a:r>
            <a:endParaRPr kumimoji="1" lang="ja-JP" altLang="en-US" sz="2600" dirty="0">
              <a:solidFill>
                <a:srgbClr val="888889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51102" y="9915965"/>
            <a:ext cx="2335896" cy="524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300" dirty="0">
                <a:solidFill>
                  <a:srgbClr val="88888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飲み放題　</a:t>
            </a:r>
            <a:r>
              <a:rPr lang="en-US" altLang="ja-JP" sz="1300" dirty="0">
                <a:solidFill>
                  <a:srgbClr val="88888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1,500</a:t>
            </a:r>
            <a:r>
              <a:rPr lang="ja-JP" altLang="en-US" sz="1300" dirty="0">
                <a:solidFill>
                  <a:srgbClr val="88888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円（</a:t>
            </a:r>
            <a:r>
              <a:rPr lang="en-US" altLang="ja-JP" sz="1300" dirty="0">
                <a:solidFill>
                  <a:srgbClr val="88888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</a:t>
            </a:r>
            <a:r>
              <a:rPr lang="ja-JP" altLang="en-US" sz="1300" dirty="0">
                <a:solidFill>
                  <a:srgbClr val="88888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時間）</a:t>
            </a:r>
          </a:p>
          <a:p>
            <a:pPr>
              <a:lnSpc>
                <a:spcPts val="1800"/>
              </a:lnSpc>
            </a:pPr>
            <a:r>
              <a:rPr lang="en-US" altLang="ja-JP" sz="1300" dirty="0">
                <a:solidFill>
                  <a:srgbClr val="88888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Lo.</a:t>
            </a:r>
            <a:r>
              <a:rPr lang="ja-JP" altLang="en-US" sz="1300" dirty="0">
                <a:solidFill>
                  <a:srgbClr val="88888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　お時間の</a:t>
            </a:r>
            <a:r>
              <a:rPr lang="en-US" altLang="ja-JP" sz="1300" dirty="0">
                <a:solidFill>
                  <a:srgbClr val="88888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30</a:t>
            </a:r>
            <a:r>
              <a:rPr lang="ja-JP" altLang="en-US" sz="1300" dirty="0">
                <a:solidFill>
                  <a:srgbClr val="88888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分前まで</a:t>
            </a:r>
            <a:endParaRPr kumimoji="1" lang="ja-JP" altLang="en-US" sz="1300" dirty="0">
              <a:solidFill>
                <a:srgbClr val="888889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619694" y="9511661"/>
            <a:ext cx="19864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500"/>
              </a:lnSpc>
            </a:pPr>
            <a:r>
              <a:rPr lang="ja-JP" altLang="en-US" sz="2500" dirty="0">
                <a:solidFill>
                  <a:srgbClr val="7F8FC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カフェ </a:t>
            </a:r>
            <a:r>
              <a:rPr lang="en-US" altLang="ja-JP" sz="2500" dirty="0" smtClean="0">
                <a:solidFill>
                  <a:srgbClr val="7F8FC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ASKUL</a:t>
            </a:r>
          </a:p>
          <a:p>
            <a:pPr algn="r">
              <a:lnSpc>
                <a:spcPts val="2200"/>
              </a:lnSpc>
            </a:pPr>
            <a:r>
              <a:rPr lang="en-US" altLang="ja-JP" sz="1200" dirty="0" smtClean="0">
                <a:solidFill>
                  <a:srgbClr val="7F8FC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</a:t>
            </a:r>
            <a:r>
              <a:rPr lang="ja-JP" altLang="en-US" sz="1200" dirty="0">
                <a:solidFill>
                  <a:srgbClr val="7F8FC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200" dirty="0" smtClean="0">
                <a:solidFill>
                  <a:srgbClr val="7F8FC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</a:p>
          <a:p>
            <a:pPr algn="r">
              <a:lnSpc>
                <a:spcPts val="2500"/>
              </a:lnSpc>
            </a:pPr>
            <a:r>
              <a:rPr lang="zh-TW" altLang="en-US" sz="1200" dirty="0" smtClean="0">
                <a:solidFill>
                  <a:srgbClr val="7F8FC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東京都</a:t>
            </a:r>
            <a:r>
              <a:rPr lang="zh-TW" altLang="en-US" sz="1200" dirty="0">
                <a:solidFill>
                  <a:srgbClr val="7F8FC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江東区豊洲</a:t>
            </a:r>
            <a:r>
              <a:rPr lang="en-US" altLang="zh-TW" sz="1200" dirty="0">
                <a:solidFill>
                  <a:srgbClr val="7F8FC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3-2-3</a:t>
            </a:r>
            <a:endParaRPr kumimoji="1" lang="ja-JP" altLang="en-US" sz="1200" dirty="0">
              <a:solidFill>
                <a:srgbClr val="7F8FC7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544932" y="7786599"/>
            <a:ext cx="3105337" cy="1087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700"/>
              </a:lnSpc>
            </a:pPr>
            <a:r>
              <a:rPr lang="ja-JP" altLang="en-US" dirty="0">
                <a:solidFill>
                  <a:srgbClr val="EE77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幹事の皆様！</a:t>
            </a:r>
          </a:p>
          <a:p>
            <a:pPr algn="ctr">
              <a:lnSpc>
                <a:spcPts val="2700"/>
              </a:lnSpc>
            </a:pPr>
            <a:r>
              <a:rPr lang="ja-JP" altLang="en-US" dirty="0">
                <a:solidFill>
                  <a:srgbClr val="EE77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今年の忘年会・新年会は</a:t>
            </a:r>
          </a:p>
          <a:p>
            <a:pPr algn="ctr">
              <a:lnSpc>
                <a:spcPts val="2700"/>
              </a:lnSpc>
            </a:pPr>
            <a:r>
              <a:rPr lang="ja-JP" altLang="en-US" dirty="0">
                <a:solidFill>
                  <a:srgbClr val="EE77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カフェ </a:t>
            </a:r>
            <a:r>
              <a:rPr lang="en-US" altLang="ja-JP" dirty="0">
                <a:solidFill>
                  <a:srgbClr val="EE77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ASKUL</a:t>
            </a:r>
            <a:r>
              <a:rPr lang="ja-JP" altLang="en-US" dirty="0">
                <a:solidFill>
                  <a:srgbClr val="EE77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にお任せ！</a:t>
            </a:r>
            <a:endParaRPr kumimoji="1" lang="ja-JP" altLang="en-US" dirty="0">
              <a:solidFill>
                <a:srgbClr val="EE77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799680" y="7864845"/>
            <a:ext cx="10823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ja-JP" altLang="en-US" sz="1000" dirty="0">
                <a:solidFill>
                  <a:srgbClr val="88888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（料理を４品）</a:t>
            </a:r>
            <a:endParaRPr lang="ja-JP" altLang="en-US" sz="1000" dirty="0">
              <a:solidFill>
                <a:srgbClr val="888889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799680" y="9092877"/>
            <a:ext cx="10823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88888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（料理を５品）</a:t>
            </a:r>
            <a:endParaRPr lang="ja-JP" altLang="en-US" sz="1000" dirty="0">
              <a:solidFill>
                <a:srgbClr val="888889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5652435" y="9255320"/>
            <a:ext cx="1609200" cy="111240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3887575" y="-3804"/>
            <a:ext cx="3888000" cy="450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800" dirty="0"/>
          </a:p>
        </p:txBody>
      </p:sp>
      <p:sp>
        <p:nvSpPr>
          <p:cNvPr id="26" name="正方形/長方形 25"/>
          <p:cNvSpPr/>
          <p:nvPr/>
        </p:nvSpPr>
        <p:spPr>
          <a:xfrm>
            <a:off x="-645" y="-3804"/>
            <a:ext cx="3888000" cy="450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066147000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21</TotalTime>
  <Words>171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5</cp:revision>
  <cp:lastPrinted>2013-04-25T06:18:16Z</cp:lastPrinted>
  <dcterms:created xsi:type="dcterms:W3CDTF">2013-08-07T01:16:52Z</dcterms:created>
  <dcterms:modified xsi:type="dcterms:W3CDTF">2013-10-10T08:23:16Z</dcterms:modified>
</cp:coreProperties>
</file>