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099300" cy="102346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0000"/>
    <a:srgbClr val="3E0000"/>
    <a:srgbClr val="FFC000"/>
    <a:srgbClr val="CC3300"/>
    <a:srgbClr val="460000"/>
    <a:srgbClr val="EE0000"/>
    <a:srgbClr val="F0F4FA"/>
    <a:srgbClr val="E8EEF8"/>
    <a:srgbClr val="203864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-2100" y="-33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3508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5" y="0"/>
            <a:ext cx="3076363" cy="513508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2013/10/10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17750" y="1277938"/>
            <a:ext cx="2463800" cy="3455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96" tIns="47398" rIns="94796" bIns="4739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08"/>
            <a:ext cx="5679440" cy="4029878"/>
          </a:xfrm>
          <a:prstGeom prst="rect">
            <a:avLst/>
          </a:prstGeom>
        </p:spPr>
        <p:txBody>
          <a:bodyPr vert="horz" lIns="94796" tIns="47398" rIns="94796" bIns="47398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6363" cy="513507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5" y="9721108"/>
            <a:ext cx="3076363" cy="513507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" y="0"/>
            <a:ext cx="7771836" cy="10908000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378230" y="2592899"/>
            <a:ext cx="3420000" cy="2052000"/>
          </a:xfrm>
          <a:prstGeom prst="rect">
            <a:avLst/>
          </a:prstGeom>
          <a:solidFill>
            <a:srgbClr val="F1C9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378230" y="4838521"/>
            <a:ext cx="3420000" cy="2052000"/>
          </a:xfrm>
          <a:prstGeom prst="rect">
            <a:avLst/>
          </a:prstGeom>
          <a:solidFill>
            <a:srgbClr val="F1C9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3977171" y="3707325"/>
            <a:ext cx="3420000" cy="2052000"/>
          </a:xfrm>
          <a:prstGeom prst="rect">
            <a:avLst/>
          </a:prstGeom>
          <a:solidFill>
            <a:srgbClr val="F1C9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" name="グループ化 5"/>
          <p:cNvGrpSpPr/>
          <p:nvPr/>
        </p:nvGrpSpPr>
        <p:grpSpPr>
          <a:xfrm>
            <a:off x="387288" y="7178675"/>
            <a:ext cx="6984000" cy="1544116"/>
            <a:chOff x="387288" y="7178675"/>
            <a:chExt cx="6984000" cy="1544116"/>
          </a:xfrm>
        </p:grpSpPr>
        <p:cxnSp>
          <p:nvCxnSpPr>
            <p:cNvPr id="7" name="直線コネクタ 6"/>
            <p:cNvCxnSpPr/>
            <p:nvPr/>
          </p:nvCxnSpPr>
          <p:spPr>
            <a:xfrm>
              <a:off x="387288" y="7178675"/>
              <a:ext cx="6984000" cy="0"/>
            </a:xfrm>
            <a:prstGeom prst="line">
              <a:avLst/>
            </a:prstGeom>
            <a:ln w="12700">
              <a:solidFill>
                <a:srgbClr val="FEFEF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/>
            <p:cNvCxnSpPr/>
            <p:nvPr/>
          </p:nvCxnSpPr>
          <p:spPr>
            <a:xfrm>
              <a:off x="387288" y="7955086"/>
              <a:ext cx="6984000" cy="0"/>
            </a:xfrm>
            <a:prstGeom prst="line">
              <a:avLst/>
            </a:prstGeom>
            <a:ln w="12700">
              <a:solidFill>
                <a:srgbClr val="FEFEF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/>
            <p:cNvCxnSpPr/>
            <p:nvPr/>
          </p:nvCxnSpPr>
          <p:spPr>
            <a:xfrm>
              <a:off x="387288" y="8722791"/>
              <a:ext cx="6984000" cy="0"/>
            </a:xfrm>
            <a:prstGeom prst="line">
              <a:avLst/>
            </a:prstGeom>
            <a:ln w="12700">
              <a:solidFill>
                <a:srgbClr val="FEFEF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角丸四角形 9"/>
          <p:cNvSpPr/>
          <p:nvPr/>
        </p:nvSpPr>
        <p:spPr>
          <a:xfrm>
            <a:off x="391258" y="8966346"/>
            <a:ext cx="6993058" cy="1190625"/>
          </a:xfrm>
          <a:prstGeom prst="roundRect">
            <a:avLst>
              <a:gd name="adj" fmla="val 9627"/>
            </a:avLst>
          </a:prstGeom>
          <a:solidFill>
            <a:srgbClr val="1289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230" y="253312"/>
            <a:ext cx="6092964" cy="1395987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3140" y="1026224"/>
            <a:ext cx="1392939" cy="1566675"/>
          </a:xfrm>
          <a:prstGeom prst="rect">
            <a:avLst/>
          </a:prstGeom>
        </p:spPr>
      </p:pic>
      <p:sp>
        <p:nvSpPr>
          <p:cNvPr id="13" name="正方形/長方形 12"/>
          <p:cNvSpPr/>
          <p:nvPr/>
        </p:nvSpPr>
        <p:spPr>
          <a:xfrm>
            <a:off x="421921" y="1580815"/>
            <a:ext cx="37581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4600" dirty="0">
                <a:solidFill>
                  <a:srgbClr val="F1C988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あすくるで！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4215665" y="2586987"/>
            <a:ext cx="3139128" cy="9592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800" dirty="0">
                <a:solidFill>
                  <a:srgbClr val="FDD23E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11/30</a:t>
            </a:r>
            <a:r>
              <a:rPr lang="ja-JP" altLang="en-US" sz="2200" dirty="0" err="1">
                <a:solidFill>
                  <a:srgbClr val="FDD23E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までの</a:t>
            </a:r>
            <a:r>
              <a:rPr lang="ja-JP" altLang="en-US" sz="2200" dirty="0">
                <a:solidFill>
                  <a:srgbClr val="FDD23E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ご予約で</a:t>
            </a:r>
          </a:p>
          <a:p>
            <a:pPr>
              <a:lnSpc>
                <a:spcPts val="3400"/>
              </a:lnSpc>
            </a:pPr>
            <a:r>
              <a:rPr lang="ja-JP" altLang="en-US" sz="3200" dirty="0">
                <a:solidFill>
                  <a:srgbClr val="FDD23E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５％</a:t>
            </a:r>
            <a:r>
              <a:rPr lang="ja-JP" altLang="en-US" sz="2200" dirty="0">
                <a:solidFill>
                  <a:srgbClr val="FDD23E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割引いたします</a:t>
            </a:r>
            <a:r>
              <a:rPr lang="ja-JP" altLang="en-US" sz="2000" dirty="0">
                <a:solidFill>
                  <a:srgbClr val="FDD23E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。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3952605" y="5856355"/>
            <a:ext cx="3527849" cy="10183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添加物・保存料無しで、ひとつひとつ真心こめてお届けします。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312224" y="7354535"/>
            <a:ext cx="54830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特製おせち２段</a:t>
            </a:r>
            <a:r>
              <a:rPr lang="ja-JP" altLang="en-US" sz="15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（内容物をいくつか書いてください）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312224" y="8091675"/>
            <a:ext cx="53529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特製おせち３段</a:t>
            </a:r>
            <a:r>
              <a:rPr lang="ja-JP" altLang="en-US" sz="15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（内容物をいくつか書いてください）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5582001" y="7215701"/>
            <a:ext cx="18984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3600" dirty="0">
                <a:solidFill>
                  <a:srgbClr val="FDD23E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25,000</a:t>
            </a:r>
            <a:r>
              <a:rPr lang="ja-JP" altLang="en-US" sz="2800" dirty="0">
                <a:solidFill>
                  <a:srgbClr val="FDD23E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円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5582001" y="7996675"/>
            <a:ext cx="18984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3600" dirty="0">
                <a:solidFill>
                  <a:srgbClr val="FDD23E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35,000</a:t>
            </a:r>
            <a:r>
              <a:rPr lang="ja-JP" altLang="en-US" sz="2800" dirty="0">
                <a:solidFill>
                  <a:srgbClr val="FDD23E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円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610951" y="8874536"/>
            <a:ext cx="655339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5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Arial" panose="020B0604020202020204" pitchFamily="34" charset="0"/>
              </a:rPr>
              <a:t>Tel</a:t>
            </a:r>
            <a:r>
              <a:rPr lang="ja-JP" altLang="en-US" sz="5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Arial" panose="020B0604020202020204" pitchFamily="34" charset="0"/>
              </a:rPr>
              <a:t>：０３</a:t>
            </a:r>
            <a:r>
              <a:rPr lang="en-US" altLang="ja-JP" sz="5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Arial" panose="020B0604020202020204" pitchFamily="34" charset="0"/>
              </a:rPr>
              <a:t>-</a:t>
            </a:r>
            <a:r>
              <a:rPr lang="ja-JP" altLang="en-US" sz="5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Arial" panose="020B0604020202020204" pitchFamily="34" charset="0"/>
              </a:rPr>
              <a:t>１２３４</a:t>
            </a:r>
            <a:r>
              <a:rPr lang="en-US" altLang="ja-JP" sz="5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Arial" panose="020B0604020202020204" pitchFamily="34" charset="0"/>
              </a:rPr>
              <a:t>-</a:t>
            </a:r>
            <a:r>
              <a:rPr lang="ja-JP" altLang="en-US" sz="5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Arial" panose="020B0604020202020204" pitchFamily="34" charset="0"/>
              </a:rPr>
              <a:t>１１１１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1299066" y="9693973"/>
            <a:ext cx="5481741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1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お電話でのご予約受付時間 ９：００ </a:t>
            </a:r>
            <a:r>
              <a:rPr lang="en-US" altLang="ja-JP" sz="21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〜</a:t>
            </a:r>
            <a:r>
              <a:rPr lang="ja-JP" altLang="en-US" sz="21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１８：００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1713823" y="10415529"/>
            <a:ext cx="4557551" cy="401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和食あすくる　東京都江東区豊洲</a:t>
            </a:r>
            <a:r>
              <a:rPr lang="en-US" altLang="ja-JP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3-2-3</a:t>
            </a:r>
            <a:endParaRPr lang="ja-JP" altLang="en-US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419100" y="2628899"/>
            <a:ext cx="3337200" cy="1980000"/>
          </a:xfrm>
          <a:prstGeom prst="rect">
            <a:avLst/>
          </a:prstGeom>
          <a:solidFill>
            <a:srgbClr val="FF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24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lang="ja-JP" altLang="en-US" sz="24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</a:t>
            </a:r>
            <a:r>
              <a:rPr lang="ja-JP" altLang="en-US" sz="2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い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419099" y="4876571"/>
            <a:ext cx="3337200" cy="1980000"/>
          </a:xfrm>
          <a:prstGeom prst="rect">
            <a:avLst/>
          </a:prstGeom>
          <a:solidFill>
            <a:srgbClr val="FF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24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lang="ja-JP" altLang="en-US" sz="24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</a:t>
            </a:r>
            <a:r>
              <a:rPr lang="ja-JP" altLang="en-US" sz="2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い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4017593" y="3743325"/>
            <a:ext cx="3337200" cy="1980000"/>
          </a:xfrm>
          <a:prstGeom prst="rect">
            <a:avLst/>
          </a:prstGeom>
          <a:solidFill>
            <a:srgbClr val="FF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24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lang="ja-JP" altLang="en-US" sz="24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</a:t>
            </a:r>
            <a:r>
              <a:rPr lang="ja-JP" altLang="en-US" sz="2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い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71261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</TotalTime>
  <Words>190</Words>
  <Application>Microsoft Office PowerPoint</Application>
  <PresentationFormat>ユーザー設定</PresentationFormat>
  <Paragraphs>34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4</cp:revision>
  <cp:lastPrinted>2013-04-25T06:18:16Z</cp:lastPrinted>
  <dcterms:created xsi:type="dcterms:W3CDTF">2013-08-07T01:16:52Z</dcterms:created>
  <dcterms:modified xsi:type="dcterms:W3CDTF">2013-10-10T09:09:21Z</dcterms:modified>
</cp:coreProperties>
</file>