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846" y="-12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07初売り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926118" cy="777557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155" y="5332122"/>
            <a:ext cx="5903988" cy="381001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2224853" y="6010809"/>
            <a:ext cx="2844000" cy="540000"/>
          </a:xfrm>
          <a:prstGeom prst="roundRect">
            <a:avLst>
              <a:gd name="adj" fmla="val 50000"/>
            </a:avLst>
          </a:prstGeom>
          <a:solidFill>
            <a:srgbClr val="D01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258721" y="5908329"/>
            <a:ext cx="1518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元日</a:t>
            </a:r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（水</a:t>
            </a:r>
            <a:r>
              <a:rPr lang="ja-JP" altLang="en-US" sz="1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  <a:endParaRPr lang="ja-JP" altLang="en-US" sz="1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216349" y="5927456"/>
            <a:ext cx="892088" cy="636516"/>
          </a:xfrm>
          <a:prstGeom prst="rect">
            <a:avLst/>
          </a:prstGeom>
        </p:spPr>
        <p:txBody>
          <a:bodyPr wrap="square" tIns="36000" anchor="t" anchorCtr="0">
            <a:spAutoFit/>
          </a:bodyPr>
          <a:lstStyle/>
          <a:p>
            <a:r>
              <a:rPr lang="en-US" altLang="ja-JP" sz="3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</a:t>
            </a:r>
            <a:r>
              <a:rPr lang="ja-JP" altLang="en-US" sz="1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（木）</a:t>
            </a:r>
            <a:endParaRPr lang="ja-JP" altLang="en-US" sz="1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159239" y="6076093"/>
            <a:ext cx="363593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OPEN 10:00 - CLOSE 19:00</a:t>
            </a:r>
            <a:endParaRPr lang="ja-JP" altLang="en-US" sz="2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625908" y="6879214"/>
            <a:ext cx="236154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9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アスクル電器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911249" y="6936546"/>
            <a:ext cx="35894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  TEL:03-1234-1111</a:t>
            </a:r>
          </a:p>
          <a:p>
            <a:r>
              <a:rPr lang="en-US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AM10:00-PM20:00</a:t>
            </a:r>
            <a:endParaRPr lang="ja-JP" altLang="en-US" sz="1300" b="1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867452" y="5975421"/>
            <a:ext cx="518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1/</a:t>
            </a:r>
            <a:endParaRPr lang="ja-JP" altLang="en-US" dirty="0"/>
          </a:p>
        </p:txBody>
      </p:sp>
      <p:sp>
        <p:nvSpPr>
          <p:cNvPr id="11" name="二等辺三角形 10"/>
          <p:cNvSpPr/>
          <p:nvPr/>
        </p:nvSpPr>
        <p:spPr>
          <a:xfrm rot="5400000">
            <a:off x="3678676" y="6207340"/>
            <a:ext cx="299856" cy="14693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51003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4</TotalTime>
  <Words>132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長岡昌利(d568571)</cp:lastModifiedBy>
  <cp:revision>6</cp:revision>
  <cp:lastPrinted>2013-04-25T06:18:16Z</cp:lastPrinted>
  <dcterms:created xsi:type="dcterms:W3CDTF">2013-08-07T01:20:38Z</dcterms:created>
  <dcterms:modified xsi:type="dcterms:W3CDTF">2014-03-01T07:07:30Z</dcterms:modified>
</cp:coreProperties>
</file>