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-1548" y="-72"/>
      </p:cViewPr>
      <p:guideLst>
        <p:guide orient="horz" pos="3541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08初売りo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1090501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20" y="1015208"/>
            <a:ext cx="7440183" cy="316078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96564" y="4199570"/>
            <a:ext cx="718244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5000"/>
              </a:lnSpc>
            </a:pPr>
            <a:r>
              <a:rPr lang="ja-JP" altLang="en-US" sz="4600" dirty="0">
                <a:ln w="22225" cap="rnd" cmpd="sng">
                  <a:solidFill>
                    <a:schemeClr val="bg1"/>
                  </a:solidFill>
                </a:ln>
                <a:solidFill>
                  <a:srgbClr val="17933A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デジカメ・</a:t>
            </a:r>
            <a:r>
              <a:rPr lang="en-US" altLang="ja-JP" sz="4600" dirty="0">
                <a:ln w="22225" cap="rnd" cmpd="sng">
                  <a:solidFill>
                    <a:schemeClr val="bg1"/>
                  </a:solidFill>
                </a:ln>
                <a:solidFill>
                  <a:srgbClr val="17933A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MP</a:t>
            </a:r>
            <a:r>
              <a:rPr lang="ja-JP" altLang="en-US" sz="4600" dirty="0">
                <a:ln w="22225" cap="rnd" cmpd="sng">
                  <a:solidFill>
                    <a:schemeClr val="bg1"/>
                  </a:solidFill>
                </a:ln>
                <a:solidFill>
                  <a:srgbClr val="17933A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プレイヤーなど</a:t>
            </a:r>
          </a:p>
          <a:p>
            <a:pPr algn="ctr">
              <a:lnSpc>
                <a:spcPts val="5000"/>
              </a:lnSpc>
            </a:pPr>
            <a:r>
              <a:rPr lang="ja-JP" altLang="en-US" sz="4600" dirty="0">
                <a:ln w="22225" cap="rnd" cmpd="sng">
                  <a:solidFill>
                    <a:schemeClr val="bg1"/>
                  </a:solidFill>
                </a:ln>
                <a:solidFill>
                  <a:srgbClr val="17933A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お宝グッズが</a:t>
            </a:r>
            <a:r>
              <a:rPr lang="ja-JP" altLang="en-US" sz="4600" dirty="0" smtClean="0">
                <a:ln w="22225" cap="rnd" cmpd="sng">
                  <a:solidFill>
                    <a:schemeClr val="bg1"/>
                  </a:solidFill>
                </a:ln>
                <a:solidFill>
                  <a:srgbClr val="17933A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ザックザク！！</a:t>
            </a:r>
            <a:endParaRPr lang="ja-JP" altLang="en-US" sz="4600" dirty="0">
              <a:ln w="22225" cap="rnd" cmpd="sng">
                <a:solidFill>
                  <a:schemeClr val="bg1"/>
                </a:solidFill>
              </a:ln>
              <a:solidFill>
                <a:srgbClr val="17933A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304461" y="595741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数量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　五千円</a:t>
            </a:r>
            <a:endParaRPr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304461" y="710041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数量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　壱万円</a:t>
            </a:r>
            <a:endParaRPr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304461" y="8252935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数量</a:t>
            </a:r>
            <a:r>
              <a:rPr lang="ja-JP" altLang="en-US" sz="36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限定　三万円</a:t>
            </a:r>
            <a:endParaRPr lang="ja-JP" altLang="en-US" sz="3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86749" y="9420565"/>
            <a:ext cx="233910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アスクルスポーツ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86749" y="9817423"/>
            <a:ext cx="23391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東京都江東区豊洲</a:t>
            </a:r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3-2-3</a:t>
            </a:r>
          </a:p>
          <a:p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tel:03-1234-1111</a:t>
            </a:r>
          </a:p>
          <a:p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AM10:00</a:t>
            </a:r>
            <a:r>
              <a:rPr lang="ja-JP" altLang="en-US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lang="en-US" altLang="ja-JP" sz="14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PM7:00</a:t>
            </a:r>
            <a:endParaRPr lang="ja-JP" altLang="en-US" sz="14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502" y="9502655"/>
            <a:ext cx="2810262" cy="109728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20" y="209398"/>
            <a:ext cx="2779782" cy="162763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669" y="273628"/>
            <a:ext cx="2660909" cy="158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6675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</TotalTime>
  <Words>134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長岡昌利(d568571)</cp:lastModifiedBy>
  <cp:revision>6</cp:revision>
  <cp:lastPrinted>2013-04-25T06:18:16Z</cp:lastPrinted>
  <dcterms:created xsi:type="dcterms:W3CDTF">2013-08-07T01:16:52Z</dcterms:created>
  <dcterms:modified xsi:type="dcterms:W3CDTF">2014-03-01T07:16:46Z</dcterms:modified>
</cp:coreProperties>
</file>