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980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89506" y="9326824"/>
            <a:ext cx="464130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ja-JP" sz="3400" b="1" dirty="0" smtClean="0">
                <a:solidFill>
                  <a:schemeClr val="bg1"/>
                </a:solidFill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BOUTIQUE </a:t>
            </a:r>
            <a:r>
              <a:rPr lang="en-US" altLang="ja-JP" sz="3400" b="1" dirty="0" smtClean="0">
                <a:solidFill>
                  <a:schemeClr val="bg1"/>
                </a:solidFill>
                <a:latin typeface="Arial" panose="020B0604020202020204" pitchFamily="34" charset="0"/>
                <a:ea typeface="HGS創英角ｺﾞｼｯｸUB" panose="020B0900000000000000" pitchFamily="50" charset="-128"/>
                <a:cs typeface="Arial" panose="020B0604020202020204" pitchFamily="34" charset="0"/>
              </a:rPr>
              <a:t>ASKUL</a:t>
            </a:r>
            <a:endParaRPr lang="en-US" altLang="ja-JP" sz="3400" b="1" dirty="0">
              <a:solidFill>
                <a:schemeClr val="bg1"/>
              </a:solidFill>
              <a:latin typeface="Arial" panose="020B0604020202020204" pitchFamily="34" charset="0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ja-JP" sz="2000" b="1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TEL : 03-1234-1111</a:t>
            </a:r>
          </a:p>
          <a:p>
            <a:pPr>
              <a:lnSpc>
                <a:spcPts val="2500"/>
              </a:lnSpc>
            </a:pPr>
            <a:r>
              <a:rPr lang="zh-TW" altLang="en-US" sz="1800" b="1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東京都江東区豊洲</a:t>
            </a:r>
            <a:r>
              <a:rPr lang="en-US" altLang="zh-TW" sz="1800" b="1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3-2-3</a:t>
            </a:r>
            <a:endParaRPr lang="ja-JP" altLang="en-US" sz="1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31086" y="5121373"/>
            <a:ext cx="58452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900" b="1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2014.01.04.SAT - 01.12.SAT</a:t>
            </a:r>
            <a:endParaRPr lang="ja-JP" altLang="en-US" sz="29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41" y="1675349"/>
            <a:ext cx="5513843" cy="336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0335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</TotalTime>
  <Words>120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長岡昌利(d568571)</cp:lastModifiedBy>
  <cp:revision>6</cp:revision>
  <cp:lastPrinted>2013-04-25T06:18:16Z</cp:lastPrinted>
  <dcterms:created xsi:type="dcterms:W3CDTF">2013-08-07T01:16:52Z</dcterms:created>
  <dcterms:modified xsi:type="dcterms:W3CDTF">2014-03-05T07:27:39Z</dcterms:modified>
</cp:coreProperties>
</file>