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099300" cy="102346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40000"/>
    <a:srgbClr val="3E0000"/>
    <a:srgbClr val="FFC000"/>
    <a:srgbClr val="CC3300"/>
    <a:srgbClr val="460000"/>
    <a:srgbClr val="EE0000"/>
    <a:srgbClr val="F0F4FA"/>
    <a:srgbClr val="E8EEF8"/>
    <a:srgbClr val="203864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50" d="100"/>
          <a:sy n="50" d="100"/>
        </p:scale>
        <p:origin x="-1980" y="-8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6363" cy="513508"/>
          </a:xfrm>
          <a:prstGeom prst="rect">
            <a:avLst/>
          </a:prstGeom>
        </p:spPr>
        <p:txBody>
          <a:bodyPr vert="horz" lIns="94796" tIns="47398" rIns="94796" bIns="4739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1295" y="0"/>
            <a:ext cx="3076363" cy="513508"/>
          </a:xfrm>
          <a:prstGeom prst="rect">
            <a:avLst/>
          </a:prstGeom>
        </p:spPr>
        <p:txBody>
          <a:bodyPr vert="horz" lIns="94796" tIns="47398" rIns="94796" bIns="47398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17750" y="1277938"/>
            <a:ext cx="2463800" cy="3455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96" tIns="47398" rIns="94796" bIns="4739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09930" y="4925408"/>
            <a:ext cx="5679440" cy="4029878"/>
          </a:xfrm>
          <a:prstGeom prst="rect">
            <a:avLst/>
          </a:prstGeom>
        </p:spPr>
        <p:txBody>
          <a:bodyPr vert="horz" lIns="94796" tIns="47398" rIns="94796" bIns="47398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6363" cy="513507"/>
          </a:xfrm>
          <a:prstGeom prst="rect">
            <a:avLst/>
          </a:prstGeom>
        </p:spPr>
        <p:txBody>
          <a:bodyPr vert="horz" lIns="94796" tIns="47398" rIns="94796" bIns="4739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1295" y="9721108"/>
            <a:ext cx="3076363" cy="513507"/>
          </a:xfrm>
          <a:prstGeom prst="rect">
            <a:avLst/>
          </a:prstGeom>
        </p:spPr>
        <p:txBody>
          <a:bodyPr vert="horz" lIns="94796" tIns="47398" rIns="94796" bIns="47398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3/5/2014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図 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8" y="0"/>
            <a:ext cx="7775127" cy="10908342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289506" y="9326824"/>
            <a:ext cx="4641307" cy="12464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4000"/>
              </a:lnSpc>
            </a:pPr>
            <a:r>
              <a:rPr lang="en-US" altLang="ja-JP" sz="3400" b="1" dirty="0" smtClean="0">
                <a:solidFill>
                  <a:schemeClr val="bg1"/>
                </a:solidFill>
                <a:latin typeface="Arial" panose="020B0604020202020204" pitchFamily="34" charset="0"/>
                <a:ea typeface="HGS創英角ｺﾞｼｯｸUB" panose="020B0900000000000000" pitchFamily="50" charset="-128"/>
                <a:cs typeface="Arial" panose="020B0604020202020204" pitchFamily="34" charset="0"/>
              </a:rPr>
              <a:t>BOUTIQUE </a:t>
            </a:r>
            <a:r>
              <a:rPr lang="en-US" altLang="ja-JP" sz="3400" b="1" dirty="0" smtClean="0">
                <a:solidFill>
                  <a:schemeClr val="bg1"/>
                </a:solidFill>
                <a:latin typeface="Arial" panose="020B0604020202020204" pitchFamily="34" charset="0"/>
                <a:ea typeface="HGS創英角ｺﾞｼｯｸUB" panose="020B0900000000000000" pitchFamily="50" charset="-128"/>
                <a:cs typeface="Arial" panose="020B0604020202020204" pitchFamily="34" charset="0"/>
              </a:rPr>
              <a:t>ASKUL</a:t>
            </a:r>
            <a:endParaRPr lang="en-US" altLang="ja-JP" sz="3400" b="1" dirty="0">
              <a:solidFill>
                <a:schemeClr val="bg1"/>
              </a:solidFill>
              <a:latin typeface="Arial" panose="020B0604020202020204" pitchFamily="34" charset="0"/>
              <a:ea typeface="HGS創英角ｺﾞｼｯｸUB" panose="020B0900000000000000" pitchFamily="50" charset="-128"/>
              <a:cs typeface="Arial" panose="020B0604020202020204" pitchFamily="34" charset="0"/>
            </a:endParaRPr>
          </a:p>
          <a:p>
            <a:pPr>
              <a:lnSpc>
                <a:spcPts val="2500"/>
              </a:lnSpc>
            </a:pPr>
            <a:r>
              <a:rPr lang="en-US" altLang="ja-JP" sz="2000" b="1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  <a:cs typeface="Arial" panose="020B0604020202020204" pitchFamily="34" charset="0"/>
              </a:rPr>
              <a:t>TEL : 03-1234-1111</a:t>
            </a:r>
          </a:p>
          <a:p>
            <a:pPr>
              <a:lnSpc>
                <a:spcPts val="2500"/>
              </a:lnSpc>
            </a:pPr>
            <a:r>
              <a:rPr lang="zh-TW" altLang="en-US" sz="1800" b="1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  <a:cs typeface="Arial" panose="020B0604020202020204" pitchFamily="34" charset="0"/>
              </a:rPr>
              <a:t>東京都江東区豊洲</a:t>
            </a:r>
            <a:r>
              <a:rPr lang="en-US" altLang="zh-TW" sz="1800" b="1" dirty="0" smtClean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  <a:cs typeface="Arial" panose="020B0604020202020204" pitchFamily="34" charset="0"/>
              </a:rPr>
              <a:t>3-2-3</a:t>
            </a:r>
            <a:endParaRPr lang="ja-JP" altLang="en-US" sz="1800" dirty="0">
              <a:solidFill>
                <a:schemeClr val="bg1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331086" y="5121373"/>
            <a:ext cx="5845214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2900" b="1" dirty="0" smtClean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  <a:cs typeface="Arial" panose="020B0604020202020204" pitchFamily="34" charset="0"/>
              </a:rPr>
              <a:t>2014.01.04.SAT - 01.12.SAT</a:t>
            </a:r>
            <a:endParaRPr lang="ja-JP" altLang="en-US" sz="2900" dirty="0">
              <a:solidFill>
                <a:schemeClr val="bg1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  <a:cs typeface="Arial" panose="020B0604020202020204" pitchFamily="34" charset="0"/>
            </a:endParaRPr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2441" y="1675349"/>
            <a:ext cx="5513843" cy="336499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32003351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</TotalTime>
  <Words>120</Words>
  <Application>Microsoft Office PowerPoint</Application>
  <PresentationFormat>ユーザー設定</PresentationFormat>
  <Paragraphs>21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長岡昌利(d568571)</cp:lastModifiedBy>
  <cp:revision>6</cp:revision>
  <cp:lastPrinted>2013-04-25T06:18:16Z</cp:lastPrinted>
  <dcterms:created xsi:type="dcterms:W3CDTF">2013-08-07T01:16:52Z</dcterms:created>
  <dcterms:modified xsi:type="dcterms:W3CDTF">2014-03-05T07:27:39Z</dcterms:modified>
</cp:coreProperties>
</file>

<file path=docProps/thumbnail.jpeg>
</file>