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ED86B3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図 10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" y="55"/>
            <a:ext cx="10905845" cy="7775520"/>
          </a:xfrm>
          <a:prstGeom prst="rect">
            <a:avLst/>
          </a:prstGeom>
        </p:spPr>
      </p:pic>
      <p:sp>
        <p:nvSpPr>
          <p:cNvPr id="1027" name="正方形/長方形 1026"/>
          <p:cNvSpPr/>
          <p:nvPr/>
        </p:nvSpPr>
        <p:spPr>
          <a:xfrm>
            <a:off x="-959" y="252922"/>
            <a:ext cx="3708000" cy="318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28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2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2800" dirty="0">
              <a:solidFill>
                <a:srgbClr val="3E3A39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113132" y="62877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わたしたちの想い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02462" y="448233"/>
            <a:ext cx="66919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万全の体制と設備で、安心・安全な ひとときのご提供をお約束します。</a:t>
            </a:r>
            <a:endParaRPr lang="ja-JP" altLang="en-US" sz="16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17056" y="981220"/>
            <a:ext cx="2401258" cy="1121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551689" y="1030180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設 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094192" y="1030180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憩 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176856" y="1617005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食堂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176856" y="2187758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トイレ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176856" y="275542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お風呂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176856" y="332689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休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憩室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4060009" y="1798610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7766820" y="161857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ゲーム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7768585" y="2187094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歌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7766324" y="2756469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お昼寝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7770040" y="332683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おやつ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881357" y="3663924"/>
            <a:ext cx="101822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ごあいさつ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315716" y="4021754"/>
            <a:ext cx="3291642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1147536" y="7030149"/>
            <a:ext cx="14157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アスクルデイサービス代表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2528830" y="6975916"/>
            <a:ext cx="9348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b="1" dirty="0">
                <a:solidFill>
                  <a:srgbClr val="3E3A39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鈴木 健太</a:t>
            </a:r>
          </a:p>
        </p:txBody>
      </p:sp>
      <p:sp>
        <p:nvSpPr>
          <p:cNvPr id="100" name="正方形/長方形 99"/>
          <p:cNvSpPr/>
          <p:nvPr/>
        </p:nvSpPr>
        <p:spPr>
          <a:xfrm>
            <a:off x="4551689" y="4303836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 療</a:t>
            </a:r>
          </a:p>
        </p:txBody>
      </p:sp>
      <p:sp>
        <p:nvSpPr>
          <p:cNvPr id="101" name="正方形/長方形 100"/>
          <p:cNvSpPr/>
          <p:nvPr/>
        </p:nvSpPr>
        <p:spPr>
          <a:xfrm>
            <a:off x="4178894" y="489694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ベッド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4178894" y="546506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治療室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4178894" y="6036626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医師</a:t>
            </a:r>
            <a:endParaRPr lang="ja-JP" altLang="en-US" sz="1000" dirty="0">
              <a:solidFill>
                <a:srgbClr val="ED86B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4183873" y="6605682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医療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8089721" y="4303836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 護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7768280" y="4893227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介護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7765200" y="546688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入浴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介助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7770040" y="6036627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食事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介助</a:t>
            </a:r>
          </a:p>
        </p:txBody>
      </p:sp>
      <p:sp>
        <p:nvSpPr>
          <p:cNvPr id="111" name="正方形/長方形 110"/>
          <p:cNvSpPr/>
          <p:nvPr/>
        </p:nvSpPr>
        <p:spPr>
          <a:xfrm>
            <a:off x="7766655" y="6605683"/>
            <a:ext cx="13388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 smtClean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さまざま</a:t>
            </a:r>
            <a:r>
              <a:rPr lang="ja-JP" altLang="en-US" sz="1000" dirty="0">
                <a:solidFill>
                  <a:srgbClr val="ED86B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なサポート</a:t>
            </a:r>
          </a:p>
        </p:txBody>
      </p:sp>
      <p:cxnSp>
        <p:nvCxnSpPr>
          <p:cNvPr id="113" name="直線コネクタ 112"/>
          <p:cNvCxnSpPr/>
          <p:nvPr/>
        </p:nvCxnSpPr>
        <p:spPr>
          <a:xfrm>
            <a:off x="1212850" y="981220"/>
            <a:ext cx="2494800" cy="0"/>
          </a:xfrm>
          <a:prstGeom prst="line">
            <a:avLst/>
          </a:prstGeom>
          <a:ln w="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正方形/長方形 114"/>
          <p:cNvSpPr/>
          <p:nvPr/>
        </p:nvSpPr>
        <p:spPr>
          <a:xfrm>
            <a:off x="4060009" y="2375619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16" name="正方形/長方形 115"/>
          <p:cNvSpPr/>
          <p:nvPr/>
        </p:nvSpPr>
        <p:spPr>
          <a:xfrm>
            <a:off x="4060009" y="2935642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4060009" y="3511706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7655025" y="1811310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22" name="正方形/長方形 121"/>
          <p:cNvSpPr/>
          <p:nvPr/>
        </p:nvSpPr>
        <p:spPr>
          <a:xfrm>
            <a:off x="4060009" y="5078044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23" name="正方形/長方形 122"/>
          <p:cNvSpPr/>
          <p:nvPr/>
        </p:nvSpPr>
        <p:spPr>
          <a:xfrm>
            <a:off x="4060009" y="5649320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4060009" y="6220621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4060009" y="6787159"/>
            <a:ext cx="3011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7655025" y="2381969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1" name="正方形/長方形 130"/>
          <p:cNvSpPr/>
          <p:nvPr/>
        </p:nvSpPr>
        <p:spPr>
          <a:xfrm>
            <a:off x="7655025" y="2951683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7655025" y="3521397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7655025" y="5090715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7655025" y="5661374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7655025" y="6231088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7655025" y="6800802"/>
            <a:ext cx="2771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14" name="正方形/長方形 113"/>
          <p:cNvSpPr/>
          <p:nvPr/>
        </p:nvSpPr>
        <p:spPr>
          <a:xfrm>
            <a:off x="5863477" y="919426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9332764" y="921807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40" name="正方形/長方形 139"/>
          <p:cNvSpPr/>
          <p:nvPr/>
        </p:nvSpPr>
        <p:spPr>
          <a:xfrm>
            <a:off x="9332764" y="4194877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41" name="正方形/長方形 140"/>
          <p:cNvSpPr/>
          <p:nvPr/>
        </p:nvSpPr>
        <p:spPr>
          <a:xfrm>
            <a:off x="5863477" y="4194877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025" name="正方形/長方形 1024"/>
          <p:cNvSpPr/>
          <p:nvPr/>
        </p:nvSpPr>
        <p:spPr>
          <a:xfrm>
            <a:off x="2539104" y="3684472"/>
            <a:ext cx="889200" cy="113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228</TotalTime>
  <Words>1270</Words>
  <Application>Microsoft Office PowerPoint</Application>
  <PresentationFormat>ユーザー設定</PresentationFormat>
  <Paragraphs>83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23</cp:revision>
  <cp:lastPrinted>2014-02-21T01:28:58Z</cp:lastPrinted>
  <dcterms:created xsi:type="dcterms:W3CDTF">2013-08-07T01:20:38Z</dcterms:created>
  <dcterms:modified xsi:type="dcterms:W3CDTF">2014-02-27T05:48:40Z</dcterms:modified>
</cp:coreProperties>
</file>