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ED86B3"/>
    <a:srgbClr val="EA688E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3596098" cy="32100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8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8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dirty="0">
              <a:solidFill>
                <a:srgbClr val="3E3A39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195035" y="61"/>
            <a:ext cx="3712678" cy="777790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24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2400" dirty="0" smtClean="0">
              <a:solidFill>
                <a:srgbClr val="3E3A39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85371" y="2415444"/>
            <a:ext cx="341761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185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憩いのひとときを過ごせる</a:t>
            </a:r>
          </a:p>
          <a:p>
            <a:pPr>
              <a:lnSpc>
                <a:spcPts val="2700"/>
              </a:lnSpc>
            </a:pPr>
            <a:r>
              <a:rPr lang="ja-JP" altLang="en-US" sz="185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デイサービスセンターです。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1732" y="3531201"/>
            <a:ext cx="7181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費用に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ついて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073220" y="3551864"/>
            <a:ext cx="2332920" cy="51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26188" y="4202554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負担分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432677" y="4202554"/>
            <a:ext cx="13773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サービス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1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回あたりの料金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54566" y="5706181"/>
            <a:ext cx="5106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割</a:t>
            </a:r>
          </a:p>
          <a:p>
            <a:r>
              <a:rPr lang="ja-JP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負担分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942881" y="4419905"/>
            <a:ext cx="6049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所要時間</a:t>
            </a:r>
          </a:p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及び内容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942008" y="5217498"/>
            <a:ext cx="688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zh-TW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時間以上</a:t>
            </a:r>
          </a:p>
          <a:p>
            <a:r>
              <a:rPr lang="en-US" altLang="zh-TW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zh-TW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942008" y="6545668"/>
            <a:ext cx="678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507913" y="4473766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介護認定度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578025" y="4744638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578025" y="5012202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1578025" y="6607326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1578025" y="6871008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1578025" y="5808862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1578025" y="6073254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1578025" y="6342219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1578025" y="5276475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1578025" y="5540266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1578025" y="7136622"/>
            <a:ext cx="51007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2224121" y="4473766"/>
            <a:ext cx="3642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02" name="正方形/長方形 101"/>
          <p:cNvSpPr/>
          <p:nvPr/>
        </p:nvSpPr>
        <p:spPr>
          <a:xfrm>
            <a:off x="2187673" y="527647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03" name="正方形/長方形 102"/>
          <p:cNvSpPr/>
          <p:nvPr/>
        </p:nvSpPr>
        <p:spPr>
          <a:xfrm>
            <a:off x="2187673" y="501220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04" name="正方形/長方形 103"/>
          <p:cNvSpPr/>
          <p:nvPr/>
        </p:nvSpPr>
        <p:spPr>
          <a:xfrm>
            <a:off x="2187673" y="4744638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05" name="正方形/長方形 104"/>
          <p:cNvSpPr/>
          <p:nvPr/>
        </p:nvSpPr>
        <p:spPr>
          <a:xfrm>
            <a:off x="2142789" y="5540266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06" name="正方形/長方形 105"/>
          <p:cNvSpPr/>
          <p:nvPr/>
        </p:nvSpPr>
        <p:spPr>
          <a:xfrm>
            <a:off x="2142789" y="580886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2142789" y="6607326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2142789" y="6871008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2" name="正方形/長方形 111"/>
          <p:cNvSpPr/>
          <p:nvPr/>
        </p:nvSpPr>
        <p:spPr>
          <a:xfrm>
            <a:off x="2744155" y="4419905"/>
            <a:ext cx="4885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</a:t>
            </a:r>
          </a:p>
          <a:p>
            <a:pPr algn="ctr"/>
            <a:r>
              <a:rPr lang="zh-TW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負担額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3" name="正方形/長方形 112"/>
          <p:cNvSpPr/>
          <p:nvPr/>
        </p:nvSpPr>
        <p:spPr>
          <a:xfrm>
            <a:off x="2830321" y="501220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14" name="正方形/長方形 113"/>
          <p:cNvSpPr/>
          <p:nvPr/>
        </p:nvSpPr>
        <p:spPr>
          <a:xfrm>
            <a:off x="2830321" y="6073254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15" name="正方形/長方形 114"/>
          <p:cNvSpPr/>
          <p:nvPr/>
        </p:nvSpPr>
        <p:spPr>
          <a:xfrm>
            <a:off x="2767803" y="7136622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16" name="正方形/長方形 115"/>
          <p:cNvSpPr/>
          <p:nvPr/>
        </p:nvSpPr>
        <p:spPr>
          <a:xfrm>
            <a:off x="2767803" y="6607326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17" name="正方形/長方形 116"/>
          <p:cNvSpPr/>
          <p:nvPr/>
        </p:nvSpPr>
        <p:spPr>
          <a:xfrm>
            <a:off x="2767803" y="6871008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18" name="正方形/長方形 117"/>
          <p:cNvSpPr/>
          <p:nvPr/>
        </p:nvSpPr>
        <p:spPr>
          <a:xfrm>
            <a:off x="2830321" y="4744638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2767803" y="5808862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2767803" y="5540266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21" name="正方形/長方形 120"/>
          <p:cNvSpPr/>
          <p:nvPr/>
        </p:nvSpPr>
        <p:spPr>
          <a:xfrm>
            <a:off x="2767803" y="5276475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22" name="正方形/長方形 121"/>
          <p:cNvSpPr/>
          <p:nvPr/>
        </p:nvSpPr>
        <p:spPr>
          <a:xfrm>
            <a:off x="2767803" y="6342219"/>
            <a:ext cx="47160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23" name="正方形/長方形 122"/>
          <p:cNvSpPr/>
          <p:nvPr/>
        </p:nvSpPr>
        <p:spPr>
          <a:xfrm>
            <a:off x="3912794" y="453904"/>
            <a:ext cx="6327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施設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概要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4522279" y="327361"/>
            <a:ext cx="6164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施設</a:t>
            </a:r>
            <a:r>
              <a:rPr lang="ja-JP" altLang="en-US" sz="800" dirty="0" smtClean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名称</a:t>
            </a:r>
            <a:endParaRPr lang="ja-JP" altLang="en-US" sz="800" dirty="0">
              <a:solidFill>
                <a:srgbClr val="ED86B3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5058529" y="323147"/>
            <a:ext cx="16194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 smtClean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アスクルデイサービス</a:t>
            </a:r>
            <a:endParaRPr lang="ja-JP" altLang="en-US" sz="800" dirty="0">
              <a:solidFill>
                <a:srgbClr val="3E3A39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3846680" y="2256126"/>
            <a:ext cx="76494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合わせ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4537891" y="2105268"/>
            <a:ext cx="259698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ja-JP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r>
              <a:rPr lang="ja-JP" altLang="en-US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 </a:t>
            </a:r>
            <a:r>
              <a:rPr lang="en-US" altLang="ja-JP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</a:p>
          <a:p>
            <a:pPr>
              <a:lnSpc>
                <a:spcPts val="1800"/>
              </a:lnSpc>
            </a:pPr>
            <a:r>
              <a:rPr lang="en-US" altLang="ja-JP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</a:t>
            </a:r>
            <a:r>
              <a:rPr lang="ja-JP" altLang="en-US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 </a:t>
            </a:r>
            <a:r>
              <a:rPr lang="en-US" altLang="ja-JP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03-1234-1112</a:t>
            </a:r>
          </a:p>
          <a:p>
            <a:pPr>
              <a:lnSpc>
                <a:spcPts val="1800"/>
              </a:lnSpc>
            </a:pPr>
            <a:r>
              <a:rPr lang="en-US" altLang="ja-JP" sz="1400" dirty="0">
                <a:solidFill>
                  <a:srgbClr val="ED86B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400" dirty="0">
              <a:solidFill>
                <a:srgbClr val="ED86B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4512833" y="2789284"/>
            <a:ext cx="170912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r>
              <a:rPr lang="ja-JP" altLang="en-US" sz="900" dirty="0" smtClean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受付時間</a:t>
            </a:r>
            <a:r>
              <a:rPr lang="ja-JP" altLang="en-US" sz="9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／</a:t>
            </a:r>
            <a:r>
              <a:rPr lang="en-US" altLang="ja-JP" sz="9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9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</a:t>
            </a:r>
            <a:r>
              <a:rPr lang="en-US" altLang="ja-JP" sz="9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〜00</a:t>
            </a:r>
            <a:r>
              <a:rPr lang="ja-JP" altLang="en-US" sz="900" dirty="0">
                <a:solidFill>
                  <a:srgbClr val="3E3A3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時まで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3847477" y="3588376"/>
            <a:ext cx="76335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アクセス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5188135" y="3355118"/>
            <a:ext cx="186580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7933108" y="1281283"/>
            <a:ext cx="2145139" cy="913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200"/>
              </a:lnSpc>
            </a:pPr>
            <a:r>
              <a:rPr lang="ja-JP" altLang="en-US" sz="3000" dirty="0" smtClean="0">
                <a:solidFill>
                  <a:srgbClr val="EA688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  <a:endParaRPr lang="en-US" altLang="ja-JP" sz="3000" dirty="0" smtClean="0">
              <a:solidFill>
                <a:srgbClr val="EA688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3200"/>
              </a:lnSpc>
            </a:pPr>
            <a:r>
              <a:rPr lang="ja-JP" altLang="en-US" sz="3000" dirty="0" smtClean="0">
                <a:solidFill>
                  <a:srgbClr val="EA688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デイサービス</a:t>
            </a:r>
            <a:endParaRPr lang="ja-JP" altLang="en-US" sz="3000" dirty="0">
              <a:solidFill>
                <a:srgbClr val="EA688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3" name="正方形/長方形 132"/>
          <p:cNvSpPr/>
          <p:nvPr/>
        </p:nvSpPr>
        <p:spPr>
          <a:xfrm>
            <a:off x="8586281" y="2247073"/>
            <a:ext cx="849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EA688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ご案内</a:t>
            </a:r>
          </a:p>
        </p:txBody>
      </p:sp>
      <p:sp>
        <p:nvSpPr>
          <p:cNvPr id="134" name="正方形/長方形 133"/>
          <p:cNvSpPr/>
          <p:nvPr/>
        </p:nvSpPr>
        <p:spPr>
          <a:xfrm>
            <a:off x="7290779" y="5436466"/>
            <a:ext cx="35371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毎日をもっと生き生きと、</a:t>
            </a:r>
          </a:p>
          <a:p>
            <a:pPr algn="ctr">
              <a:lnSpc>
                <a:spcPts val="24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より</a:t>
            </a:r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実りあるものへとするために</a:t>
            </a:r>
            <a:r>
              <a:rPr lang="en-US" altLang="ja-JP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…</a:t>
            </a:r>
            <a:r>
              <a:rPr lang="ja-JP" altLang="en-US" sz="1400" dirty="0" err="1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。</a:t>
            </a:r>
            <a:endParaRPr lang="ja-JP" altLang="en-US" sz="1400" dirty="0">
              <a:solidFill>
                <a:schemeClr val="bg1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わたしたちがそのお手伝いを</a:t>
            </a:r>
          </a:p>
          <a:p>
            <a:pPr algn="ct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させていただきます。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7641202" y="6934455"/>
            <a:ext cx="27414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latin typeface="+mn-ea"/>
              </a:rPr>
              <a:t>http://www.askult.com/</a:t>
            </a:r>
            <a:endParaRPr lang="ja-JP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6" name="正方形/長方形 135"/>
          <p:cNvSpPr/>
          <p:nvPr/>
        </p:nvSpPr>
        <p:spPr>
          <a:xfrm>
            <a:off x="4532997" y="530525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住　　所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4532997" y="885593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代表者名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4532997" y="1091611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設　　立</a:t>
            </a:r>
          </a:p>
        </p:txBody>
      </p:sp>
      <p:sp>
        <p:nvSpPr>
          <p:cNvPr id="139" name="正方形/長方形 138"/>
          <p:cNvSpPr/>
          <p:nvPr/>
        </p:nvSpPr>
        <p:spPr>
          <a:xfrm>
            <a:off x="4532997" y="1292245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スタッフ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4532997" y="1493991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駐 車 場</a:t>
            </a:r>
          </a:p>
        </p:txBody>
      </p:sp>
      <p:sp>
        <p:nvSpPr>
          <p:cNvPr id="141" name="正方形/長方形 140"/>
          <p:cNvSpPr/>
          <p:nvPr/>
        </p:nvSpPr>
        <p:spPr>
          <a:xfrm>
            <a:off x="4532997" y="1704722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solidFill>
                  <a:srgbClr val="ED86B3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利用定員</a:t>
            </a:r>
          </a:p>
        </p:txBody>
      </p:sp>
      <p:sp>
        <p:nvSpPr>
          <p:cNvPr id="142" name="正方形/長方形 141"/>
          <p:cNvSpPr/>
          <p:nvPr/>
        </p:nvSpPr>
        <p:spPr>
          <a:xfrm>
            <a:off x="5058529" y="523352"/>
            <a:ext cx="14441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〒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135-0061</a:t>
            </a:r>
          </a:p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東京都江東区豊洲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3-2-3</a:t>
            </a:r>
          </a:p>
        </p:txBody>
      </p:sp>
      <p:sp>
        <p:nvSpPr>
          <p:cNvPr id="143" name="正方形/長方形 142"/>
          <p:cNvSpPr/>
          <p:nvPr/>
        </p:nvSpPr>
        <p:spPr>
          <a:xfrm>
            <a:off x="5058529" y="885362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鈴木健太</a:t>
            </a:r>
          </a:p>
        </p:txBody>
      </p:sp>
      <p:sp>
        <p:nvSpPr>
          <p:cNvPr id="144" name="正方形/長方形 143"/>
          <p:cNvSpPr/>
          <p:nvPr/>
        </p:nvSpPr>
        <p:spPr>
          <a:xfrm>
            <a:off x="5058529" y="1085153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平成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年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月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日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5058529" y="1290128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名（平成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年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月現在）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5063050" y="1493327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台</a:t>
            </a:r>
          </a:p>
        </p:txBody>
      </p:sp>
      <p:sp>
        <p:nvSpPr>
          <p:cNvPr id="147" name="正方形/長方形 146"/>
          <p:cNvSpPr/>
          <p:nvPr/>
        </p:nvSpPr>
        <p:spPr>
          <a:xfrm>
            <a:off x="5058529" y="1699718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名</a:t>
            </a:r>
          </a:p>
        </p:txBody>
      </p:sp>
      <p:sp>
        <p:nvSpPr>
          <p:cNvPr id="148" name="正方形/長方形 147"/>
          <p:cNvSpPr/>
          <p:nvPr/>
        </p:nvSpPr>
        <p:spPr>
          <a:xfrm>
            <a:off x="2142789" y="713662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700" dirty="0" smtClean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  <a:endParaRPr lang="ja-JP" altLang="en-US" sz="700" dirty="0">
              <a:solidFill>
                <a:srgbClr val="3E3A39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9" name="正方形/長方形 148"/>
          <p:cNvSpPr/>
          <p:nvPr/>
        </p:nvSpPr>
        <p:spPr>
          <a:xfrm>
            <a:off x="2187673" y="607325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50" name="正方形/長方形 149"/>
          <p:cNvSpPr/>
          <p:nvPr/>
        </p:nvSpPr>
        <p:spPr>
          <a:xfrm>
            <a:off x="2187673" y="63422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単位</a:t>
            </a:r>
          </a:p>
        </p:txBody>
      </p:sp>
      <p:sp>
        <p:nvSpPr>
          <p:cNvPr id="151" name="正方形/長方形 150"/>
          <p:cNvSpPr/>
          <p:nvPr/>
        </p:nvSpPr>
        <p:spPr>
          <a:xfrm>
            <a:off x="4520297" y="3940609"/>
            <a:ext cx="9129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〈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電車の場合</a:t>
            </a:r>
            <a:r>
              <a:rPr lang="en-US" altLang="ja-JP" sz="800" dirty="0" smtClean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〉</a:t>
            </a:r>
            <a:endParaRPr lang="en-US" altLang="ja-JP" sz="800" dirty="0">
              <a:solidFill>
                <a:srgbClr val="3E3A39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52" name="正方形/長方形 151"/>
          <p:cNvSpPr/>
          <p:nvPr/>
        </p:nvSpPr>
        <p:spPr>
          <a:xfrm>
            <a:off x="4515183" y="4518684"/>
            <a:ext cx="94690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〈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バスの場合</a:t>
            </a:r>
            <a:r>
              <a:rPr lang="en-US" altLang="ja-JP" sz="800" dirty="0" smtClean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〉</a:t>
            </a:r>
            <a:endParaRPr lang="ja-JP" altLang="en-US" sz="800" dirty="0">
              <a:solidFill>
                <a:srgbClr val="3E3A39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53" name="正方形/長方形 152"/>
          <p:cNvSpPr/>
          <p:nvPr/>
        </p:nvSpPr>
        <p:spPr>
          <a:xfrm>
            <a:off x="4518553" y="3362491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〈</a:t>
            </a:r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お車の場合</a:t>
            </a:r>
            <a:r>
              <a:rPr lang="en-US" altLang="ja-JP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〉</a:t>
            </a:r>
            <a:endParaRPr lang="ja-JP" altLang="en-US" sz="800" dirty="0">
              <a:solidFill>
                <a:srgbClr val="3E3A39"/>
              </a:solidFill>
            </a:endParaRPr>
          </a:p>
        </p:txBody>
      </p:sp>
      <p:sp>
        <p:nvSpPr>
          <p:cNvPr id="154" name="正方形/長方形 153"/>
          <p:cNvSpPr/>
          <p:nvPr/>
        </p:nvSpPr>
        <p:spPr>
          <a:xfrm>
            <a:off x="5188135" y="3936795"/>
            <a:ext cx="186580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  <a:endParaRPr lang="en-US" altLang="ja-JP" sz="8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5" name="正方形/長方形 154"/>
          <p:cNvSpPr/>
          <p:nvPr/>
        </p:nvSpPr>
        <p:spPr>
          <a:xfrm>
            <a:off x="5188135" y="4523983"/>
            <a:ext cx="1865809" cy="497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873881" y="5141997"/>
            <a:ext cx="3024000" cy="2217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4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wrap="none" rtlCol="0" anchor="ctr">
        <a:no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256</TotalTime>
  <Words>390</Words>
  <Application>Microsoft Office PowerPoint</Application>
  <PresentationFormat>ユーザー設定</PresentationFormat>
  <Paragraphs>108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28</cp:revision>
  <cp:lastPrinted>2014-02-21T01:49:41Z</cp:lastPrinted>
  <dcterms:created xsi:type="dcterms:W3CDTF">2013-08-07T01:20:38Z</dcterms:created>
  <dcterms:modified xsi:type="dcterms:W3CDTF">2014-02-27T05:50:15Z</dcterms:modified>
</cp:coreProperties>
</file>