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A39"/>
    <a:srgbClr val="F39700"/>
    <a:srgbClr val="717071"/>
    <a:srgbClr val="ED86B3"/>
    <a:srgbClr val="EA688E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正方形/長方形 209"/>
          <p:cNvSpPr/>
          <p:nvPr/>
        </p:nvSpPr>
        <p:spPr>
          <a:xfrm>
            <a:off x="0" y="0"/>
            <a:ext cx="3708000" cy="777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8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0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ja-JP" altLang="en-US" sz="2000" dirty="0">
              <a:solidFill>
                <a:srgbClr val="3E3A39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156" name="正方形/長方形 155"/>
          <p:cNvSpPr/>
          <p:nvPr/>
        </p:nvSpPr>
        <p:spPr>
          <a:xfrm>
            <a:off x="837048" y="381957"/>
            <a:ext cx="213391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わたしたちの想い</a:t>
            </a:r>
          </a:p>
        </p:txBody>
      </p:sp>
      <p:sp>
        <p:nvSpPr>
          <p:cNvPr id="157" name="正方形/長方形 156"/>
          <p:cNvSpPr/>
          <p:nvPr/>
        </p:nvSpPr>
        <p:spPr>
          <a:xfrm>
            <a:off x="317500" y="766678"/>
            <a:ext cx="3159125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</a:t>
            </a:r>
          </a:p>
          <a:p>
            <a:pPr algn="ctr">
              <a:lnSpc>
                <a:spcPts val="18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 algn="ctr">
              <a:lnSpc>
                <a:spcPts val="18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  <a:p>
            <a:pPr algn="ctr">
              <a:lnSpc>
                <a:spcPts val="18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</a:t>
            </a:r>
          </a:p>
          <a:p>
            <a:pPr algn="ctr">
              <a:lnSpc>
                <a:spcPts val="18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</p:txBody>
      </p:sp>
      <p:sp>
        <p:nvSpPr>
          <p:cNvPr id="158" name="正方形/長方形 157"/>
          <p:cNvSpPr/>
          <p:nvPr/>
        </p:nvSpPr>
        <p:spPr>
          <a:xfrm>
            <a:off x="1437408" y="2580728"/>
            <a:ext cx="92685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F397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ごあいさつ</a:t>
            </a:r>
          </a:p>
        </p:txBody>
      </p:sp>
      <p:sp>
        <p:nvSpPr>
          <p:cNvPr id="159" name="正方形/長方形 158"/>
          <p:cNvSpPr/>
          <p:nvPr/>
        </p:nvSpPr>
        <p:spPr>
          <a:xfrm>
            <a:off x="492342" y="3290945"/>
            <a:ext cx="2812833" cy="242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9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9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0" name="正方形/長方形 159"/>
          <p:cNvSpPr/>
          <p:nvPr/>
        </p:nvSpPr>
        <p:spPr>
          <a:xfrm>
            <a:off x="665379" y="6468359"/>
            <a:ext cx="14157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アスクルデイサービス代表</a:t>
            </a:r>
          </a:p>
        </p:txBody>
      </p:sp>
      <p:sp>
        <p:nvSpPr>
          <p:cNvPr id="161" name="正方形/長方形 160"/>
          <p:cNvSpPr/>
          <p:nvPr/>
        </p:nvSpPr>
        <p:spPr>
          <a:xfrm>
            <a:off x="1156363" y="6609815"/>
            <a:ext cx="877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3E3A39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鈴木 健太</a:t>
            </a:r>
          </a:p>
        </p:txBody>
      </p:sp>
      <p:sp>
        <p:nvSpPr>
          <p:cNvPr id="162" name="正方形/長方形 161"/>
          <p:cNvSpPr/>
          <p:nvPr/>
        </p:nvSpPr>
        <p:spPr>
          <a:xfrm>
            <a:off x="3884830" y="296232"/>
            <a:ext cx="33446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ja-JP" altLang="en-US" sz="19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万全の体制と設備で、</a:t>
            </a:r>
          </a:p>
          <a:p>
            <a:pPr>
              <a:lnSpc>
                <a:spcPts val="2400"/>
              </a:lnSpc>
            </a:pPr>
            <a:r>
              <a:rPr lang="ja-JP" altLang="en-US" sz="19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安心・安全なひとときの</a:t>
            </a:r>
          </a:p>
          <a:p>
            <a:pPr>
              <a:lnSpc>
                <a:spcPts val="2400"/>
              </a:lnSpc>
            </a:pPr>
            <a:r>
              <a:rPr lang="ja-JP" altLang="en-US" sz="1900" dirty="0">
                <a:solidFill>
                  <a:srgbClr val="71707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ご提供をお約束します。</a:t>
            </a:r>
          </a:p>
        </p:txBody>
      </p:sp>
      <p:sp>
        <p:nvSpPr>
          <p:cNvPr id="163" name="正方形/長方形 162"/>
          <p:cNvSpPr/>
          <p:nvPr/>
        </p:nvSpPr>
        <p:spPr>
          <a:xfrm>
            <a:off x="4026616" y="1770240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設 備</a:t>
            </a:r>
          </a:p>
        </p:txBody>
      </p:sp>
      <p:sp>
        <p:nvSpPr>
          <p:cNvPr id="164" name="正方形/長方形 163"/>
          <p:cNvSpPr/>
          <p:nvPr/>
        </p:nvSpPr>
        <p:spPr>
          <a:xfrm>
            <a:off x="4036141" y="4799103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医 療</a:t>
            </a:r>
          </a:p>
        </p:txBody>
      </p:sp>
      <p:sp>
        <p:nvSpPr>
          <p:cNvPr id="165" name="正方形/長方形 164"/>
          <p:cNvSpPr/>
          <p:nvPr/>
        </p:nvSpPr>
        <p:spPr>
          <a:xfrm>
            <a:off x="7664652" y="568111"/>
            <a:ext cx="6495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憩 い</a:t>
            </a:r>
          </a:p>
        </p:txBody>
      </p:sp>
      <p:sp>
        <p:nvSpPr>
          <p:cNvPr id="166" name="正方形/長方形 165"/>
          <p:cNvSpPr/>
          <p:nvPr/>
        </p:nvSpPr>
        <p:spPr>
          <a:xfrm>
            <a:off x="7628863" y="3494065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 護</a:t>
            </a:r>
          </a:p>
        </p:txBody>
      </p:sp>
      <p:sp>
        <p:nvSpPr>
          <p:cNvPr id="167" name="正方形/長方形 166"/>
          <p:cNvSpPr/>
          <p:nvPr/>
        </p:nvSpPr>
        <p:spPr>
          <a:xfrm>
            <a:off x="7560002" y="6465821"/>
            <a:ext cx="8397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送迎</a:t>
            </a:r>
          </a:p>
          <a:p>
            <a:pPr algn="ctr">
              <a:lnSpc>
                <a:spcPts val="18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情報</a:t>
            </a:r>
          </a:p>
        </p:txBody>
      </p:sp>
      <p:sp>
        <p:nvSpPr>
          <p:cNvPr id="168" name="正方形/長方形 167"/>
          <p:cNvSpPr/>
          <p:nvPr/>
        </p:nvSpPr>
        <p:spPr>
          <a:xfrm>
            <a:off x="4703977" y="2421057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9" name="正方形/長方形 168"/>
          <p:cNvSpPr/>
          <p:nvPr/>
        </p:nvSpPr>
        <p:spPr>
          <a:xfrm>
            <a:off x="4703977" y="5444026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8323589" y="1236334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71" name="正方形/長方形 170"/>
          <p:cNvSpPr/>
          <p:nvPr/>
        </p:nvSpPr>
        <p:spPr>
          <a:xfrm>
            <a:off x="8321810" y="4174056"/>
            <a:ext cx="2376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72" name="正方形/長方形 171"/>
          <p:cNvSpPr/>
          <p:nvPr/>
        </p:nvSpPr>
        <p:spPr>
          <a:xfrm>
            <a:off x="8323589" y="6503039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zh-TW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zh-TW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zh-TW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3" name="正方形/長方形 172"/>
          <p:cNvSpPr/>
          <p:nvPr/>
        </p:nvSpPr>
        <p:spPr>
          <a:xfrm>
            <a:off x="4703976" y="2277736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食堂</a:t>
            </a:r>
          </a:p>
        </p:txBody>
      </p:sp>
      <p:sp>
        <p:nvSpPr>
          <p:cNvPr id="174" name="正方形/長方形 173"/>
          <p:cNvSpPr/>
          <p:nvPr/>
        </p:nvSpPr>
        <p:spPr>
          <a:xfrm>
            <a:off x="4703976" y="2813596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トイレ</a:t>
            </a:r>
          </a:p>
        </p:txBody>
      </p:sp>
      <p:sp>
        <p:nvSpPr>
          <p:cNvPr id="175" name="正方形/長方形 174"/>
          <p:cNvSpPr/>
          <p:nvPr/>
        </p:nvSpPr>
        <p:spPr>
          <a:xfrm>
            <a:off x="4703976" y="334809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お風呂</a:t>
            </a:r>
          </a:p>
        </p:txBody>
      </p:sp>
      <p:sp>
        <p:nvSpPr>
          <p:cNvPr id="176" name="正方形/長方形 175"/>
          <p:cNvSpPr/>
          <p:nvPr/>
        </p:nvSpPr>
        <p:spPr>
          <a:xfrm>
            <a:off x="4703976" y="3880020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休憩室</a:t>
            </a:r>
          </a:p>
        </p:txBody>
      </p:sp>
      <p:sp>
        <p:nvSpPr>
          <p:cNvPr id="177" name="正方形/長方形 176"/>
          <p:cNvSpPr/>
          <p:nvPr/>
        </p:nvSpPr>
        <p:spPr>
          <a:xfrm>
            <a:off x="4703977" y="2959303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8" name="正方形/長方形 177"/>
          <p:cNvSpPr/>
          <p:nvPr/>
        </p:nvSpPr>
        <p:spPr>
          <a:xfrm>
            <a:off x="4703977" y="3489647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9" name="正方形/長方形 178"/>
          <p:cNvSpPr/>
          <p:nvPr/>
        </p:nvSpPr>
        <p:spPr>
          <a:xfrm>
            <a:off x="4703977" y="4031803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0" name="正方形/長方形 179"/>
          <p:cNvSpPr/>
          <p:nvPr/>
        </p:nvSpPr>
        <p:spPr>
          <a:xfrm>
            <a:off x="4698200" y="5296865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ベッド</a:t>
            </a:r>
          </a:p>
        </p:txBody>
      </p:sp>
      <p:sp>
        <p:nvSpPr>
          <p:cNvPr id="181" name="正方形/長方形 180"/>
          <p:cNvSpPr/>
          <p:nvPr/>
        </p:nvSpPr>
        <p:spPr>
          <a:xfrm>
            <a:off x="4698200" y="584037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治療室</a:t>
            </a:r>
          </a:p>
        </p:txBody>
      </p:sp>
      <p:sp>
        <p:nvSpPr>
          <p:cNvPr id="182" name="正方形/長方形 181"/>
          <p:cNvSpPr/>
          <p:nvPr/>
        </p:nvSpPr>
        <p:spPr>
          <a:xfrm>
            <a:off x="4698200" y="6365975"/>
            <a:ext cx="441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医師</a:t>
            </a:r>
          </a:p>
        </p:txBody>
      </p:sp>
      <p:sp>
        <p:nvSpPr>
          <p:cNvPr id="183" name="正方形/長方形 182"/>
          <p:cNvSpPr/>
          <p:nvPr/>
        </p:nvSpPr>
        <p:spPr>
          <a:xfrm>
            <a:off x="4698200" y="6896708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医療</a:t>
            </a:r>
            <a:r>
              <a:rPr lang="ja-JP" altLang="en-US" sz="1000" dirty="0" smtClean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スタッフ</a:t>
            </a:r>
            <a:endParaRPr lang="ja-JP" altLang="en-US" sz="1000" dirty="0">
              <a:solidFill>
                <a:srgbClr val="F39700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84" name="正方形/長方形 183"/>
          <p:cNvSpPr/>
          <p:nvPr/>
        </p:nvSpPr>
        <p:spPr>
          <a:xfrm>
            <a:off x="4703977" y="5976019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5" name="正方形/長方形 184"/>
          <p:cNvSpPr/>
          <p:nvPr/>
        </p:nvSpPr>
        <p:spPr>
          <a:xfrm>
            <a:off x="4703977" y="6510555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6" name="正方形/長方形 185"/>
          <p:cNvSpPr/>
          <p:nvPr/>
        </p:nvSpPr>
        <p:spPr>
          <a:xfrm>
            <a:off x="4703977" y="7048519"/>
            <a:ext cx="2420724" cy="37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7" name="正方形/長方形 186"/>
          <p:cNvSpPr/>
          <p:nvPr/>
        </p:nvSpPr>
        <p:spPr>
          <a:xfrm>
            <a:off x="8313188" y="1090364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ゲーム</a:t>
            </a:r>
          </a:p>
        </p:txBody>
      </p:sp>
      <p:sp>
        <p:nvSpPr>
          <p:cNvPr id="188" name="正方形/長方形 187"/>
          <p:cNvSpPr/>
          <p:nvPr/>
        </p:nvSpPr>
        <p:spPr>
          <a:xfrm>
            <a:off x="8313188" y="1624269"/>
            <a:ext cx="3129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歌</a:t>
            </a:r>
          </a:p>
        </p:txBody>
      </p:sp>
      <p:sp>
        <p:nvSpPr>
          <p:cNvPr id="189" name="正方形/長方形 188"/>
          <p:cNvSpPr/>
          <p:nvPr/>
        </p:nvSpPr>
        <p:spPr>
          <a:xfrm>
            <a:off x="8313188" y="2159743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お昼寝</a:t>
            </a:r>
          </a:p>
        </p:txBody>
      </p:sp>
      <p:sp>
        <p:nvSpPr>
          <p:cNvPr id="190" name="正方形/長方形 189"/>
          <p:cNvSpPr/>
          <p:nvPr/>
        </p:nvSpPr>
        <p:spPr>
          <a:xfrm>
            <a:off x="8313188" y="2690222"/>
            <a:ext cx="5693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おやつ</a:t>
            </a:r>
          </a:p>
        </p:txBody>
      </p:sp>
      <p:sp>
        <p:nvSpPr>
          <p:cNvPr id="191" name="正方形/長方形 190"/>
          <p:cNvSpPr/>
          <p:nvPr/>
        </p:nvSpPr>
        <p:spPr>
          <a:xfrm>
            <a:off x="8323589" y="1769075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92" name="正方形/長方形 191"/>
          <p:cNvSpPr/>
          <p:nvPr/>
        </p:nvSpPr>
        <p:spPr>
          <a:xfrm>
            <a:off x="8323589" y="2303611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93" name="正方形/長方形 192"/>
          <p:cNvSpPr/>
          <p:nvPr/>
        </p:nvSpPr>
        <p:spPr>
          <a:xfrm>
            <a:off x="8323589" y="2838147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94" name="正方形/長方形 193"/>
          <p:cNvSpPr/>
          <p:nvPr/>
        </p:nvSpPr>
        <p:spPr>
          <a:xfrm>
            <a:off x="8315687" y="4033610"/>
            <a:ext cx="9541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介護スタッフ</a:t>
            </a:r>
          </a:p>
        </p:txBody>
      </p:sp>
      <p:sp>
        <p:nvSpPr>
          <p:cNvPr id="195" name="正方形/長方形 194"/>
          <p:cNvSpPr/>
          <p:nvPr/>
        </p:nvSpPr>
        <p:spPr>
          <a:xfrm>
            <a:off x="8315687" y="5100385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食事介助</a:t>
            </a:r>
          </a:p>
        </p:txBody>
      </p:sp>
      <p:sp>
        <p:nvSpPr>
          <p:cNvPr id="196" name="正方形/長方形 195"/>
          <p:cNvSpPr/>
          <p:nvPr/>
        </p:nvSpPr>
        <p:spPr>
          <a:xfrm>
            <a:off x="8315687" y="4566132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入浴介助</a:t>
            </a:r>
          </a:p>
        </p:txBody>
      </p:sp>
      <p:sp>
        <p:nvSpPr>
          <p:cNvPr id="197" name="正方形/長方形 196"/>
          <p:cNvSpPr/>
          <p:nvPr/>
        </p:nvSpPr>
        <p:spPr>
          <a:xfrm>
            <a:off x="8315687" y="5632649"/>
            <a:ext cx="13388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さまざまなサポート</a:t>
            </a:r>
          </a:p>
        </p:txBody>
      </p:sp>
      <p:sp>
        <p:nvSpPr>
          <p:cNvPr id="198" name="正方形/長方形 197"/>
          <p:cNvSpPr/>
          <p:nvPr/>
        </p:nvSpPr>
        <p:spPr>
          <a:xfrm>
            <a:off x="8321810" y="4706163"/>
            <a:ext cx="2376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199" name="正方形/長方形 198"/>
          <p:cNvSpPr/>
          <p:nvPr/>
        </p:nvSpPr>
        <p:spPr>
          <a:xfrm>
            <a:off x="8321810" y="5240699"/>
            <a:ext cx="2376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200" name="正方形/長方形 199"/>
          <p:cNvSpPr/>
          <p:nvPr/>
        </p:nvSpPr>
        <p:spPr>
          <a:xfrm>
            <a:off x="8321810" y="5775235"/>
            <a:ext cx="23766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</a:t>
            </a:r>
          </a:p>
        </p:txBody>
      </p:sp>
      <p:sp>
        <p:nvSpPr>
          <p:cNvPr id="201" name="正方形/長方形 200"/>
          <p:cNvSpPr/>
          <p:nvPr/>
        </p:nvSpPr>
        <p:spPr>
          <a:xfrm>
            <a:off x="8315969" y="6356964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送迎区域</a:t>
            </a:r>
          </a:p>
        </p:txBody>
      </p:sp>
      <p:sp>
        <p:nvSpPr>
          <p:cNvPr id="202" name="正方形/長方形 201"/>
          <p:cNvSpPr/>
          <p:nvPr/>
        </p:nvSpPr>
        <p:spPr>
          <a:xfrm>
            <a:off x="8315969" y="6887909"/>
            <a:ext cx="69762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000" dirty="0">
                <a:solidFill>
                  <a:srgbClr val="F397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送迎時間</a:t>
            </a:r>
          </a:p>
        </p:txBody>
      </p:sp>
      <p:sp>
        <p:nvSpPr>
          <p:cNvPr id="203" name="正方形/長方形 202"/>
          <p:cNvSpPr/>
          <p:nvPr/>
        </p:nvSpPr>
        <p:spPr>
          <a:xfrm>
            <a:off x="8323589" y="7033279"/>
            <a:ext cx="2374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zh-TW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</a:t>
            </a:r>
            <a:r>
              <a:rPr lang="zh-TW" altLang="en-US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zh-TW" altLang="en-US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5" name="正方形/長方形 204"/>
          <p:cNvSpPr/>
          <p:nvPr/>
        </p:nvSpPr>
        <p:spPr>
          <a:xfrm>
            <a:off x="5867500" y="1646930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1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1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100" dirty="0">
              <a:solidFill>
                <a:srgbClr val="3E3A39"/>
              </a:solidFill>
            </a:endParaRPr>
          </a:p>
        </p:txBody>
      </p:sp>
      <p:sp>
        <p:nvSpPr>
          <p:cNvPr id="206" name="正方形/長方形 205"/>
          <p:cNvSpPr/>
          <p:nvPr/>
        </p:nvSpPr>
        <p:spPr>
          <a:xfrm>
            <a:off x="5857452" y="4649731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1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1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100" dirty="0">
              <a:solidFill>
                <a:srgbClr val="3E3A39"/>
              </a:solidFill>
            </a:endParaRPr>
          </a:p>
        </p:txBody>
      </p:sp>
      <p:sp>
        <p:nvSpPr>
          <p:cNvPr id="207" name="正方形/長方形 206"/>
          <p:cNvSpPr/>
          <p:nvPr/>
        </p:nvSpPr>
        <p:spPr>
          <a:xfrm>
            <a:off x="9354278" y="456012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1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1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100" dirty="0">
              <a:solidFill>
                <a:srgbClr val="3E3A39"/>
              </a:solidFill>
            </a:endParaRPr>
          </a:p>
        </p:txBody>
      </p:sp>
      <p:sp>
        <p:nvSpPr>
          <p:cNvPr id="208" name="正方形/長方形 207"/>
          <p:cNvSpPr/>
          <p:nvPr/>
        </p:nvSpPr>
        <p:spPr>
          <a:xfrm>
            <a:off x="9344230" y="3373683"/>
            <a:ext cx="1144800" cy="64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1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1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100" dirty="0">
              <a:solidFill>
                <a:srgbClr val="3E3A39"/>
              </a:solidFill>
            </a:endParaRPr>
          </a:p>
        </p:txBody>
      </p:sp>
      <p:sp>
        <p:nvSpPr>
          <p:cNvPr id="209" name="正方形/長方形 208"/>
          <p:cNvSpPr/>
          <p:nvPr/>
        </p:nvSpPr>
        <p:spPr>
          <a:xfrm>
            <a:off x="2081766" y="5824112"/>
            <a:ext cx="889200" cy="113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200" b="1" dirty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200" b="1" dirty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200" b="1" dirty="0" smtClean="0">
              <a:solidFill>
                <a:srgbClr val="3E3A3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3E3A3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200" dirty="0">
              <a:solidFill>
                <a:srgbClr val="3E3A3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</a:spPr>
      <a:bodyPr wrap="none" rtlCol="0" anchor="ctr">
        <a:no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298</TotalTime>
  <Words>1296</Words>
  <Application>Microsoft Office PowerPoint</Application>
  <PresentationFormat>ユーザー設定</PresentationFormat>
  <Paragraphs>140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31</cp:revision>
  <cp:lastPrinted>2014-02-21T01:54:23Z</cp:lastPrinted>
  <dcterms:created xsi:type="dcterms:W3CDTF">2013-08-07T01:20:38Z</dcterms:created>
  <dcterms:modified xsi:type="dcterms:W3CDTF">2014-02-27T05:51:15Z</dcterms:modified>
</cp:coreProperties>
</file>