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E3A39"/>
    <a:srgbClr val="F39700"/>
    <a:srgbClr val="717071"/>
    <a:srgbClr val="ED86B3"/>
    <a:srgbClr val="EA688E"/>
    <a:srgbClr val="000099"/>
    <a:srgbClr val="F0F4FA"/>
    <a:srgbClr val="E8EEF8"/>
    <a:srgbClr val="203864"/>
    <a:srgbClr val="E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-504" y="-46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3676226" cy="61936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3" y="1"/>
            <a:ext cx="3676226" cy="61936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61" tIns="56931" rIns="113861" bIns="56931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61" tIns="56931" rIns="113861" bIns="56931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11725040"/>
            <a:ext cx="3676226" cy="619363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3" y="11725040"/>
            <a:ext cx="3676226" cy="619363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正方形/長方形 209"/>
          <p:cNvSpPr/>
          <p:nvPr/>
        </p:nvSpPr>
        <p:spPr>
          <a:xfrm>
            <a:off x="0" y="0"/>
            <a:ext cx="3708000" cy="77760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8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20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000" b="1" dirty="0" smtClean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写真を入れてください</a:t>
            </a:r>
            <a:endParaRPr lang="ja-JP" altLang="en-US" sz="2000" dirty="0">
              <a:solidFill>
                <a:srgbClr val="3E3A39"/>
              </a:solidFill>
            </a:endParaRPr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970"/>
            <a:ext cx="10913844" cy="7776000"/>
          </a:xfrm>
          <a:prstGeom prst="rect">
            <a:avLst/>
          </a:prstGeom>
        </p:spPr>
      </p:pic>
      <p:sp>
        <p:nvSpPr>
          <p:cNvPr id="156" name="正方形/長方形 155"/>
          <p:cNvSpPr/>
          <p:nvPr/>
        </p:nvSpPr>
        <p:spPr>
          <a:xfrm>
            <a:off x="837048" y="381957"/>
            <a:ext cx="2133918" cy="3847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900" dirty="0">
                <a:solidFill>
                  <a:schemeClr val="bg1"/>
                </a:solidFill>
                <a:latin typeface="HG明朝E" panose="02020909000000000000" pitchFamily="17" charset="-128"/>
                <a:ea typeface="HG明朝E" panose="02020909000000000000" pitchFamily="17" charset="-128"/>
              </a:rPr>
              <a:t>わたしたちの想い</a:t>
            </a:r>
          </a:p>
        </p:txBody>
      </p:sp>
      <p:sp>
        <p:nvSpPr>
          <p:cNvPr id="157" name="正方形/長方形 156"/>
          <p:cNvSpPr/>
          <p:nvPr/>
        </p:nvSpPr>
        <p:spPr>
          <a:xfrm>
            <a:off x="317500" y="766678"/>
            <a:ext cx="3159125" cy="12464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800"/>
              </a:lnSpc>
            </a:pPr>
            <a:r>
              <a:rPr lang="ja-JP" altLang="en-US" sz="9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</a:t>
            </a:r>
          </a:p>
          <a:p>
            <a:pPr algn="ctr">
              <a:lnSpc>
                <a:spcPts val="1800"/>
              </a:lnSpc>
            </a:pPr>
            <a:r>
              <a:rPr lang="ja-JP" altLang="en-US" sz="9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</a:t>
            </a:r>
          </a:p>
          <a:p>
            <a:pPr algn="ctr">
              <a:lnSpc>
                <a:spcPts val="1800"/>
              </a:lnSpc>
            </a:pPr>
            <a:r>
              <a:rPr lang="ja-JP" altLang="en-US" sz="9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</a:t>
            </a:r>
          </a:p>
          <a:p>
            <a:pPr algn="ctr">
              <a:lnSpc>
                <a:spcPts val="1800"/>
              </a:lnSpc>
            </a:pPr>
            <a:r>
              <a:rPr lang="ja-JP" altLang="en-US" sz="9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</a:t>
            </a:r>
          </a:p>
          <a:p>
            <a:pPr algn="ctr">
              <a:lnSpc>
                <a:spcPts val="1800"/>
              </a:lnSpc>
            </a:pPr>
            <a:r>
              <a:rPr lang="ja-JP" altLang="en-US" sz="9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</a:t>
            </a:r>
          </a:p>
        </p:txBody>
      </p:sp>
      <p:sp>
        <p:nvSpPr>
          <p:cNvPr id="158" name="正方形/長方形 157"/>
          <p:cNvSpPr/>
          <p:nvPr/>
        </p:nvSpPr>
        <p:spPr>
          <a:xfrm>
            <a:off x="1437408" y="2580728"/>
            <a:ext cx="926857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solidFill>
                  <a:srgbClr val="F397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ごあいさつ</a:t>
            </a:r>
          </a:p>
        </p:txBody>
      </p:sp>
      <p:sp>
        <p:nvSpPr>
          <p:cNvPr id="159" name="正方形/長方形 158"/>
          <p:cNvSpPr/>
          <p:nvPr/>
        </p:nvSpPr>
        <p:spPr>
          <a:xfrm>
            <a:off x="492342" y="3290945"/>
            <a:ext cx="2812833" cy="24263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9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9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9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60" name="正方形/長方形 159"/>
          <p:cNvSpPr/>
          <p:nvPr/>
        </p:nvSpPr>
        <p:spPr>
          <a:xfrm>
            <a:off x="665379" y="6468359"/>
            <a:ext cx="1415772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>
                <a:solidFill>
                  <a:srgbClr val="3E3A39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アスクルデイサービス代表</a:t>
            </a:r>
          </a:p>
        </p:txBody>
      </p:sp>
      <p:sp>
        <p:nvSpPr>
          <p:cNvPr id="161" name="正方形/長方形 160"/>
          <p:cNvSpPr/>
          <p:nvPr/>
        </p:nvSpPr>
        <p:spPr>
          <a:xfrm>
            <a:off x="1156363" y="6609815"/>
            <a:ext cx="877163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3E3A39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鈴木 健太</a:t>
            </a:r>
          </a:p>
        </p:txBody>
      </p:sp>
      <p:sp>
        <p:nvSpPr>
          <p:cNvPr id="162" name="正方形/長方形 161"/>
          <p:cNvSpPr/>
          <p:nvPr/>
        </p:nvSpPr>
        <p:spPr>
          <a:xfrm>
            <a:off x="3884830" y="296232"/>
            <a:ext cx="3344646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400"/>
              </a:lnSpc>
            </a:pPr>
            <a:r>
              <a:rPr lang="ja-JP" altLang="en-US" sz="1900" dirty="0">
                <a:solidFill>
                  <a:srgbClr val="71707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万全の体制と設備で、</a:t>
            </a:r>
          </a:p>
          <a:p>
            <a:pPr>
              <a:lnSpc>
                <a:spcPts val="2400"/>
              </a:lnSpc>
            </a:pPr>
            <a:r>
              <a:rPr lang="ja-JP" altLang="en-US" sz="1900" dirty="0">
                <a:solidFill>
                  <a:srgbClr val="71707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安心・安全なひとときの</a:t>
            </a:r>
          </a:p>
          <a:p>
            <a:pPr>
              <a:lnSpc>
                <a:spcPts val="2400"/>
              </a:lnSpc>
            </a:pPr>
            <a:r>
              <a:rPr lang="ja-JP" altLang="en-US" sz="1900" dirty="0">
                <a:solidFill>
                  <a:srgbClr val="71707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ご提供をお約束します。</a:t>
            </a:r>
          </a:p>
        </p:txBody>
      </p:sp>
      <p:sp>
        <p:nvSpPr>
          <p:cNvPr id="163" name="正方形/長方形 162"/>
          <p:cNvSpPr/>
          <p:nvPr/>
        </p:nvSpPr>
        <p:spPr>
          <a:xfrm>
            <a:off x="4026616" y="1770240"/>
            <a:ext cx="663964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設 備</a:t>
            </a:r>
          </a:p>
        </p:txBody>
      </p:sp>
      <p:sp>
        <p:nvSpPr>
          <p:cNvPr id="164" name="正方形/長方形 163"/>
          <p:cNvSpPr/>
          <p:nvPr/>
        </p:nvSpPr>
        <p:spPr>
          <a:xfrm>
            <a:off x="4036141" y="4799103"/>
            <a:ext cx="663964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医 療</a:t>
            </a:r>
          </a:p>
        </p:txBody>
      </p:sp>
      <p:sp>
        <p:nvSpPr>
          <p:cNvPr id="165" name="正方形/長方形 164"/>
          <p:cNvSpPr/>
          <p:nvPr/>
        </p:nvSpPr>
        <p:spPr>
          <a:xfrm>
            <a:off x="7664652" y="568111"/>
            <a:ext cx="649537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憩 い</a:t>
            </a:r>
          </a:p>
        </p:txBody>
      </p:sp>
      <p:sp>
        <p:nvSpPr>
          <p:cNvPr id="166" name="正方形/長方形 165"/>
          <p:cNvSpPr/>
          <p:nvPr/>
        </p:nvSpPr>
        <p:spPr>
          <a:xfrm>
            <a:off x="7628863" y="3494065"/>
            <a:ext cx="663964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介 護</a:t>
            </a:r>
          </a:p>
        </p:txBody>
      </p:sp>
      <p:sp>
        <p:nvSpPr>
          <p:cNvPr id="167" name="正方形/長方形 166"/>
          <p:cNvSpPr/>
          <p:nvPr/>
        </p:nvSpPr>
        <p:spPr>
          <a:xfrm>
            <a:off x="7560002" y="6465821"/>
            <a:ext cx="839787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800"/>
              </a:lnSpc>
            </a:pPr>
            <a:r>
              <a:rPr lang="ja-JP" altLang="en-US" sz="1600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送迎</a:t>
            </a:r>
          </a:p>
          <a:p>
            <a:pPr algn="ctr">
              <a:lnSpc>
                <a:spcPts val="1800"/>
              </a:lnSpc>
            </a:pPr>
            <a:r>
              <a:rPr lang="ja-JP" altLang="en-US" sz="1600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情報</a:t>
            </a:r>
          </a:p>
        </p:txBody>
      </p:sp>
      <p:sp>
        <p:nvSpPr>
          <p:cNvPr id="168" name="正方形/長方形 167"/>
          <p:cNvSpPr/>
          <p:nvPr/>
        </p:nvSpPr>
        <p:spPr>
          <a:xfrm>
            <a:off x="4703977" y="2421057"/>
            <a:ext cx="2420724" cy="3789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</a:t>
            </a: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69" name="正方形/長方形 168"/>
          <p:cNvSpPr/>
          <p:nvPr/>
        </p:nvSpPr>
        <p:spPr>
          <a:xfrm>
            <a:off x="4703977" y="5444026"/>
            <a:ext cx="2420724" cy="3789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</a:t>
            </a: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70" name="正方形/長方形 169"/>
          <p:cNvSpPr/>
          <p:nvPr/>
        </p:nvSpPr>
        <p:spPr>
          <a:xfrm>
            <a:off x="8323589" y="1236334"/>
            <a:ext cx="237489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</a:t>
            </a:r>
          </a:p>
        </p:txBody>
      </p:sp>
      <p:sp>
        <p:nvSpPr>
          <p:cNvPr id="171" name="正方形/長方形 170"/>
          <p:cNvSpPr/>
          <p:nvPr/>
        </p:nvSpPr>
        <p:spPr>
          <a:xfrm>
            <a:off x="8321810" y="4174056"/>
            <a:ext cx="2376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</a:t>
            </a:r>
          </a:p>
        </p:txBody>
      </p:sp>
      <p:sp>
        <p:nvSpPr>
          <p:cNvPr id="172" name="正方形/長方形 171"/>
          <p:cNvSpPr/>
          <p:nvPr/>
        </p:nvSpPr>
        <p:spPr>
          <a:xfrm>
            <a:off x="8323589" y="6503039"/>
            <a:ext cx="237489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zh-TW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zh-TW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</a:t>
            </a:r>
            <a:r>
              <a:rPr lang="zh-TW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zh-TW" altLang="en-US" sz="8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73" name="正方形/長方形 172"/>
          <p:cNvSpPr/>
          <p:nvPr/>
        </p:nvSpPr>
        <p:spPr>
          <a:xfrm>
            <a:off x="4703976" y="2277736"/>
            <a:ext cx="44114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食堂</a:t>
            </a:r>
          </a:p>
        </p:txBody>
      </p:sp>
      <p:sp>
        <p:nvSpPr>
          <p:cNvPr id="174" name="正方形/長方形 173"/>
          <p:cNvSpPr/>
          <p:nvPr/>
        </p:nvSpPr>
        <p:spPr>
          <a:xfrm>
            <a:off x="4703976" y="2813596"/>
            <a:ext cx="56938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トイレ</a:t>
            </a:r>
          </a:p>
        </p:txBody>
      </p:sp>
      <p:sp>
        <p:nvSpPr>
          <p:cNvPr id="175" name="正方形/長方形 174"/>
          <p:cNvSpPr/>
          <p:nvPr/>
        </p:nvSpPr>
        <p:spPr>
          <a:xfrm>
            <a:off x="4703976" y="3348094"/>
            <a:ext cx="56938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お風呂</a:t>
            </a:r>
          </a:p>
        </p:txBody>
      </p:sp>
      <p:sp>
        <p:nvSpPr>
          <p:cNvPr id="176" name="正方形/長方形 175"/>
          <p:cNvSpPr/>
          <p:nvPr/>
        </p:nvSpPr>
        <p:spPr>
          <a:xfrm>
            <a:off x="4703976" y="3880020"/>
            <a:ext cx="56938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休憩室</a:t>
            </a:r>
          </a:p>
        </p:txBody>
      </p:sp>
      <p:sp>
        <p:nvSpPr>
          <p:cNvPr id="177" name="正方形/長方形 176"/>
          <p:cNvSpPr/>
          <p:nvPr/>
        </p:nvSpPr>
        <p:spPr>
          <a:xfrm>
            <a:off x="4703977" y="2959303"/>
            <a:ext cx="2420724" cy="3789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</a:t>
            </a: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78" name="正方形/長方形 177"/>
          <p:cNvSpPr/>
          <p:nvPr/>
        </p:nvSpPr>
        <p:spPr>
          <a:xfrm>
            <a:off x="4703977" y="3489647"/>
            <a:ext cx="2420724" cy="3789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</a:t>
            </a: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79" name="正方形/長方形 178"/>
          <p:cNvSpPr/>
          <p:nvPr/>
        </p:nvSpPr>
        <p:spPr>
          <a:xfrm>
            <a:off x="4703977" y="4031803"/>
            <a:ext cx="2420724" cy="3789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</a:t>
            </a: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80" name="正方形/長方形 179"/>
          <p:cNvSpPr/>
          <p:nvPr/>
        </p:nvSpPr>
        <p:spPr>
          <a:xfrm>
            <a:off x="4698200" y="5296865"/>
            <a:ext cx="56938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ベッド</a:t>
            </a:r>
          </a:p>
        </p:txBody>
      </p:sp>
      <p:sp>
        <p:nvSpPr>
          <p:cNvPr id="181" name="正方形/長方形 180"/>
          <p:cNvSpPr/>
          <p:nvPr/>
        </p:nvSpPr>
        <p:spPr>
          <a:xfrm>
            <a:off x="4698200" y="5840373"/>
            <a:ext cx="56938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治療室</a:t>
            </a:r>
          </a:p>
        </p:txBody>
      </p:sp>
      <p:sp>
        <p:nvSpPr>
          <p:cNvPr id="182" name="正方形/長方形 181"/>
          <p:cNvSpPr/>
          <p:nvPr/>
        </p:nvSpPr>
        <p:spPr>
          <a:xfrm>
            <a:off x="4698200" y="6365975"/>
            <a:ext cx="44114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医師</a:t>
            </a:r>
          </a:p>
        </p:txBody>
      </p:sp>
      <p:sp>
        <p:nvSpPr>
          <p:cNvPr id="183" name="正方形/長方形 182"/>
          <p:cNvSpPr/>
          <p:nvPr/>
        </p:nvSpPr>
        <p:spPr>
          <a:xfrm>
            <a:off x="4698200" y="6896708"/>
            <a:ext cx="95410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医療</a:t>
            </a:r>
            <a:r>
              <a:rPr lang="ja-JP" altLang="en-US" sz="1000" dirty="0" smtClean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スタッフ</a:t>
            </a:r>
            <a:endParaRPr lang="ja-JP" altLang="en-US" sz="1000" dirty="0">
              <a:solidFill>
                <a:srgbClr val="F39700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184" name="正方形/長方形 183"/>
          <p:cNvSpPr/>
          <p:nvPr/>
        </p:nvSpPr>
        <p:spPr>
          <a:xfrm>
            <a:off x="4703977" y="5976019"/>
            <a:ext cx="2420724" cy="3789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</a:t>
            </a: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85" name="正方形/長方形 184"/>
          <p:cNvSpPr/>
          <p:nvPr/>
        </p:nvSpPr>
        <p:spPr>
          <a:xfrm>
            <a:off x="4703977" y="6510555"/>
            <a:ext cx="2420724" cy="3789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</a:t>
            </a: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86" name="正方形/長方形 185"/>
          <p:cNvSpPr/>
          <p:nvPr/>
        </p:nvSpPr>
        <p:spPr>
          <a:xfrm>
            <a:off x="4703977" y="7048519"/>
            <a:ext cx="2420724" cy="3789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</a:t>
            </a: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87" name="正方形/長方形 186"/>
          <p:cNvSpPr/>
          <p:nvPr/>
        </p:nvSpPr>
        <p:spPr>
          <a:xfrm>
            <a:off x="8313188" y="1090364"/>
            <a:ext cx="56938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ゲーム</a:t>
            </a:r>
          </a:p>
        </p:txBody>
      </p:sp>
      <p:sp>
        <p:nvSpPr>
          <p:cNvPr id="188" name="正方形/長方形 187"/>
          <p:cNvSpPr/>
          <p:nvPr/>
        </p:nvSpPr>
        <p:spPr>
          <a:xfrm>
            <a:off x="8313188" y="1624269"/>
            <a:ext cx="31290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歌</a:t>
            </a:r>
          </a:p>
        </p:txBody>
      </p:sp>
      <p:sp>
        <p:nvSpPr>
          <p:cNvPr id="189" name="正方形/長方形 188"/>
          <p:cNvSpPr/>
          <p:nvPr/>
        </p:nvSpPr>
        <p:spPr>
          <a:xfrm>
            <a:off x="8313188" y="2159743"/>
            <a:ext cx="56938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お昼寝</a:t>
            </a:r>
          </a:p>
        </p:txBody>
      </p:sp>
      <p:sp>
        <p:nvSpPr>
          <p:cNvPr id="190" name="正方形/長方形 189"/>
          <p:cNvSpPr/>
          <p:nvPr/>
        </p:nvSpPr>
        <p:spPr>
          <a:xfrm>
            <a:off x="8313188" y="2690222"/>
            <a:ext cx="56938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おやつ</a:t>
            </a:r>
          </a:p>
        </p:txBody>
      </p:sp>
      <p:sp>
        <p:nvSpPr>
          <p:cNvPr id="191" name="正方形/長方形 190"/>
          <p:cNvSpPr/>
          <p:nvPr/>
        </p:nvSpPr>
        <p:spPr>
          <a:xfrm>
            <a:off x="8323589" y="1769075"/>
            <a:ext cx="237489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</a:t>
            </a:r>
          </a:p>
        </p:txBody>
      </p:sp>
      <p:sp>
        <p:nvSpPr>
          <p:cNvPr id="192" name="正方形/長方形 191"/>
          <p:cNvSpPr/>
          <p:nvPr/>
        </p:nvSpPr>
        <p:spPr>
          <a:xfrm>
            <a:off x="8323589" y="2303611"/>
            <a:ext cx="237489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</a:t>
            </a:r>
          </a:p>
        </p:txBody>
      </p:sp>
      <p:sp>
        <p:nvSpPr>
          <p:cNvPr id="193" name="正方形/長方形 192"/>
          <p:cNvSpPr/>
          <p:nvPr/>
        </p:nvSpPr>
        <p:spPr>
          <a:xfrm>
            <a:off x="8323589" y="2838147"/>
            <a:ext cx="237489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</a:t>
            </a:r>
          </a:p>
        </p:txBody>
      </p:sp>
      <p:sp>
        <p:nvSpPr>
          <p:cNvPr id="194" name="正方形/長方形 193"/>
          <p:cNvSpPr/>
          <p:nvPr/>
        </p:nvSpPr>
        <p:spPr>
          <a:xfrm>
            <a:off x="8315687" y="4033610"/>
            <a:ext cx="95410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介護スタッフ</a:t>
            </a:r>
          </a:p>
        </p:txBody>
      </p:sp>
      <p:sp>
        <p:nvSpPr>
          <p:cNvPr id="195" name="正方形/長方形 194"/>
          <p:cNvSpPr/>
          <p:nvPr/>
        </p:nvSpPr>
        <p:spPr>
          <a:xfrm>
            <a:off x="8315687" y="5100385"/>
            <a:ext cx="69762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食事介助</a:t>
            </a:r>
          </a:p>
        </p:txBody>
      </p:sp>
      <p:sp>
        <p:nvSpPr>
          <p:cNvPr id="196" name="正方形/長方形 195"/>
          <p:cNvSpPr/>
          <p:nvPr/>
        </p:nvSpPr>
        <p:spPr>
          <a:xfrm>
            <a:off x="8315687" y="4566132"/>
            <a:ext cx="69762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入浴介助</a:t>
            </a:r>
          </a:p>
        </p:txBody>
      </p:sp>
      <p:sp>
        <p:nvSpPr>
          <p:cNvPr id="197" name="正方形/長方形 196"/>
          <p:cNvSpPr/>
          <p:nvPr/>
        </p:nvSpPr>
        <p:spPr>
          <a:xfrm>
            <a:off x="8315687" y="5632649"/>
            <a:ext cx="133882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さまざまなサポート</a:t>
            </a:r>
          </a:p>
        </p:txBody>
      </p:sp>
      <p:sp>
        <p:nvSpPr>
          <p:cNvPr id="198" name="正方形/長方形 197"/>
          <p:cNvSpPr/>
          <p:nvPr/>
        </p:nvSpPr>
        <p:spPr>
          <a:xfrm>
            <a:off x="8321810" y="4706163"/>
            <a:ext cx="2376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</a:t>
            </a:r>
          </a:p>
        </p:txBody>
      </p:sp>
      <p:sp>
        <p:nvSpPr>
          <p:cNvPr id="199" name="正方形/長方形 198"/>
          <p:cNvSpPr/>
          <p:nvPr/>
        </p:nvSpPr>
        <p:spPr>
          <a:xfrm>
            <a:off x="8321810" y="5240699"/>
            <a:ext cx="2376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</a:t>
            </a:r>
          </a:p>
        </p:txBody>
      </p:sp>
      <p:sp>
        <p:nvSpPr>
          <p:cNvPr id="200" name="正方形/長方形 199"/>
          <p:cNvSpPr/>
          <p:nvPr/>
        </p:nvSpPr>
        <p:spPr>
          <a:xfrm>
            <a:off x="8321810" y="5775235"/>
            <a:ext cx="2376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</a:t>
            </a:r>
          </a:p>
        </p:txBody>
      </p:sp>
      <p:sp>
        <p:nvSpPr>
          <p:cNvPr id="201" name="正方形/長方形 200"/>
          <p:cNvSpPr/>
          <p:nvPr/>
        </p:nvSpPr>
        <p:spPr>
          <a:xfrm>
            <a:off x="8315969" y="6356964"/>
            <a:ext cx="69762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送迎区域</a:t>
            </a:r>
          </a:p>
        </p:txBody>
      </p:sp>
      <p:sp>
        <p:nvSpPr>
          <p:cNvPr id="202" name="正方形/長方形 201"/>
          <p:cNvSpPr/>
          <p:nvPr/>
        </p:nvSpPr>
        <p:spPr>
          <a:xfrm>
            <a:off x="8315969" y="6887909"/>
            <a:ext cx="69762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1000" dirty="0">
                <a:solidFill>
                  <a:srgbClr val="F397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送迎時間</a:t>
            </a:r>
          </a:p>
        </p:txBody>
      </p:sp>
      <p:sp>
        <p:nvSpPr>
          <p:cNvPr id="203" name="正方形/長方形 202"/>
          <p:cNvSpPr/>
          <p:nvPr/>
        </p:nvSpPr>
        <p:spPr>
          <a:xfrm>
            <a:off x="8323589" y="7033279"/>
            <a:ext cx="237489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zh-TW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zh-TW" altLang="en-US" sz="800" dirty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</a:t>
            </a:r>
            <a:r>
              <a:rPr lang="zh-TW" altLang="en-US" sz="800" dirty="0" smtClean="0">
                <a:solidFill>
                  <a:srgbClr val="3E3A39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zh-TW" altLang="en-US" sz="800" dirty="0">
              <a:solidFill>
                <a:srgbClr val="3E3A39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05" name="正方形/長方形 204"/>
          <p:cNvSpPr/>
          <p:nvPr/>
        </p:nvSpPr>
        <p:spPr>
          <a:xfrm>
            <a:off x="5867500" y="1646930"/>
            <a:ext cx="1144800" cy="6444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altLang="en-US" sz="1100" b="1" dirty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1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100" b="1" dirty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1100" b="1" dirty="0" smtClean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1100" dirty="0">
              <a:solidFill>
                <a:srgbClr val="3E3A39"/>
              </a:solidFill>
            </a:endParaRPr>
          </a:p>
        </p:txBody>
      </p:sp>
      <p:sp>
        <p:nvSpPr>
          <p:cNvPr id="206" name="正方形/長方形 205"/>
          <p:cNvSpPr/>
          <p:nvPr/>
        </p:nvSpPr>
        <p:spPr>
          <a:xfrm>
            <a:off x="5857452" y="4649731"/>
            <a:ext cx="1144800" cy="6444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altLang="en-US" sz="1100" b="1" dirty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1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100" b="1" dirty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1100" b="1" dirty="0" smtClean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1100" dirty="0">
              <a:solidFill>
                <a:srgbClr val="3E3A39"/>
              </a:solidFill>
            </a:endParaRPr>
          </a:p>
        </p:txBody>
      </p:sp>
      <p:sp>
        <p:nvSpPr>
          <p:cNvPr id="207" name="正方形/長方形 206"/>
          <p:cNvSpPr/>
          <p:nvPr/>
        </p:nvSpPr>
        <p:spPr>
          <a:xfrm>
            <a:off x="9354278" y="456012"/>
            <a:ext cx="1144800" cy="6444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altLang="en-US" sz="1100" b="1" dirty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1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100" b="1" dirty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1100" b="1" dirty="0" smtClean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1100" dirty="0">
              <a:solidFill>
                <a:srgbClr val="3E3A39"/>
              </a:solidFill>
            </a:endParaRPr>
          </a:p>
        </p:txBody>
      </p:sp>
      <p:sp>
        <p:nvSpPr>
          <p:cNvPr id="208" name="正方形/長方形 207"/>
          <p:cNvSpPr/>
          <p:nvPr/>
        </p:nvSpPr>
        <p:spPr>
          <a:xfrm>
            <a:off x="9344230" y="3373683"/>
            <a:ext cx="1144800" cy="6444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altLang="en-US" sz="1100" b="1" dirty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1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100" b="1" dirty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1100" b="1" dirty="0" smtClean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1100" dirty="0">
              <a:solidFill>
                <a:srgbClr val="3E3A39"/>
              </a:solidFill>
            </a:endParaRPr>
          </a:p>
        </p:txBody>
      </p:sp>
      <p:sp>
        <p:nvSpPr>
          <p:cNvPr id="209" name="正方形/長方形 208"/>
          <p:cNvSpPr/>
          <p:nvPr/>
        </p:nvSpPr>
        <p:spPr>
          <a:xfrm>
            <a:off x="2081766" y="5824112"/>
            <a:ext cx="889200" cy="11340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altLang="en-US" sz="1200" b="1" dirty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200" b="1" dirty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200" b="1" dirty="0" smtClean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sz="1200" b="1" dirty="0" smtClean="0">
              <a:solidFill>
                <a:srgbClr val="3E3A39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200" b="1" dirty="0" smtClean="0">
                <a:solidFill>
                  <a:srgbClr val="3E3A39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1200" dirty="0">
              <a:solidFill>
                <a:srgbClr val="3E3A3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accent1">
            <a:lumMod val="60000"/>
            <a:lumOff val="40000"/>
          </a:schemeClr>
        </a:solidFill>
      </a:spPr>
      <a:bodyPr wrap="none" rtlCol="0" anchor="ctr">
        <a:noAutofit/>
      </a:bodyPr>
      <a:lstStyle>
        <a:defPPr algn="ctr">
          <a:defRPr kumimoji="1"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298</TotalTime>
  <Words>1296</Words>
  <Application>Microsoft Office PowerPoint</Application>
  <PresentationFormat>ユーザー設定</PresentationFormat>
  <Paragraphs>140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31</cp:revision>
  <cp:lastPrinted>2014-02-21T01:54:23Z</cp:lastPrinted>
  <dcterms:created xsi:type="dcterms:W3CDTF">2013-08-07T01:20:38Z</dcterms:created>
  <dcterms:modified xsi:type="dcterms:W3CDTF">2014-02-27T05:51:15Z</dcterms:modified>
</cp:coreProperties>
</file>

<file path=docProps/thumbnail.jpeg>
</file>