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8889"/>
    <a:srgbClr val="EF8200"/>
    <a:srgbClr val="F397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" y="-1"/>
            <a:ext cx="7773604" cy="1091048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65600" y="393875"/>
            <a:ext cx="72162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設備拡大につき、新規スタッフを募集します！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96126" y="1252060"/>
            <a:ext cx="626966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スタッフ</a:t>
            </a:r>
            <a:r>
              <a:rPr lang="ja-JP" altLang="en-US" sz="9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募集</a:t>
            </a:r>
            <a:endParaRPr lang="ja-JP" altLang="en-US" sz="9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95901" y="2844283"/>
            <a:ext cx="5871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rgbClr val="EF82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あなたのチカラが必要です！ 一緒に働きましょう。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909382" y="3356285"/>
            <a:ext cx="3177217" cy="2304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デイサービスでは、利用者の方にくつろぎのひとときを過ごしていただくことと、毎日の生活をより豊かにするための取組みを続けています。これからも満足いただける空間づくりを進め、地域のココロとカラダのホットスペースであり続けたいと考えています。あなたの能力をこの場所でぜひ</a:t>
            </a:r>
            <a:r>
              <a:rPr lang="ja-JP" altLang="en-US" sz="12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花咲かせてください</a:t>
            </a:r>
            <a:r>
              <a:rPr lang="ja-JP" altLang="en-US" sz="1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73959" y="634624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募集職種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450977" y="634624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募集人数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99744" y="6735269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機能訓練士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99744" y="7143585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看護士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99744" y="7531463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介護士</a:t>
            </a:r>
            <a:endParaRPr lang="ja-JP" altLang="en-US" sz="14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609596" y="7928627"/>
            <a:ext cx="588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609596" y="7531463"/>
            <a:ext cx="588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609596" y="7143585"/>
            <a:ext cx="588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09596" y="6735269"/>
            <a:ext cx="588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591712" y="7762963"/>
            <a:ext cx="277336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その他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シフト制のため、希望日に休みをとることが可能です。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71061" y="8530357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アスクルデイサービス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62244" y="8912314"/>
            <a:ext cx="52173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51918" y="9221965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ご応募はコチラから▼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92113" y="9524045"/>
            <a:ext cx="35974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TEL 03-1234-1111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03702" y="9939817"/>
            <a:ext cx="1531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86428" y="10176985"/>
            <a:ext cx="2379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99744" y="7928627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送迎ドライバー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591712" y="6219241"/>
            <a:ext cx="277336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応募資格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>
              <a:lnSpc>
                <a:spcPts val="1400"/>
              </a:lnSpc>
            </a:pPr>
            <a:r>
              <a:rPr lang="en-US" altLang="ja-JP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00〜00</a:t>
            </a: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才ぐらいまで。経験者優遇。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591712" y="6607299"/>
            <a:ext cx="277336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給与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面接にて決定します。相談に応じます。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591712" y="6992797"/>
            <a:ext cx="277336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待遇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交通費全額支給。社会保険完備。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591712" y="7378061"/>
            <a:ext cx="277336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応募期間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>
              <a:lnSpc>
                <a:spcPts val="1400"/>
              </a:lnSpc>
            </a:pPr>
            <a:r>
              <a:rPr lang="en-US" altLang="ja-JP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月</a:t>
            </a:r>
            <a:r>
              <a:rPr lang="en-US" altLang="ja-JP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1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日まで。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900947" y="3479708"/>
            <a:ext cx="2862000" cy="215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141275" y="8649542"/>
            <a:ext cx="3164400" cy="1760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141275" y="8649542"/>
            <a:ext cx="3164400" cy="1760400"/>
          </a:xfrm>
          <a:prstGeom prst="rect">
            <a:avLst/>
          </a:prstGeom>
          <a:noFill/>
          <a:ln>
            <a:solidFill>
              <a:srgbClr val="8888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307</TotalTime>
  <Words>305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20</cp:revision>
  <cp:lastPrinted>2013-10-11T08:12:09Z</cp:lastPrinted>
  <dcterms:created xsi:type="dcterms:W3CDTF">2013-08-07T01:16:52Z</dcterms:created>
  <dcterms:modified xsi:type="dcterms:W3CDTF">2014-02-27T05:52:53Z</dcterms:modified>
</cp:coreProperties>
</file>