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A5"/>
    <a:srgbClr val="3E3A39"/>
    <a:srgbClr val="EB69A5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104" y="63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558211" y="798319"/>
            <a:ext cx="468750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dirty="0">
                <a:solidFill>
                  <a:srgbClr val="3E3A39"/>
                </a:solidFill>
              </a:rPr>
              <a:t>アスクル介護サービスの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342902" y="3515905"/>
            <a:ext cx="5303520" cy="3314700"/>
          </a:xfrm>
          <a:prstGeom prst="rect">
            <a:avLst/>
          </a:prstGeom>
        </p:spPr>
        <p:txBody>
          <a:bodyPr>
            <a:prstTxWarp prst="textArchUp">
              <a:avLst>
                <a:gd name="adj" fmla="val 12298877"/>
              </a:avLst>
            </a:prstTxWarp>
            <a:spAutoFit/>
          </a:bodyPr>
          <a:lstStyle/>
          <a:p>
            <a:r>
              <a:rPr lang="ja-JP" altLang="en-US" sz="24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あなたにぴったりの介護サービスを提供します！</a:t>
            </a:r>
            <a:endParaRPr lang="ja-JP" altLang="en-US" sz="24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12973" y="5121957"/>
            <a:ext cx="1278572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600" dirty="0">
                <a:solidFill>
                  <a:srgbClr val="EB6DA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お部屋の</a:t>
            </a:r>
          </a:p>
          <a:p>
            <a:pPr algn="ctr">
              <a:lnSpc>
                <a:spcPts val="2500"/>
              </a:lnSpc>
            </a:pPr>
            <a:r>
              <a:rPr lang="ja-JP" altLang="en-US" sz="1600" dirty="0">
                <a:solidFill>
                  <a:srgbClr val="EB6DA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お掃除など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596436" y="6865330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B6DA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トイレ介助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360138" y="748203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B6DA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食事介助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987928" y="6696604"/>
            <a:ext cx="111310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600" dirty="0">
                <a:solidFill>
                  <a:srgbClr val="EB6DA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買い物や</a:t>
            </a:r>
          </a:p>
          <a:p>
            <a:pPr algn="ctr">
              <a:lnSpc>
                <a:spcPts val="2500"/>
              </a:lnSpc>
            </a:pPr>
            <a:r>
              <a:rPr lang="ja-JP" altLang="en-US" sz="1600" dirty="0">
                <a:solidFill>
                  <a:srgbClr val="EB6DA5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調理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551811" y="5177139"/>
            <a:ext cx="1465405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600" dirty="0">
                <a:solidFill>
                  <a:srgbClr val="EB6DA5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通院・外出の</a:t>
            </a:r>
          </a:p>
          <a:p>
            <a:pPr algn="ctr">
              <a:lnSpc>
                <a:spcPts val="2500"/>
              </a:lnSpc>
            </a:pPr>
            <a:r>
              <a:rPr lang="ja-JP" altLang="en-US" sz="1600" dirty="0">
                <a:solidFill>
                  <a:srgbClr val="EB6DA5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介助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81927" y="8589930"/>
            <a:ext cx="126188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3E3A39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■サービス料金表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94416" y="8921387"/>
            <a:ext cx="11721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時間／サービス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915764" y="9214763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分未満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915764" y="9794873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</a:t>
            </a:r>
            <a:r>
              <a:rPr lang="en-US" altLang="ja-JP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〜00</a:t>
            </a:r>
            <a:r>
              <a:rPr lang="ja-JP" altLang="en-US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分未満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915764" y="9504700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</a:t>
            </a:r>
            <a:r>
              <a:rPr lang="en-US" altLang="ja-JP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〜00</a:t>
            </a:r>
            <a:r>
              <a:rPr lang="ja-JP" altLang="en-US" sz="10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分未満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292990" y="8921387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身体介護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414526" y="9787178"/>
            <a:ext cx="5373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414526" y="9497005"/>
            <a:ext cx="5373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414526" y="9207068"/>
            <a:ext cx="5373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044453" y="8921387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生活援助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162317" y="9207068"/>
            <a:ext cx="5373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024" name="正方形/長方形 1023"/>
          <p:cNvSpPr/>
          <p:nvPr/>
        </p:nvSpPr>
        <p:spPr>
          <a:xfrm>
            <a:off x="3162317" y="9787178"/>
            <a:ext cx="5373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025" name="正方形/長方形 1024"/>
          <p:cNvSpPr/>
          <p:nvPr/>
        </p:nvSpPr>
        <p:spPr>
          <a:xfrm>
            <a:off x="3162317" y="9497005"/>
            <a:ext cx="5373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105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027" name="正方形/長方形 1026"/>
          <p:cNvSpPr/>
          <p:nvPr/>
        </p:nvSpPr>
        <p:spPr>
          <a:xfrm>
            <a:off x="3878971" y="8599450"/>
            <a:ext cx="126188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3E3A39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■お問い合わせは</a:t>
            </a:r>
          </a:p>
        </p:txBody>
      </p:sp>
      <p:sp>
        <p:nvSpPr>
          <p:cNvPr id="1028" name="正方形/長方形 1027"/>
          <p:cNvSpPr/>
          <p:nvPr/>
        </p:nvSpPr>
        <p:spPr>
          <a:xfrm>
            <a:off x="3889333" y="8886460"/>
            <a:ext cx="23681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アスクル介護サービス</a:t>
            </a:r>
          </a:p>
        </p:txBody>
      </p:sp>
      <p:sp>
        <p:nvSpPr>
          <p:cNvPr id="1029" name="正方形/長方形 1028"/>
          <p:cNvSpPr/>
          <p:nvPr/>
        </p:nvSpPr>
        <p:spPr>
          <a:xfrm>
            <a:off x="3881713" y="9079070"/>
            <a:ext cx="270458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700" dirty="0">
                <a:solidFill>
                  <a:srgbClr val="EB6DA5"/>
                </a:solidFill>
              </a:rPr>
              <a:t>TEL 03-1234-1111</a:t>
            </a:r>
            <a:endParaRPr lang="ja-JP" altLang="en-US" sz="2700" dirty="0">
              <a:solidFill>
                <a:srgbClr val="EB6DA5"/>
              </a:solidFill>
            </a:endParaRPr>
          </a:p>
        </p:txBody>
      </p:sp>
      <p:sp>
        <p:nvSpPr>
          <p:cNvPr id="1030" name="正方形/長方形 1029"/>
          <p:cNvSpPr/>
          <p:nvPr/>
        </p:nvSpPr>
        <p:spPr>
          <a:xfrm>
            <a:off x="3880379" y="9458026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EB6DA5"/>
                </a:solidFill>
              </a:rPr>
              <a:t>http://www.askult.com</a:t>
            </a:r>
            <a:r>
              <a:rPr lang="en-US" altLang="ja-JP" sz="1400" dirty="0" smtClean="0">
                <a:solidFill>
                  <a:srgbClr val="EB6DA5"/>
                </a:solidFill>
              </a:rPr>
              <a:t>/</a:t>
            </a:r>
            <a:endParaRPr lang="ja-JP" altLang="en-US" sz="1400" dirty="0">
              <a:solidFill>
                <a:srgbClr val="EB6DA5"/>
              </a:solidFill>
            </a:endParaRPr>
          </a:p>
        </p:txBody>
      </p:sp>
      <p:sp>
        <p:nvSpPr>
          <p:cNvPr id="1031" name="正方形/長方形 1030"/>
          <p:cNvSpPr/>
          <p:nvPr/>
        </p:nvSpPr>
        <p:spPr>
          <a:xfrm>
            <a:off x="3899454" y="9779970"/>
            <a:ext cx="2100617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zh-TW" altLang="en-US" sz="600" dirty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zh-TW" sz="600" dirty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 </a:t>
            </a:r>
            <a:r>
              <a:rPr lang="zh-TW" altLang="en-US" sz="600" dirty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600" dirty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pPr>
              <a:lnSpc>
                <a:spcPts val="1000"/>
              </a:lnSpc>
            </a:pPr>
            <a:r>
              <a:rPr lang="en-US" altLang="zh-TW" sz="600" dirty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FAX </a:t>
            </a:r>
            <a:r>
              <a:rPr lang="en-US" altLang="zh-TW" sz="600" dirty="0" smtClean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03-1234-1112</a:t>
            </a:r>
            <a:r>
              <a:rPr lang="zh-TW" altLang="en-US" sz="600" dirty="0" smtClean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　（</a:t>
            </a:r>
            <a:r>
              <a:rPr lang="zh-TW" altLang="en-US" sz="600" dirty="0">
                <a:solidFill>
                  <a:srgbClr val="3E3A3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代表者名：鈴木健太）</a:t>
            </a:r>
            <a:endParaRPr lang="ja-JP" altLang="en-US" sz="600" dirty="0">
              <a:solidFill>
                <a:srgbClr val="3E3A3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160</TotalTime>
  <Words>195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22</cp:revision>
  <cp:lastPrinted>2014-02-21T02:10:56Z</cp:lastPrinted>
  <dcterms:created xsi:type="dcterms:W3CDTF">2013-08-07T01:16:52Z</dcterms:created>
  <dcterms:modified xsi:type="dcterms:W3CDTF">2014-02-21T04:53:11Z</dcterms:modified>
</cp:coreProperties>
</file>