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5226"/>
    <a:srgbClr val="00A2DF"/>
    <a:srgbClr val="FFF000"/>
    <a:srgbClr val="906E30"/>
    <a:srgbClr val="A4723A"/>
    <a:srgbClr val="664724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9" autoAdjust="0"/>
    <p:restoredTop sz="94660"/>
  </p:normalViewPr>
  <p:slideViewPr>
    <p:cSldViewPr snapToGrid="0">
      <p:cViewPr>
        <p:scale>
          <a:sx n="100" d="100"/>
          <a:sy n="100" d="100"/>
        </p:scale>
        <p:origin x="-1488" y="5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-1878" y="-90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826" cy="522288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6" cy="522288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r">
              <a:defRPr sz="1200"/>
            </a:lvl1pPr>
          </a:lstStyle>
          <a:p>
            <a:fld id="{D4D27FD6-5466-4DF0-8A06-A12F3C0A1B1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926639"/>
            <a:ext cx="3171826" cy="522287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39"/>
            <a:ext cx="3171826" cy="522287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r">
              <a:defRPr sz="1200"/>
            </a:lvl1pPr>
          </a:lstStyle>
          <a:p>
            <a:fld id="{9336B76D-20FA-4798-974D-3991ABA2E0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765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48" tIns="48574" rIns="97148" bIns="4857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48" tIns="48574" rIns="97148" bIns="48574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8" tIns="48574" rIns="97148" bIns="4857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48" tIns="48574" rIns="97148" bIns="4857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48" tIns="48574" rIns="97148" bIns="4857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48" tIns="48574" rIns="97148" bIns="48574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" y="14990"/>
            <a:ext cx="7776000" cy="1091384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66506" y="821494"/>
            <a:ext cx="156966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生活援助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641668" y="1415825"/>
            <a:ext cx="21311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ケアスタッフがご利用者様に代わって、日常生活のあらゆるサポートを行います。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41314" y="4805401"/>
            <a:ext cx="1069524" cy="26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50" dirty="0">
                <a:solidFill>
                  <a:srgbClr val="00A2D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サービス内容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41668" y="2388773"/>
            <a:ext cx="21262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掃除、調理、買い物、衣類の洗濯・アイロンがけ、整理整頓、薬の受け取り、安否の報告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66506" y="3493817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dirty="0">
                <a:solidFill>
                  <a:schemeClr val="bg1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身体介護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638963" y="4095110"/>
            <a:ext cx="21262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食事・排泄・歩行など、生活の介助が必要な方のお手伝いをケアスタッフが行います。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39544" y="2142329"/>
            <a:ext cx="1069524" cy="26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50" dirty="0">
                <a:solidFill>
                  <a:srgbClr val="00A2D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サービス内容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38963" y="5048059"/>
            <a:ext cx="21338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05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食事の介助、排泄の介助、歩行の介助、通院や服薬の介助、外出の介助、入浴の介助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87556" y="6119362"/>
            <a:ext cx="12105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A2D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■サービス料金表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84683" y="6403221"/>
            <a:ext cx="77855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時間／</a:t>
            </a:r>
          </a:p>
          <a:p>
            <a:r>
              <a:rPr lang="ja-JP" altLang="en-US" sz="11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サービス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579995" y="6399478"/>
            <a:ext cx="4953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身体</a:t>
            </a:r>
          </a:p>
          <a:p>
            <a:r>
              <a:rPr lang="ja-JP" altLang="en-US" sz="11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介護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203889" y="6399963"/>
            <a:ext cx="47746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生活</a:t>
            </a:r>
          </a:p>
          <a:p>
            <a:r>
              <a:rPr lang="ja-JP" altLang="en-US" sz="11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援助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69443" y="7018147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分未満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69443" y="7961503"/>
            <a:ext cx="1342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</a:t>
            </a:r>
          </a:p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分未満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661823" y="7446213"/>
            <a:ext cx="7325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</a:t>
            </a:r>
          </a:p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分未満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544857" y="8046812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171270" y="7020117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550006" y="7531362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2167776" y="8050119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170834" y="7528666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549778" y="7017609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08859" y="8493691"/>
            <a:ext cx="2323073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上記料金は日中（</a:t>
            </a:r>
            <a:r>
              <a:rPr lang="en-US" altLang="ja-JP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時）のサービス料金です。夜間（</a:t>
            </a:r>
            <a:r>
              <a:rPr lang="en-US" altLang="ja-JP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時）、早朝（</a:t>
            </a:r>
            <a:r>
              <a:rPr lang="en-US" altLang="ja-JP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7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時）では料金が異なります。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391654" y="9254437"/>
            <a:ext cx="8716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お気軽に</a:t>
            </a:r>
          </a:p>
          <a:p>
            <a:pPr algn="ctr"/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ご相談</a:t>
            </a:r>
          </a:p>
          <a:p>
            <a:pPr algn="ctr"/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ください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663459" y="717632"/>
            <a:ext cx="830997" cy="562269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アスクル介護サービスの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868648" y="771765"/>
            <a:ext cx="1107996" cy="459622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きめ細かいサービスと、</a:t>
            </a:r>
          </a:p>
          <a:p>
            <a:pPr>
              <a:lnSpc>
                <a:spcPts val="2400"/>
              </a:lnSpc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安心のスタッフ体制で、ご利用者の</a:t>
            </a:r>
          </a:p>
          <a:p>
            <a:pPr>
              <a:lnSpc>
                <a:spcPts val="2400"/>
              </a:lnSpc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みなさまの快適な生活をお約束します。</a:t>
            </a:r>
          </a:p>
        </p:txBody>
      </p:sp>
      <p:cxnSp>
        <p:nvCxnSpPr>
          <p:cNvPr id="44" name="直線コネクタ 43"/>
          <p:cNvCxnSpPr/>
          <p:nvPr/>
        </p:nvCxnSpPr>
        <p:spPr>
          <a:xfrm>
            <a:off x="1664341" y="2289653"/>
            <a:ext cx="921600" cy="0"/>
          </a:xfrm>
          <a:prstGeom prst="line">
            <a:avLst/>
          </a:prstGeom>
          <a:ln w="10800">
            <a:solidFill>
              <a:srgbClr val="00A2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1664341" y="4955359"/>
            <a:ext cx="921600" cy="0"/>
          </a:xfrm>
          <a:prstGeom prst="line">
            <a:avLst/>
          </a:prstGeom>
          <a:ln w="10800">
            <a:solidFill>
              <a:srgbClr val="00A2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5072606" y="9992212"/>
            <a:ext cx="19040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en-US" altLang="zh-TW" sz="7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</a:p>
          <a:p>
            <a:pPr>
              <a:lnSpc>
                <a:spcPts val="900"/>
              </a:lnSpc>
            </a:pPr>
            <a:r>
              <a:rPr lang="zh-TW" altLang="en-US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>
              <a:lnSpc>
                <a:spcPts val="900"/>
              </a:lnSpc>
            </a:pPr>
            <a:r>
              <a:rPr lang="en-US" altLang="zh-TW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 03-1234-1112</a:t>
            </a:r>
            <a:r>
              <a:rPr lang="zh-TW" altLang="en-US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（代表者名：鈴木健太）</a:t>
            </a:r>
          </a:p>
          <a:p>
            <a:pPr>
              <a:lnSpc>
                <a:spcPts val="900"/>
              </a:lnSpc>
            </a:pPr>
            <a:r>
              <a:rPr lang="en-US" altLang="zh-TW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http://www.askult.com/</a:t>
            </a:r>
            <a:endParaRPr lang="ja-JP" altLang="en-US" sz="7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24168" y="9833919"/>
            <a:ext cx="4802918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500" dirty="0" smtClean="0">
                <a:solidFill>
                  <a:srgbClr val="FFF000"/>
                </a:solidFill>
              </a:rPr>
              <a:t>TEL</a:t>
            </a:r>
            <a:r>
              <a:rPr lang="en-US" altLang="zh-TW" sz="3500" dirty="0">
                <a:solidFill>
                  <a:srgbClr val="FFF000"/>
                </a:solidFill>
              </a:rPr>
              <a:t> </a:t>
            </a:r>
            <a:r>
              <a:rPr lang="en-US" altLang="zh-TW" sz="3500" dirty="0" smtClean="0">
                <a:solidFill>
                  <a:srgbClr val="FFF000"/>
                </a:solidFill>
              </a:rPr>
              <a:t> </a:t>
            </a:r>
            <a:r>
              <a:rPr lang="en-US" altLang="zh-TW" sz="5000" dirty="0" smtClean="0">
                <a:solidFill>
                  <a:srgbClr val="FFF000"/>
                </a:solidFill>
              </a:rPr>
              <a:t>03-1234-1111</a:t>
            </a:r>
            <a:endParaRPr lang="ja-JP" altLang="en-US" sz="5000" dirty="0">
              <a:solidFill>
                <a:srgbClr val="FFF000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5771571" y="5195797"/>
            <a:ext cx="1375200" cy="1026000"/>
          </a:xfrm>
          <a:prstGeom prst="rect">
            <a:avLst/>
          </a:prstGeom>
          <a:solidFill>
            <a:srgbClr val="6452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200" dirty="0"/>
          </a:p>
        </p:txBody>
      </p:sp>
      <p:sp>
        <p:nvSpPr>
          <p:cNvPr id="50" name="正方形/長方形 49"/>
          <p:cNvSpPr/>
          <p:nvPr/>
        </p:nvSpPr>
        <p:spPr>
          <a:xfrm>
            <a:off x="5771571" y="6378385"/>
            <a:ext cx="1375200" cy="1026000"/>
          </a:xfrm>
          <a:prstGeom prst="rect">
            <a:avLst/>
          </a:prstGeom>
          <a:solidFill>
            <a:srgbClr val="6452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145</TotalTime>
  <Words>324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17</cp:revision>
  <cp:lastPrinted>2014-02-27T05:54:57Z</cp:lastPrinted>
  <dcterms:created xsi:type="dcterms:W3CDTF">2013-08-07T01:16:52Z</dcterms:created>
  <dcterms:modified xsi:type="dcterms:W3CDTF">2014-02-27T05:55:14Z</dcterms:modified>
</cp:coreProperties>
</file>