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8889"/>
    <a:srgbClr val="E8528D"/>
    <a:srgbClr val="5BB430"/>
    <a:srgbClr val="3E3A39"/>
    <a:srgbClr val="645226"/>
    <a:srgbClr val="00A2DF"/>
    <a:srgbClr val="FFF000"/>
    <a:srgbClr val="906E30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12" autoAdjust="0"/>
    <p:restoredTop sz="94660"/>
  </p:normalViewPr>
  <p:slideViewPr>
    <p:cSldViewPr snapToGrid="0">
      <p:cViewPr>
        <p:scale>
          <a:sx n="100" d="100"/>
          <a:sy n="100" d="100"/>
        </p:scale>
        <p:origin x="-1644" y="57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-1878" y="-90"/>
      </p:cViewPr>
      <p:guideLst>
        <p:guide orient="horz" pos="3888"/>
        <p:guide pos="26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841" cy="616939"/>
          </a:xfrm>
          <a:prstGeom prst="rect">
            <a:avLst/>
          </a:prstGeom>
        </p:spPr>
        <p:txBody>
          <a:bodyPr vert="horz" lIns="107154" tIns="53576" rIns="107154" bIns="53576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804923" y="0"/>
            <a:ext cx="3676841" cy="616939"/>
          </a:xfrm>
          <a:prstGeom prst="rect">
            <a:avLst/>
          </a:prstGeom>
        </p:spPr>
        <p:txBody>
          <a:bodyPr vert="horz" lIns="107154" tIns="53576" rIns="107154" bIns="53576" rtlCol="0"/>
          <a:lstStyle>
            <a:lvl1pPr algn="r">
              <a:defRPr sz="1400"/>
            </a:lvl1pPr>
          </a:lstStyle>
          <a:p>
            <a:fld id="{D4D27FD6-5466-4DF0-8A06-A12F3C0A1B1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11725587"/>
            <a:ext cx="3676841" cy="616938"/>
          </a:xfrm>
          <a:prstGeom prst="rect">
            <a:avLst/>
          </a:prstGeom>
        </p:spPr>
        <p:txBody>
          <a:bodyPr vert="horz" lIns="107154" tIns="53576" rIns="107154" bIns="53576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804923" y="11725587"/>
            <a:ext cx="3676841" cy="616938"/>
          </a:xfrm>
          <a:prstGeom prst="rect">
            <a:avLst/>
          </a:prstGeom>
        </p:spPr>
        <p:txBody>
          <a:bodyPr vert="horz" lIns="107154" tIns="53576" rIns="107154" bIns="53576" rtlCol="0" anchor="b"/>
          <a:lstStyle>
            <a:lvl1pPr algn="r">
              <a:defRPr sz="1400"/>
            </a:lvl1pPr>
          </a:lstStyle>
          <a:p>
            <a:fld id="{9336B76D-20FA-4798-974D-3991ABA2E0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765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64" tIns="56932" rIns="113864" bIns="56932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64" tIns="56932" rIns="113864" bIns="56932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4" tIns="56932" rIns="113864" bIns="5693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64" tIns="56932" rIns="113864" bIns="5693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64" tIns="56932" rIns="113864" bIns="56932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64" tIns="56932" rIns="113864" bIns="56932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6000" cy="1091384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028694" y="994799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アスクル老人ホーム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160374" y="3454642"/>
            <a:ext cx="12708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生涯入居</a:t>
            </a: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可能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643949" y="3453745"/>
            <a:ext cx="1076714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全個室</a:t>
            </a:r>
          </a:p>
          <a:p>
            <a:pPr algn="ctr"/>
            <a:r>
              <a:rPr lang="en-US" altLang="ja-JP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部屋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914732" y="3453745"/>
            <a:ext cx="1286403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認知症</a:t>
            </a:r>
          </a:p>
          <a:p>
            <a:pPr algn="ctr"/>
            <a:r>
              <a:rPr lang="zh-TW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対応可能</a:t>
            </a:r>
            <a:endParaRPr lang="ja-JP" altLang="en-US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267991" y="3453745"/>
            <a:ext cx="1301432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24</a:t>
            </a:r>
            <a:r>
              <a:rPr lang="zh-TW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時間</a:t>
            </a:r>
          </a:p>
          <a:p>
            <a:pPr algn="ctr"/>
            <a:r>
              <a:rPr lang="zh-TW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介護体制</a:t>
            </a:r>
            <a:endParaRPr lang="ja-JP" altLang="en-US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063841" y="6071872"/>
            <a:ext cx="317033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1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アスクル老人ホームは最寄駅から徒歩</a:t>
            </a:r>
            <a:r>
              <a:rPr lang="en-US" altLang="ja-JP" sz="11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00</a:t>
            </a:r>
            <a:r>
              <a:rPr lang="ja-JP" altLang="en-US" sz="11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分の好立地と、居住空間全てがバリアフリーであることなど、入居される方だけでなく、ご家族にも負担の少ない環境づくりを心がけています。お気軽にお問い合わせください。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550449" y="7426092"/>
            <a:ext cx="9108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●料金プラン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898585" y="7649004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月額賃料</a:t>
            </a:r>
            <a:endParaRPr lang="ja-JP" altLang="en-US" sz="1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877746" y="7861673"/>
            <a:ext cx="7393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共　益　費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834465" y="8072777"/>
            <a:ext cx="8258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生活支援費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899386" y="8282730"/>
            <a:ext cx="6960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食　　　費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899386" y="8491216"/>
            <a:ext cx="6960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敷　　　金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2320027" y="7649004"/>
            <a:ext cx="81304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00,000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endParaRPr lang="ja-JP" altLang="en-US" sz="1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384147" y="7861673"/>
            <a:ext cx="6848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00,000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2320027" y="8072777"/>
            <a:ext cx="81304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00,000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endParaRPr lang="ja-JP" altLang="en-US" sz="1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2178962" y="8282730"/>
            <a:ext cx="10951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食　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0,000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2420214" y="8491216"/>
            <a:ext cx="6126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ヶ月分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3881493" y="7669936"/>
            <a:ext cx="32008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施設概要／鉄骨造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階建て（平成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月竣工）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881493" y="7887024"/>
            <a:ext cx="321208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居室概要／ワンルーム・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室（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00.00㎡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）、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1K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室（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00.00㎡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3881493" y="8100808"/>
            <a:ext cx="31945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設 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備／エアコン、照明器具、緊急通報システム、洗面台・浴室、</a:t>
            </a:r>
          </a:p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　　</a:t>
            </a:r>
            <a:r>
              <a:rPr lang="ja-JP" altLang="en-US" sz="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   ルーフバルコニー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、収納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3881493" y="8405614"/>
            <a:ext cx="32127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共用設備／ランドリールーム、プレイルーム、エレベーター、サウナ、</a:t>
            </a:r>
          </a:p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　</a:t>
            </a:r>
            <a:r>
              <a:rPr lang="ja-JP" altLang="en-US" sz="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    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医療ルーム、カウンセリングルーム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558734" y="8896060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2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住宅型有料老人ホーム アスクル老人ホーム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546701" y="9051706"/>
            <a:ext cx="336983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400" dirty="0">
                <a:solidFill>
                  <a:srgbClr val="E8528D"/>
                </a:solidFill>
                <a:ea typeface="HGｺﾞｼｯｸE" panose="020B0909000000000000" pitchFamily="49" charset="-128"/>
              </a:rPr>
              <a:t>TEL 03-1234-1111</a:t>
            </a:r>
            <a:endParaRPr lang="ja-JP" altLang="en-US" sz="3400" dirty="0">
              <a:solidFill>
                <a:srgbClr val="E8528D"/>
              </a:solidFill>
              <a:ea typeface="HGｺﾞｼｯｸE" panose="020B0909000000000000" pitchFamily="49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573973" y="9505795"/>
            <a:ext cx="142564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srgbClr val="E8528D"/>
                </a:solidFill>
                <a:ea typeface="HGｺﾞｼｯｸE" panose="020B0909000000000000" pitchFamily="49" charset="-128"/>
              </a:rPr>
              <a:t>FAX 03-1234-1112</a:t>
            </a:r>
            <a:endParaRPr lang="ja-JP" altLang="en-US" sz="1300" dirty="0">
              <a:solidFill>
                <a:srgbClr val="E8528D"/>
              </a:solidFill>
              <a:ea typeface="HGｺﾞｼｯｸE" panose="020B0909000000000000" pitchFamily="49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580929" y="9652064"/>
            <a:ext cx="19832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rgbClr val="E8528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rPr>
              <a:t>http://www.askult.com/</a:t>
            </a:r>
            <a:endParaRPr lang="ja-JP" altLang="en-US" sz="1400" b="1" dirty="0">
              <a:solidFill>
                <a:srgbClr val="E8528D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589213" y="9905608"/>
            <a:ext cx="382127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1811836" y="10074740"/>
            <a:ext cx="159530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rgbClr val="E8528D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スタッフ随時募集中！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665527" y="5119846"/>
            <a:ext cx="3232800" cy="223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67" name="正方形/長方形 66"/>
          <p:cNvSpPr/>
          <p:nvPr/>
        </p:nvSpPr>
        <p:spPr>
          <a:xfrm>
            <a:off x="4752507" y="8986392"/>
            <a:ext cx="2383200" cy="132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4752507" y="8986392"/>
            <a:ext cx="2383200" cy="1324800"/>
          </a:xfrm>
          <a:prstGeom prst="rect">
            <a:avLst/>
          </a:prstGeom>
          <a:noFill/>
          <a:ln>
            <a:solidFill>
              <a:srgbClr val="8888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9" name="図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983" y="4929854"/>
            <a:ext cx="3450343" cy="1109474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4699221" y="4972923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月額利用料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159577" y="5234573"/>
            <a:ext cx="2751074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000,000</a:t>
            </a:r>
            <a:r>
              <a:rPr lang="ja-JP" altLang="en-US" sz="3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 </a:t>
            </a:r>
            <a:r>
              <a:rPr lang="ja-JP" altLang="en-US" sz="2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r>
              <a:rPr lang="en-US" altLang="ja-JP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endParaRPr lang="ja-JP" altLang="en-US" sz="3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180</TotalTime>
  <Words>274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22</cp:revision>
  <cp:lastPrinted>2014-02-21T02:32:49Z</cp:lastPrinted>
  <dcterms:created xsi:type="dcterms:W3CDTF">2013-08-07T01:16:52Z</dcterms:created>
  <dcterms:modified xsi:type="dcterms:W3CDTF">2014-02-27T05:55:39Z</dcterms:modified>
</cp:coreProperties>
</file>