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A73B"/>
    <a:srgbClr val="888889"/>
    <a:srgbClr val="F19CAD"/>
    <a:srgbClr val="000099"/>
    <a:srgbClr val="F0F4FA"/>
    <a:srgbClr val="E8EEF8"/>
    <a:srgbClr val="203864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504" y="-46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3676226" cy="61936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3" y="1"/>
            <a:ext cx="3676226" cy="61936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61" tIns="56931" rIns="113861" bIns="5693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61" tIns="56931" rIns="113861" bIns="56931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11725040"/>
            <a:ext cx="3676226" cy="619363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3" y="11725040"/>
            <a:ext cx="3676226" cy="619363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970"/>
            <a:ext cx="10913844" cy="7776000"/>
          </a:xfrm>
          <a:prstGeom prst="rect">
            <a:avLst/>
          </a:prstGeom>
        </p:spPr>
      </p:pic>
      <p:sp>
        <p:nvSpPr>
          <p:cNvPr id="10" name="正方形/長方形 9"/>
          <p:cNvSpPr/>
          <p:nvPr/>
        </p:nvSpPr>
        <p:spPr>
          <a:xfrm>
            <a:off x="3318745" y="389376"/>
            <a:ext cx="5396029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4800" dirty="0"/>
              <a:t>アスクル老人ホーム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3347715" y="2659542"/>
            <a:ext cx="728596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200" dirty="0">
                <a:solidFill>
                  <a:srgbClr val="00A73B"/>
                </a:solidFill>
              </a:rPr>
              <a:t>安心・快適な生活をサポートいたします！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344242" y="3485317"/>
            <a:ext cx="4222631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F19CAD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●</a:t>
            </a:r>
            <a:r>
              <a:rPr lang="ja-JP" altLang="en-US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最寄駅から徒歩</a:t>
            </a:r>
            <a:r>
              <a:rPr lang="en-US" altLang="ja-JP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</a:t>
            </a:r>
            <a:r>
              <a:rPr lang="ja-JP" altLang="en-US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分の好立地！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344242" y="3854930"/>
            <a:ext cx="5073825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F19CAD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●</a:t>
            </a:r>
            <a:r>
              <a:rPr lang="en-US" altLang="ja-JP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24</a:t>
            </a:r>
            <a:r>
              <a:rPr lang="ja-JP" altLang="en-US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時間介護体制で、緊急時にも対応！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5414962" y="3485317"/>
            <a:ext cx="5136342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F19CAD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●</a:t>
            </a:r>
            <a:r>
              <a:rPr lang="ja-JP" altLang="en-US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全て個室なので、プライバシーも万全！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5414962" y="3854930"/>
            <a:ext cx="4389343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F19CAD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●</a:t>
            </a:r>
            <a:r>
              <a:rPr lang="ja-JP" altLang="en-US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ホーム内はオールバリアフリー！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514778" y="4522369"/>
            <a:ext cx="121058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HGｺﾞｼｯｸE" panose="020B0909000000000000" pitchFamily="49" charset="-128"/>
                <a:ea typeface="HGｺﾞｼｯｸE" panose="020B0909000000000000" pitchFamily="49" charset="-128"/>
              </a:rPr>
              <a:t>料金プラン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712898" y="4912631"/>
            <a:ext cx="761747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 額 賃 料</a:t>
            </a:r>
            <a:endParaRPr lang="ja-JP" altLang="en-US" sz="9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751370" y="5123099"/>
            <a:ext cx="684803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共　益　費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712898" y="5333245"/>
            <a:ext cx="761747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生活支援費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732134" y="5542465"/>
            <a:ext cx="723275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食　　</a:t>
            </a:r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　　</a:t>
            </a:r>
            <a:r>
              <a:rPr lang="ja-JP" altLang="en-US" sz="9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費</a:t>
            </a:r>
            <a:endParaRPr lang="ja-JP" altLang="en-US" sz="9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732134" y="5753089"/>
            <a:ext cx="723275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敷　　　</a:t>
            </a:r>
            <a:r>
              <a:rPr lang="ja-JP" altLang="en-US" sz="9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　金</a:t>
            </a:r>
            <a:endParaRPr lang="ja-JP" altLang="en-US" sz="9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2330517" y="4912631"/>
            <a:ext cx="752129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00,000</a:t>
            </a:r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r>
              <a:rPr lang="en-US" altLang="ja-JP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〜</a:t>
            </a:r>
            <a:endParaRPr lang="ja-JP" altLang="en-US" sz="9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2388225" y="5123099"/>
            <a:ext cx="636713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00,000</a:t>
            </a:r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</a:p>
        </p:txBody>
      </p:sp>
      <p:sp>
        <p:nvSpPr>
          <p:cNvPr id="27" name="正方形/長方形 26"/>
          <p:cNvSpPr/>
          <p:nvPr/>
        </p:nvSpPr>
        <p:spPr>
          <a:xfrm>
            <a:off x="2330517" y="5333245"/>
            <a:ext cx="752129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00,000</a:t>
            </a:r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r>
              <a:rPr lang="en-US" altLang="ja-JP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〜</a:t>
            </a:r>
            <a:endParaRPr lang="ja-JP" altLang="en-US" sz="9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2203077" y="5542465"/>
            <a:ext cx="1007007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</a:t>
            </a:r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日</a:t>
            </a:r>
            <a:r>
              <a:rPr lang="en-US" altLang="ja-JP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3</a:t>
            </a:r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食　</a:t>
            </a:r>
            <a:r>
              <a:rPr lang="en-US" altLang="ja-JP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0,000</a:t>
            </a:r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</a:p>
        </p:txBody>
      </p:sp>
      <p:sp>
        <p:nvSpPr>
          <p:cNvPr id="29" name="正方形/長方形 28"/>
          <p:cNvSpPr/>
          <p:nvPr/>
        </p:nvSpPr>
        <p:spPr>
          <a:xfrm>
            <a:off x="2421086" y="5753089"/>
            <a:ext cx="570990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</a:t>
            </a:r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ヶ月分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3985435" y="4522369"/>
            <a:ext cx="2031325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600" dirty="0">
                <a:latin typeface="HGｺﾞｼｯｸE" panose="020B0909000000000000" pitchFamily="49" charset="-128"/>
                <a:ea typeface="HGｺﾞｼｯｸE" panose="020B0909000000000000" pitchFamily="49" charset="-128"/>
              </a:rPr>
              <a:t>施設概要／設備紹介</a:t>
            </a:r>
            <a:endParaRPr lang="ja-JP" altLang="en-US" sz="1600" dirty="0">
              <a:latin typeface="HGｺﾞｼｯｸE" panose="020B0909000000000000" pitchFamily="49" charset="-128"/>
              <a:ea typeface="HGｺﾞｼｯｸE" panose="020B0909000000000000" pitchFamily="49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3917086" y="4916566"/>
            <a:ext cx="3237073" cy="2154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施設概要／鉄骨造</a:t>
            </a:r>
            <a:r>
              <a:rPr lang="en-US" altLang="ja-JP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階建て（平成</a:t>
            </a:r>
            <a:r>
              <a:rPr lang="en-US" altLang="ja-JP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年</a:t>
            </a:r>
            <a:r>
              <a:rPr lang="en-US" altLang="ja-JP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月竣工）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3917086" y="5137131"/>
            <a:ext cx="3241087" cy="2154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居室概要／ワンルーム・</a:t>
            </a:r>
            <a:r>
              <a:rPr lang="en-US" altLang="ja-JP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室（</a:t>
            </a:r>
            <a:r>
              <a:rPr lang="en-US" altLang="ja-JP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00.00㎡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）、</a:t>
            </a:r>
            <a:r>
              <a:rPr lang="en-US" altLang="ja-JP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1K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・</a:t>
            </a:r>
            <a:r>
              <a:rPr lang="en-US" altLang="ja-JP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室（</a:t>
            </a:r>
            <a:r>
              <a:rPr lang="en-US" altLang="ja-JP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00.00㎡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）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3917086" y="5353241"/>
            <a:ext cx="3235392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設　　</a:t>
            </a:r>
            <a:r>
              <a:rPr lang="ja-JP" altLang="en-US" sz="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 備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／エアコン、照明器具、緊急通報システム、洗面台・浴室、</a:t>
            </a:r>
          </a:p>
          <a:p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　　　　</a:t>
            </a:r>
            <a:r>
              <a:rPr lang="ja-JP" altLang="en-US" sz="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    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　ルーフバルコニー、収納</a:t>
            </a:r>
          </a:p>
        </p:txBody>
      </p:sp>
      <p:sp>
        <p:nvSpPr>
          <p:cNvPr id="34" name="正方形/長方形 33"/>
          <p:cNvSpPr/>
          <p:nvPr/>
        </p:nvSpPr>
        <p:spPr>
          <a:xfrm>
            <a:off x="3917087" y="5651493"/>
            <a:ext cx="3235392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共用設備／ランドリールーム、プレイルーム、エレベーター、サウナ、</a:t>
            </a:r>
          </a:p>
          <a:p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　　　　　 </a:t>
            </a:r>
            <a:r>
              <a:rPr lang="ja-JP" altLang="en-US" sz="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    医療</a:t>
            </a:r>
            <a:r>
              <a:rPr lang="ja-JP" altLang="en-US" sz="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ルーム、カウンセリングルーム</a:t>
            </a:r>
          </a:p>
        </p:txBody>
      </p:sp>
      <p:sp>
        <p:nvSpPr>
          <p:cNvPr id="35" name="正方形/長方形 34"/>
          <p:cNvSpPr/>
          <p:nvPr/>
        </p:nvSpPr>
        <p:spPr>
          <a:xfrm>
            <a:off x="7527138" y="4607942"/>
            <a:ext cx="1891865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dirty="0"/>
              <a:t>さらに設備充実予定！</a:t>
            </a:r>
          </a:p>
        </p:txBody>
      </p:sp>
      <p:sp>
        <p:nvSpPr>
          <p:cNvPr id="36" name="正方形/長方形 35"/>
          <p:cNvSpPr/>
          <p:nvPr/>
        </p:nvSpPr>
        <p:spPr>
          <a:xfrm>
            <a:off x="7516586" y="4876844"/>
            <a:ext cx="2869267" cy="10926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altLang="ja-JP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年</a:t>
            </a:r>
            <a:r>
              <a:rPr lang="en-US" altLang="ja-JP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には、隣接する○○病院の大増床工事も完了し、さらに利用者の受け入れが可能になります。同時に設備全体の充実を予定しており、和室スペース・カラオケスペースなど、利用者のみなさんに喜んでいただける設備を検討しています。いろいろなアイデアを詰め込んで、より魅力的な空間を創造してまいります。</a:t>
            </a:r>
          </a:p>
        </p:txBody>
      </p:sp>
      <p:sp>
        <p:nvSpPr>
          <p:cNvPr id="37" name="正方形/長方形 36"/>
          <p:cNvSpPr/>
          <p:nvPr/>
        </p:nvSpPr>
        <p:spPr>
          <a:xfrm>
            <a:off x="359422" y="6117166"/>
            <a:ext cx="1415772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お問い合わせ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322846" y="6317670"/>
            <a:ext cx="4301177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4400" dirty="0"/>
              <a:t>TEL </a:t>
            </a:r>
            <a:r>
              <a:rPr lang="en-US" altLang="ja-JP" sz="4400" dirty="0" smtClean="0"/>
              <a:t>03-1234-1111</a:t>
            </a:r>
            <a:endParaRPr lang="ja-JP" altLang="en-US" sz="4400" dirty="0"/>
          </a:p>
        </p:txBody>
      </p:sp>
      <p:sp>
        <p:nvSpPr>
          <p:cNvPr id="39" name="正方形/長方形 38"/>
          <p:cNvSpPr/>
          <p:nvPr/>
        </p:nvSpPr>
        <p:spPr>
          <a:xfrm>
            <a:off x="368566" y="6969644"/>
            <a:ext cx="2339831" cy="3811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zh-TW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r>
              <a:rPr lang="en-US" altLang="zh-TW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135-0061 </a:t>
            </a:r>
            <a:r>
              <a:rPr lang="zh-TW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東京都江東区豊洲</a:t>
            </a:r>
            <a:r>
              <a:rPr lang="en-US" altLang="zh-TW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</a:p>
          <a:p>
            <a:pPr>
              <a:lnSpc>
                <a:spcPts val="1200"/>
              </a:lnSpc>
            </a:pPr>
            <a:r>
              <a:rPr lang="zh-TW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（施設代表者：鈴木健太）</a:t>
            </a:r>
            <a:endParaRPr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5828350" y="6610476"/>
            <a:ext cx="18949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/>
              <a:t>FAX </a:t>
            </a:r>
            <a:r>
              <a:rPr lang="en-US" altLang="ja-JP" sz="1800" dirty="0" smtClean="0"/>
              <a:t>03-1234-1112</a:t>
            </a:r>
            <a:endParaRPr lang="ja-JP" altLang="en-US" sz="1800" dirty="0"/>
          </a:p>
        </p:txBody>
      </p:sp>
      <p:sp>
        <p:nvSpPr>
          <p:cNvPr id="42" name="正方形/長方形 41"/>
          <p:cNvSpPr/>
          <p:nvPr/>
        </p:nvSpPr>
        <p:spPr>
          <a:xfrm>
            <a:off x="5828350" y="7061421"/>
            <a:ext cx="246176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/>
              <a:t>http://www.askult.com/</a:t>
            </a:r>
            <a:endParaRPr lang="ja-JP" altLang="en-US" sz="1800" dirty="0"/>
          </a:p>
        </p:txBody>
      </p:sp>
      <p:sp>
        <p:nvSpPr>
          <p:cNvPr id="48" name="正方形/長方形 47"/>
          <p:cNvSpPr/>
          <p:nvPr/>
        </p:nvSpPr>
        <p:spPr>
          <a:xfrm>
            <a:off x="8347951" y="6176124"/>
            <a:ext cx="2077200" cy="11556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</a:t>
            </a:r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</a:t>
            </a:r>
            <a:endParaRPr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8347951" y="6176124"/>
            <a:ext cx="2077200" cy="1155600"/>
          </a:xfrm>
          <a:prstGeom prst="rect">
            <a:avLst/>
          </a:prstGeom>
          <a:noFill/>
          <a:ln>
            <a:solidFill>
              <a:srgbClr val="88888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160</TotalTime>
  <Words>335</Words>
  <Application>Microsoft Office PowerPoint</Application>
  <PresentationFormat>ユーザー設定</PresentationFormat>
  <Paragraphs>49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12</cp:revision>
  <cp:lastPrinted>2014-02-21T02:30:05Z</cp:lastPrinted>
  <dcterms:created xsi:type="dcterms:W3CDTF">2013-08-07T01:20:38Z</dcterms:created>
  <dcterms:modified xsi:type="dcterms:W3CDTF">2014-02-27T05:56:34Z</dcterms:modified>
</cp:coreProperties>
</file>

<file path=docProps/thumbnail.jpeg>
</file>