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3B"/>
    <a:srgbClr val="888889"/>
    <a:srgbClr val="F19CAD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4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318745" y="389376"/>
            <a:ext cx="53960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/>
              <a:t>アスクル老人ホーム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347715" y="2659542"/>
            <a:ext cx="72859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rgbClr val="00A73B"/>
                </a:solidFill>
              </a:rPr>
              <a:t>安心・快適な生活をサポートいたします！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44242" y="3485317"/>
            <a:ext cx="42226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F19CA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最寄駅から徒歩</a:t>
            </a: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分の好立地！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344242" y="3854930"/>
            <a:ext cx="50738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F19CA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24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時間介護体制で、緊急時にも対応！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414962" y="3485317"/>
            <a:ext cx="51363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F19CA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全て個室なので、プライバシーも万全！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414962" y="3854930"/>
            <a:ext cx="43893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F19CA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ホーム内はオールバリアフリー！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14778" y="4522369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料金プラン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12898" y="4912631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 額 賃 料</a:t>
            </a:r>
            <a:endParaRPr lang="ja-JP" altLang="en-US" sz="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751370" y="5123099"/>
            <a:ext cx="68480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共　益　費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712898" y="5333245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生活支援費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732134" y="5542465"/>
            <a:ext cx="72327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食　　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</a:t>
            </a:r>
            <a:r>
              <a:rPr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費</a:t>
            </a:r>
            <a:endParaRPr lang="ja-JP" altLang="en-US" sz="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732134" y="5753089"/>
            <a:ext cx="72327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敷　　　</a:t>
            </a:r>
            <a:r>
              <a:rPr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金</a:t>
            </a:r>
            <a:endParaRPr lang="ja-JP" altLang="en-US" sz="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330517" y="4912631"/>
            <a:ext cx="75212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00,000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endParaRPr lang="ja-JP" altLang="en-US" sz="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388225" y="5123099"/>
            <a:ext cx="6367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00,000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330517" y="5333245"/>
            <a:ext cx="75212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00,000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〜</a:t>
            </a:r>
            <a:endParaRPr lang="ja-JP" altLang="en-US" sz="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203077" y="5542465"/>
            <a:ext cx="100700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</a:t>
            </a:r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食　</a:t>
            </a:r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0,000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円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2421086" y="5753089"/>
            <a:ext cx="57099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ヶ月分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985435" y="4522369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施設概要／設備紹介</a:t>
            </a:r>
            <a:endParaRPr lang="ja-JP" altLang="en-US" sz="1600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917086" y="4916566"/>
            <a:ext cx="323707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施設概要／鉄骨造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階建て（平成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年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月竣工）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3917086" y="5137131"/>
            <a:ext cx="324108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居室概要／ワンルーム・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室（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00.00㎡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）、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1K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室（</a:t>
            </a:r>
            <a:r>
              <a:rPr lang="en-US" altLang="ja-JP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00.00㎡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3917086" y="5353241"/>
            <a:ext cx="32353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設　　</a:t>
            </a:r>
            <a:r>
              <a:rPr lang="ja-JP" altLang="en-US" sz="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備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／エアコン、照明器具、緊急通報システム、洗面台・浴室、</a:t>
            </a:r>
          </a:p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</a:t>
            </a:r>
            <a:r>
              <a:rPr lang="ja-JP" altLang="en-US" sz="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   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ルーフバルコニー、収納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3917087" y="5651493"/>
            <a:ext cx="32353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共用設備／ランドリールーム、プレイルーム、エレベーター、サウナ、</a:t>
            </a:r>
          </a:p>
          <a:p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　 </a:t>
            </a:r>
            <a:r>
              <a:rPr lang="ja-JP" altLang="en-US" sz="8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   医療</a:t>
            </a:r>
            <a:r>
              <a:rPr lang="ja-JP" altLang="en-US" sz="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ルーム、カウンセリングルーム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7527138" y="4607942"/>
            <a:ext cx="18918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/>
              <a:t>さらに設備充実予定！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7516586" y="4876844"/>
            <a:ext cx="2869267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en-US" altLang="ja-JP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には、隣接する○○病院の大増床工事も完了し、さらに利用者の受け入れが可能になります。同時に設備全体の充実を予定しており、和室スペース・カラオケスペースなど、利用者のみなさんに喜んでいただける設備を検討しています。いろいろなアイデアを詰め込んで、より魅力的な空間を創造してまいります。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59422" y="6117166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お問い合わせ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322846" y="6317670"/>
            <a:ext cx="43011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/>
              <a:t>TEL </a:t>
            </a:r>
            <a:r>
              <a:rPr lang="en-US" altLang="ja-JP" sz="4400" dirty="0" smtClean="0"/>
              <a:t>03-1234-1111</a:t>
            </a:r>
            <a:endParaRPr lang="ja-JP" altLang="en-US" sz="4400" dirty="0"/>
          </a:p>
        </p:txBody>
      </p:sp>
      <p:sp>
        <p:nvSpPr>
          <p:cNvPr id="39" name="正方形/長方形 38"/>
          <p:cNvSpPr/>
          <p:nvPr/>
        </p:nvSpPr>
        <p:spPr>
          <a:xfrm>
            <a:off x="368566" y="6969644"/>
            <a:ext cx="2339831" cy="381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>
              <a:lnSpc>
                <a:spcPts val="1200"/>
              </a:lnSpc>
            </a:pPr>
            <a:r>
              <a:rPr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（施設代表者：鈴木健太）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828350" y="6610476"/>
            <a:ext cx="1894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/>
              <a:t>FAX </a:t>
            </a:r>
            <a:r>
              <a:rPr lang="en-US" altLang="ja-JP" sz="1800" dirty="0" smtClean="0"/>
              <a:t>03-1234-1112</a:t>
            </a:r>
            <a:endParaRPr lang="ja-JP" altLang="en-US" sz="1800" dirty="0"/>
          </a:p>
        </p:txBody>
      </p:sp>
      <p:sp>
        <p:nvSpPr>
          <p:cNvPr id="42" name="正方形/長方形 41"/>
          <p:cNvSpPr/>
          <p:nvPr/>
        </p:nvSpPr>
        <p:spPr>
          <a:xfrm>
            <a:off x="5828350" y="7061421"/>
            <a:ext cx="2461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/>
              <a:t>http://www.askult.com/</a:t>
            </a:r>
            <a:endParaRPr lang="ja-JP" altLang="en-US" sz="1800" dirty="0"/>
          </a:p>
        </p:txBody>
      </p:sp>
      <p:sp>
        <p:nvSpPr>
          <p:cNvPr id="48" name="正方形/長方形 47"/>
          <p:cNvSpPr/>
          <p:nvPr/>
        </p:nvSpPr>
        <p:spPr>
          <a:xfrm>
            <a:off x="8347951" y="6176124"/>
            <a:ext cx="2077200" cy="1155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8347951" y="6176124"/>
            <a:ext cx="2077200" cy="1155600"/>
          </a:xfrm>
          <a:prstGeom prst="rect">
            <a:avLst/>
          </a:prstGeom>
          <a:noFill/>
          <a:ln>
            <a:solidFill>
              <a:srgbClr val="8888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160</TotalTime>
  <Words>335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12</cp:revision>
  <cp:lastPrinted>2014-02-21T02:30:05Z</cp:lastPrinted>
  <dcterms:created xsi:type="dcterms:W3CDTF">2013-08-07T01:20:38Z</dcterms:created>
  <dcterms:modified xsi:type="dcterms:W3CDTF">2014-02-27T05:56:34Z</dcterms:modified>
</cp:coreProperties>
</file>