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BF41"/>
    <a:srgbClr val="EB69A5"/>
    <a:srgbClr val="BA501F"/>
    <a:srgbClr val="EC6C00"/>
    <a:srgbClr val="EB6DA5"/>
    <a:srgbClr val="3E3A39"/>
    <a:srgbClr val="906E30"/>
    <a:srgbClr val="A4723A"/>
    <a:srgbClr val="664724"/>
    <a:srgbClr val="645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1488" y="52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676226" cy="619363"/>
          </a:xfrm>
          <a:prstGeom prst="rect">
            <a:avLst/>
          </a:prstGeom>
        </p:spPr>
        <p:txBody>
          <a:bodyPr vert="horz" lIns="113888" tIns="56944" rIns="113888" bIns="56944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0"/>
            <a:ext cx="3676226" cy="619363"/>
          </a:xfrm>
          <a:prstGeom prst="rect">
            <a:avLst/>
          </a:prstGeom>
        </p:spPr>
        <p:txBody>
          <a:bodyPr vert="horz" lIns="113888" tIns="56944" rIns="113888" bIns="56944" rtlCol="0"/>
          <a:lstStyle>
            <a:lvl1pPr algn="r">
              <a:defRPr sz="1400"/>
            </a:lvl1pPr>
          </a:lstStyle>
          <a:p>
            <a:fld id="{70F99883-74AE-4A2C-81B7-5B86A08198C0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55900" y="1541463"/>
            <a:ext cx="297180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88" tIns="56944" rIns="113888" bIns="5694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88" tIns="56944" rIns="113888" bIns="5694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11725041"/>
            <a:ext cx="3676226" cy="619362"/>
          </a:xfrm>
          <a:prstGeom prst="rect">
            <a:avLst/>
          </a:prstGeom>
        </p:spPr>
        <p:txBody>
          <a:bodyPr vert="horz" lIns="113888" tIns="56944" rIns="113888" bIns="56944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2"/>
          </a:xfrm>
          <a:prstGeom prst="rect">
            <a:avLst/>
          </a:prstGeom>
        </p:spPr>
        <p:txBody>
          <a:bodyPr vert="horz" lIns="113888" tIns="56944" rIns="113888" bIns="56944" rtlCol="0" anchor="b"/>
          <a:lstStyle>
            <a:lvl1pPr algn="r">
              <a:defRPr sz="14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" name="図 104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5" y="11875"/>
            <a:ext cx="7776000" cy="10913844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614283" y="440082"/>
            <a:ext cx="45801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アスクル老人ホーム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555246" y="1117165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8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ニュースレター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5428447" y="196016"/>
            <a:ext cx="1727717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 smtClean="0">
                <a:solidFill>
                  <a:srgbClr val="7EBF41"/>
                </a:solidFill>
              </a:rPr>
              <a:t>Vol.</a:t>
            </a:r>
            <a:r>
              <a:rPr lang="en-US" altLang="ja-JP" sz="2800" dirty="0">
                <a:solidFill>
                  <a:srgbClr val="7EBF41"/>
                </a:solidFill>
              </a:rPr>
              <a:t> </a:t>
            </a:r>
            <a:r>
              <a:rPr lang="en-US" altLang="ja-JP" sz="7000" dirty="0">
                <a:solidFill>
                  <a:srgbClr val="7EBF41"/>
                </a:solidFill>
              </a:rPr>
              <a:t>00</a:t>
            </a:r>
            <a:endParaRPr lang="ja-JP" altLang="en-US" sz="7000" dirty="0">
              <a:solidFill>
                <a:srgbClr val="7EBF41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5686430" y="1252638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0000</a:t>
            </a: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</a:t>
            </a:r>
            <a:r>
              <a:rPr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月号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681592" y="2129394"/>
            <a:ext cx="45653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dirty="0">
                <a:solidFill>
                  <a:srgbClr val="EB69A5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アスクル公園に</a:t>
            </a:r>
          </a:p>
          <a:p>
            <a:r>
              <a:rPr lang="ja-JP" altLang="en-US" sz="3200" dirty="0">
                <a:solidFill>
                  <a:srgbClr val="EB69A5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お花見に行きました！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681592" y="6063309"/>
            <a:ext cx="38862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2300" dirty="0">
                <a:solidFill>
                  <a:srgbClr val="EC6C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毎年恒例の夏祭りが</a:t>
            </a:r>
          </a:p>
          <a:p>
            <a:r>
              <a:rPr lang="ja-JP" altLang="en-US" sz="2300" dirty="0">
                <a:solidFill>
                  <a:srgbClr val="EC6C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開催されます！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693467" y="6837315"/>
            <a:ext cx="25009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0000</a:t>
            </a:r>
            <a:r>
              <a:rPr lang="ja-JP" altLang="en-US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</a:t>
            </a:r>
            <a:r>
              <a:rPr lang="en-US" altLang="ja-JP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  <a:r>
              <a:rPr lang="en-US" altLang="ja-JP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日（○）</a:t>
            </a:r>
          </a:p>
          <a:p>
            <a:r>
              <a:rPr lang="en-US" altLang="ja-JP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00〜</a:t>
            </a:r>
            <a:endParaRPr lang="ja-JP" altLang="en-US" sz="1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717217" y="3275314"/>
            <a:ext cx="3886200" cy="23645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ja-JP" altLang="en-US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4181041" y="6094934"/>
            <a:ext cx="27270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EB69A5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今月のハッピーバースデー！</a:t>
            </a:r>
          </a:p>
        </p:txBody>
      </p:sp>
      <p:sp>
        <p:nvSpPr>
          <p:cNvPr id="1026" name="正方形/長方形 1025"/>
          <p:cNvSpPr/>
          <p:nvPr/>
        </p:nvSpPr>
        <p:spPr>
          <a:xfrm>
            <a:off x="3942169" y="6447965"/>
            <a:ext cx="18630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歳になりました！</a:t>
            </a:r>
          </a:p>
        </p:txBody>
      </p:sp>
      <p:sp>
        <p:nvSpPr>
          <p:cNvPr id="1032" name="正方形/長方形 1031"/>
          <p:cNvSpPr/>
          <p:nvPr/>
        </p:nvSpPr>
        <p:spPr>
          <a:xfrm>
            <a:off x="3917930" y="6688941"/>
            <a:ext cx="1577676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さん</a:t>
            </a:r>
          </a:p>
        </p:txBody>
      </p:sp>
      <p:sp>
        <p:nvSpPr>
          <p:cNvPr id="1034" name="正方形/長方形 1033"/>
          <p:cNvSpPr/>
          <p:nvPr/>
        </p:nvSpPr>
        <p:spPr>
          <a:xfrm>
            <a:off x="3949754" y="7049065"/>
            <a:ext cx="129715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  <a:r>
              <a:rPr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日生まれ）</a:t>
            </a:r>
          </a:p>
        </p:txBody>
      </p:sp>
      <p:sp>
        <p:nvSpPr>
          <p:cNvPr id="1036" name="正方形/長方形 1035"/>
          <p:cNvSpPr/>
          <p:nvPr/>
        </p:nvSpPr>
        <p:spPr>
          <a:xfrm>
            <a:off x="4423354" y="8132066"/>
            <a:ext cx="26548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BA501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お楽しみグルメのコーナー！</a:t>
            </a:r>
          </a:p>
        </p:txBody>
      </p:sp>
      <p:sp>
        <p:nvSpPr>
          <p:cNvPr id="1037" name="正方形/長方形 1036"/>
          <p:cNvSpPr/>
          <p:nvPr/>
        </p:nvSpPr>
        <p:spPr>
          <a:xfrm>
            <a:off x="4432813" y="8414935"/>
            <a:ext cx="17123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日（○） 夕食</a:t>
            </a:r>
          </a:p>
        </p:txBody>
      </p:sp>
      <p:sp>
        <p:nvSpPr>
          <p:cNvPr id="1038" name="正方形/長方形 1037"/>
          <p:cNvSpPr/>
          <p:nvPr/>
        </p:nvSpPr>
        <p:spPr>
          <a:xfrm>
            <a:off x="3926004" y="8703809"/>
            <a:ext cx="287771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dirty="0">
                <a:solidFill>
                  <a:srgbClr val="BA501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○○○○の○○○○風シチュー</a:t>
            </a:r>
          </a:p>
        </p:txBody>
      </p:sp>
      <p:sp>
        <p:nvSpPr>
          <p:cNvPr id="1039" name="正方形/長方形 1038"/>
          <p:cNvSpPr/>
          <p:nvPr/>
        </p:nvSpPr>
        <p:spPr>
          <a:xfrm>
            <a:off x="3940767" y="9050724"/>
            <a:ext cx="1664386" cy="11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</a:t>
            </a:r>
            <a:r>
              <a:rPr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</a:t>
            </a: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</a:t>
            </a:r>
            <a:r>
              <a:rPr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3940766" y="7326064"/>
            <a:ext cx="206814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</a:t>
            </a:r>
            <a:r>
              <a:rPr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717217" y="7485905"/>
            <a:ext cx="29522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717217" y="8425354"/>
            <a:ext cx="1586596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041" name="正方形/長方形 1040"/>
          <p:cNvSpPr/>
          <p:nvPr/>
        </p:nvSpPr>
        <p:spPr>
          <a:xfrm>
            <a:off x="4749210" y="2276117"/>
            <a:ext cx="2242800" cy="158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000" dirty="0"/>
          </a:p>
        </p:txBody>
      </p:sp>
      <p:sp>
        <p:nvSpPr>
          <p:cNvPr id="53" name="正方形/長方形 52"/>
          <p:cNvSpPr/>
          <p:nvPr/>
        </p:nvSpPr>
        <p:spPr>
          <a:xfrm>
            <a:off x="4749210" y="4013696"/>
            <a:ext cx="2242800" cy="158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000" dirty="0"/>
          </a:p>
        </p:txBody>
      </p:sp>
      <p:sp>
        <p:nvSpPr>
          <p:cNvPr id="1042" name="正方形/長方形 1041"/>
          <p:cNvSpPr/>
          <p:nvPr/>
        </p:nvSpPr>
        <p:spPr>
          <a:xfrm>
            <a:off x="5998998" y="6554391"/>
            <a:ext cx="1008000" cy="1288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400" dirty="0"/>
          </a:p>
        </p:txBody>
      </p:sp>
      <p:sp>
        <p:nvSpPr>
          <p:cNvPr id="1043" name="正方形/長方形 1042"/>
          <p:cNvSpPr/>
          <p:nvPr/>
        </p:nvSpPr>
        <p:spPr>
          <a:xfrm>
            <a:off x="5520805" y="9119198"/>
            <a:ext cx="1486800" cy="94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187</TotalTime>
  <Words>755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25</cp:revision>
  <cp:lastPrinted>2014-02-21T02:35:37Z</cp:lastPrinted>
  <dcterms:created xsi:type="dcterms:W3CDTF">2013-08-07T01:16:52Z</dcterms:created>
  <dcterms:modified xsi:type="dcterms:W3CDTF">2014-02-27T05:57:22Z</dcterms:modified>
</cp:coreProperties>
</file>