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8D1D"/>
    <a:srgbClr val="EB6DA5"/>
    <a:srgbClr val="3E3A39"/>
    <a:srgbClr val="EB69A5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488" y="52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-2376" y="-114"/>
      </p:cViewPr>
      <p:guideLst>
        <p:guide orient="horz" pos="3888"/>
        <p:guide pos="26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676650" cy="61753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805363" y="0"/>
            <a:ext cx="3676650" cy="61753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083FD8CC-4B48-41E1-8272-7BFC201D5823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11725275"/>
            <a:ext cx="3676650" cy="617538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805363" y="11725275"/>
            <a:ext cx="3676650" cy="617538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A0EF0610-2F14-4DDF-8B4B-81A770C994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887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76" tIns="56938" rIns="113876" bIns="56938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0"/>
            <a:ext cx="3676226" cy="619363"/>
          </a:xfrm>
          <a:prstGeom prst="rect">
            <a:avLst/>
          </a:prstGeom>
        </p:spPr>
        <p:txBody>
          <a:bodyPr vert="horz" lIns="113876" tIns="56938" rIns="113876" bIns="56938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76" tIns="56938" rIns="113876" bIns="569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76" tIns="56938" rIns="113876" bIns="5693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76" tIns="56938" rIns="113876" bIns="56938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2"/>
          </a:xfrm>
          <a:prstGeom prst="rect">
            <a:avLst/>
          </a:prstGeom>
        </p:spPr>
        <p:txBody>
          <a:bodyPr vert="horz" lIns="113876" tIns="56938" rIns="113876" bIns="56938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2" name="図 10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" y="0"/>
            <a:ext cx="7776000" cy="10913844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450997" y="340484"/>
            <a:ext cx="26068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 smtClean="0">
                <a:solidFill>
                  <a:srgbClr val="F18D1D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レストラン・アスクルで</a:t>
            </a:r>
            <a:endParaRPr lang="ja-JP" altLang="en-US" sz="2200" dirty="0">
              <a:solidFill>
                <a:srgbClr val="F18D1D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76829" y="707498"/>
            <a:ext cx="2287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F18D1D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00/00〜00/00</a:t>
            </a:r>
            <a:endParaRPr lang="ja-JP" altLang="en-US" sz="2400" dirty="0">
              <a:solidFill>
                <a:srgbClr val="F18D1D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010440" y="283933"/>
            <a:ext cx="43204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400" dirty="0">
                <a:solidFill>
                  <a:srgbClr val="F18D1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春の歓送迎会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943264" y="1325947"/>
            <a:ext cx="3872576" cy="384721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r>
              <a:rPr lang="ja-JP" altLang="en-US" sz="1900" dirty="0" smtClean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メニューから組み合わせて お一人様</a:t>
            </a:r>
            <a:endParaRPr lang="ja-JP" altLang="en-US" sz="3000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620014" y="2036366"/>
            <a:ext cx="8691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Pasta</a:t>
            </a:r>
            <a:endParaRPr lang="ja-JP" altLang="en-US" sz="21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36629" y="2522124"/>
            <a:ext cx="27808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鶏肉とほうれん草の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ペペロンチーノ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2667559" y="3003404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800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736629" y="3342256"/>
            <a:ext cx="27808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トマトと牛肉の煮込み風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スープパスタ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2667559" y="3814040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900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736629" y="4160963"/>
            <a:ext cx="27808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特製スパイシーソースの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ナポリタン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2667559" y="4636240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700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1026" name="正方形/長方形 1025"/>
          <p:cNvSpPr/>
          <p:nvPr/>
        </p:nvSpPr>
        <p:spPr>
          <a:xfrm>
            <a:off x="4983907" y="2036366"/>
            <a:ext cx="10631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Risotto</a:t>
            </a:r>
            <a:endParaRPr lang="ja-JP" altLang="en-US" sz="21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32" name="正方形/長方形 1031"/>
          <p:cNvSpPr/>
          <p:nvPr/>
        </p:nvSpPr>
        <p:spPr>
          <a:xfrm>
            <a:off x="4190757" y="2522124"/>
            <a:ext cx="27551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3</a:t>
            </a:r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種のチーズが決め手の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クリーミーリゾット</a:t>
            </a:r>
          </a:p>
        </p:txBody>
      </p:sp>
      <p:sp>
        <p:nvSpPr>
          <p:cNvPr id="1033" name="正方形/長方形 1032"/>
          <p:cNvSpPr/>
          <p:nvPr/>
        </p:nvSpPr>
        <p:spPr>
          <a:xfrm>
            <a:off x="6122365" y="3003404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800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1034" name="正方形/長方形 1033"/>
          <p:cNvSpPr/>
          <p:nvPr/>
        </p:nvSpPr>
        <p:spPr>
          <a:xfrm>
            <a:off x="4190757" y="3342256"/>
            <a:ext cx="27551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海の恵み！イカ墨の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シーフードリゾット</a:t>
            </a:r>
          </a:p>
        </p:txBody>
      </p:sp>
      <p:sp>
        <p:nvSpPr>
          <p:cNvPr id="1035" name="正方形/長方形 1034"/>
          <p:cNvSpPr/>
          <p:nvPr/>
        </p:nvSpPr>
        <p:spPr>
          <a:xfrm>
            <a:off x="2666306" y="7895584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900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1036" name="正方形/長方形 1035"/>
          <p:cNvSpPr/>
          <p:nvPr/>
        </p:nvSpPr>
        <p:spPr>
          <a:xfrm>
            <a:off x="4190757" y="4160963"/>
            <a:ext cx="27477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スタミナ抜群！豚ひき肉の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ワイルド・リゾット</a:t>
            </a:r>
          </a:p>
        </p:txBody>
      </p:sp>
      <p:sp>
        <p:nvSpPr>
          <p:cNvPr id="1037" name="正方形/長方形 1036"/>
          <p:cNvSpPr/>
          <p:nvPr/>
        </p:nvSpPr>
        <p:spPr>
          <a:xfrm>
            <a:off x="6122365" y="4636240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700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1038" name="正方形/長方形 1037"/>
          <p:cNvSpPr/>
          <p:nvPr/>
        </p:nvSpPr>
        <p:spPr>
          <a:xfrm>
            <a:off x="1639250" y="5286589"/>
            <a:ext cx="8306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Salad</a:t>
            </a:r>
            <a:endParaRPr lang="ja-JP" altLang="en-US" sz="21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39" name="正方形/長方形 1038"/>
          <p:cNvSpPr/>
          <p:nvPr/>
        </p:nvSpPr>
        <p:spPr>
          <a:xfrm>
            <a:off x="741068" y="5781860"/>
            <a:ext cx="27586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産地直送野菜の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グリーンサラダ</a:t>
            </a:r>
          </a:p>
        </p:txBody>
      </p:sp>
      <p:sp>
        <p:nvSpPr>
          <p:cNvPr id="1040" name="正方形/長方形 1039"/>
          <p:cNvSpPr/>
          <p:nvPr/>
        </p:nvSpPr>
        <p:spPr>
          <a:xfrm>
            <a:off x="2666306" y="6256238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1041" name="正方形/長方形 1040"/>
          <p:cNvSpPr/>
          <p:nvPr/>
        </p:nvSpPr>
        <p:spPr>
          <a:xfrm>
            <a:off x="741068" y="6602412"/>
            <a:ext cx="27764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こだわり有機野菜の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シーザーサラダ</a:t>
            </a:r>
          </a:p>
        </p:txBody>
      </p:sp>
      <p:sp>
        <p:nvSpPr>
          <p:cNvPr id="1042" name="正方形/長方形 1041"/>
          <p:cNvSpPr/>
          <p:nvPr/>
        </p:nvSpPr>
        <p:spPr>
          <a:xfrm>
            <a:off x="2666306" y="7076762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800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1043" name="正方形/長方形 1042"/>
          <p:cNvSpPr/>
          <p:nvPr/>
        </p:nvSpPr>
        <p:spPr>
          <a:xfrm>
            <a:off x="741068" y="7414758"/>
            <a:ext cx="27675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トマト丸ごと一個を使用！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豪快サラダ</a:t>
            </a:r>
          </a:p>
        </p:txBody>
      </p:sp>
      <p:sp>
        <p:nvSpPr>
          <p:cNvPr id="1044" name="正方形/長方形 1043"/>
          <p:cNvSpPr/>
          <p:nvPr/>
        </p:nvSpPr>
        <p:spPr>
          <a:xfrm>
            <a:off x="6122365" y="3814040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900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1045" name="正方形/長方形 1044"/>
          <p:cNvSpPr/>
          <p:nvPr/>
        </p:nvSpPr>
        <p:spPr>
          <a:xfrm>
            <a:off x="5120964" y="5286589"/>
            <a:ext cx="78899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Dolce</a:t>
            </a:r>
            <a:endParaRPr lang="ja-JP" altLang="en-US" sz="21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46" name="正方形/長方形 1045"/>
          <p:cNvSpPr/>
          <p:nvPr/>
        </p:nvSpPr>
        <p:spPr>
          <a:xfrm>
            <a:off x="4198118" y="5781860"/>
            <a:ext cx="26675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爽やかな口当たり！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イタリアン・ジェラート</a:t>
            </a:r>
          </a:p>
        </p:txBody>
      </p:sp>
      <p:sp>
        <p:nvSpPr>
          <p:cNvPr id="1047" name="正方形/長方形 1046"/>
          <p:cNvSpPr/>
          <p:nvPr/>
        </p:nvSpPr>
        <p:spPr>
          <a:xfrm>
            <a:off x="6126453" y="6256238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1048" name="正方形/長方形 1047"/>
          <p:cNvSpPr/>
          <p:nvPr/>
        </p:nvSpPr>
        <p:spPr>
          <a:xfrm>
            <a:off x="4198118" y="6602412"/>
            <a:ext cx="26672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焼き立て！クリーミーな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エッグタルト</a:t>
            </a:r>
          </a:p>
        </p:txBody>
      </p:sp>
      <p:sp>
        <p:nvSpPr>
          <p:cNvPr id="1049" name="正方形/長方形 1048"/>
          <p:cNvSpPr/>
          <p:nvPr/>
        </p:nvSpPr>
        <p:spPr>
          <a:xfrm>
            <a:off x="6126453" y="7076762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1050" name="正方形/長方形 1049"/>
          <p:cNvSpPr/>
          <p:nvPr/>
        </p:nvSpPr>
        <p:spPr>
          <a:xfrm>
            <a:off x="4198118" y="7414758"/>
            <a:ext cx="2664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季節限定！</a:t>
            </a:r>
          </a:p>
          <a:p>
            <a:r>
              <a:rPr lang="ja-JP" altLang="en-US" sz="16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イチゴのシャーベット</a:t>
            </a:r>
          </a:p>
        </p:txBody>
      </p:sp>
      <p:sp>
        <p:nvSpPr>
          <p:cNvPr id="1051" name="正方形/長方形 1050"/>
          <p:cNvSpPr/>
          <p:nvPr/>
        </p:nvSpPr>
        <p:spPr>
          <a:xfrm>
            <a:off x="6126453" y="7895584"/>
            <a:ext cx="819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600</a:t>
            </a:r>
            <a:r>
              <a:rPr lang="ja-JP" altLang="en-US" sz="18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1052" name="正方形/長方形 1051"/>
          <p:cNvSpPr/>
          <p:nvPr/>
        </p:nvSpPr>
        <p:spPr>
          <a:xfrm>
            <a:off x="1755665" y="8596100"/>
            <a:ext cx="5575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rgbClr val="F18D1D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ソムリエがセレクトしたワインの飲み放題コース！</a:t>
            </a:r>
          </a:p>
        </p:txBody>
      </p:sp>
      <p:sp>
        <p:nvSpPr>
          <p:cNvPr id="1053" name="正方形/長方形 1052"/>
          <p:cNvSpPr/>
          <p:nvPr/>
        </p:nvSpPr>
        <p:spPr>
          <a:xfrm>
            <a:off x="1755664" y="8913660"/>
            <a:ext cx="5964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90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 </a:t>
            </a:r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2,500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円／</a:t>
            </a:r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 </a:t>
            </a:r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3,000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円／</a:t>
            </a:r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 </a:t>
            </a:r>
            <a:r>
              <a:rPr lang="en-US" altLang="ja-JP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3,500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</a:p>
        </p:txBody>
      </p:sp>
      <p:sp>
        <p:nvSpPr>
          <p:cNvPr id="1054" name="正方形/長方形 1053"/>
          <p:cNvSpPr/>
          <p:nvPr/>
        </p:nvSpPr>
        <p:spPr>
          <a:xfrm>
            <a:off x="460194" y="9775135"/>
            <a:ext cx="9509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F18D1D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ご予約は</a:t>
            </a:r>
          </a:p>
        </p:txBody>
      </p:sp>
      <p:sp>
        <p:nvSpPr>
          <p:cNvPr id="1055" name="正方形/長方形 1054"/>
          <p:cNvSpPr/>
          <p:nvPr/>
        </p:nvSpPr>
        <p:spPr>
          <a:xfrm>
            <a:off x="1230920" y="9620949"/>
            <a:ext cx="29979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000" dirty="0">
                <a:solidFill>
                  <a:srgbClr val="F18D1D"/>
                </a:solidFill>
                <a:ea typeface="HGｺﾞｼｯｸM" panose="020B0609000000000000" pitchFamily="49" charset="-128"/>
              </a:rPr>
              <a:t>TEL 03-1234-1111</a:t>
            </a:r>
            <a:endParaRPr lang="ja-JP" altLang="en-US" sz="3000" dirty="0">
              <a:solidFill>
                <a:srgbClr val="F18D1D"/>
              </a:solidFill>
              <a:ea typeface="HGｺﾞｼｯｸM" panose="020B0609000000000000" pitchFamily="49" charset="-128"/>
            </a:endParaRPr>
          </a:p>
        </p:txBody>
      </p:sp>
      <p:sp>
        <p:nvSpPr>
          <p:cNvPr id="1056" name="正方形/長方形 1055"/>
          <p:cNvSpPr/>
          <p:nvPr/>
        </p:nvSpPr>
        <p:spPr>
          <a:xfrm>
            <a:off x="4526916" y="9703072"/>
            <a:ext cx="133209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00" dirty="0">
                <a:solidFill>
                  <a:srgbClr val="F18D1D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営業時間</a:t>
            </a:r>
          </a:p>
          <a:p>
            <a:r>
              <a:rPr lang="en-US" altLang="zh-TW" sz="1100" dirty="0">
                <a:solidFill>
                  <a:srgbClr val="F18D1D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00</a:t>
            </a:r>
            <a:r>
              <a:rPr lang="zh-TW" altLang="en-US" sz="1100" dirty="0">
                <a:solidFill>
                  <a:srgbClr val="F18D1D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zh-TW" sz="1100" dirty="0">
                <a:solidFill>
                  <a:srgbClr val="F18D1D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00〜00</a:t>
            </a:r>
            <a:r>
              <a:rPr lang="zh-TW" altLang="en-US" sz="1100" dirty="0">
                <a:solidFill>
                  <a:srgbClr val="F18D1D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zh-TW" sz="1100" dirty="0">
                <a:solidFill>
                  <a:srgbClr val="F18D1D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00</a:t>
            </a:r>
            <a:endParaRPr lang="ja-JP" altLang="en-US" sz="1100" dirty="0">
              <a:solidFill>
                <a:srgbClr val="F18D1D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057" name="正方形/長方形 1056"/>
          <p:cNvSpPr/>
          <p:nvPr/>
        </p:nvSpPr>
        <p:spPr>
          <a:xfrm>
            <a:off x="437994" y="10104269"/>
            <a:ext cx="146867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レストラン・アスクル</a:t>
            </a:r>
          </a:p>
        </p:txBody>
      </p:sp>
      <p:sp>
        <p:nvSpPr>
          <p:cNvPr id="1058" name="正方形/長方形 1057"/>
          <p:cNvSpPr/>
          <p:nvPr/>
        </p:nvSpPr>
        <p:spPr>
          <a:xfrm>
            <a:off x="1841288" y="10175468"/>
            <a:ext cx="3886200" cy="2000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7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59" name="正方形/長方形 1058"/>
          <p:cNvSpPr/>
          <p:nvPr/>
        </p:nvSpPr>
        <p:spPr>
          <a:xfrm>
            <a:off x="3525619" y="10275496"/>
            <a:ext cx="22046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ea typeface="HGｺﾞｼｯｸM" panose="020B0609000000000000" pitchFamily="49" charset="-128"/>
              </a:rPr>
              <a:t>http://www.askult.com/</a:t>
            </a:r>
            <a:endParaRPr lang="ja-JP" altLang="en-US" sz="1600" dirty="0">
              <a:ea typeface="HGｺﾞｼｯｸM" panose="020B0609000000000000" pitchFamily="49" charset="-128"/>
            </a:endParaRPr>
          </a:p>
        </p:txBody>
      </p:sp>
      <p:sp>
        <p:nvSpPr>
          <p:cNvPr id="1060" name="正方形/長方形 1059"/>
          <p:cNvSpPr/>
          <p:nvPr/>
        </p:nvSpPr>
        <p:spPr>
          <a:xfrm>
            <a:off x="4638659" y="1226887"/>
            <a:ext cx="1984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0,000</a:t>
            </a:r>
            <a:r>
              <a:rPr lang="ja-JP" altLang="en-US" sz="3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円</a:t>
            </a:r>
            <a:r>
              <a:rPr lang="en-US" altLang="ja-JP" sz="3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〜</a:t>
            </a:r>
            <a:endParaRPr lang="ja-JP" altLang="en-US" sz="32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061" name="正方形/長方形 1060"/>
          <p:cNvSpPr/>
          <p:nvPr/>
        </p:nvSpPr>
        <p:spPr>
          <a:xfrm>
            <a:off x="5764784" y="9744655"/>
            <a:ext cx="1396800" cy="777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207</TotalTime>
  <Words>278</Words>
  <Application>Microsoft Office PowerPoint</Application>
  <PresentationFormat>ユーザー設定</PresentationFormat>
  <Paragraphs>72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28</cp:revision>
  <cp:lastPrinted>2014-02-25T01:13:27Z</cp:lastPrinted>
  <dcterms:created xsi:type="dcterms:W3CDTF">2013-08-07T01:16:52Z</dcterms:created>
  <dcterms:modified xsi:type="dcterms:W3CDTF">2014-02-27T05:58:58Z</dcterms:modified>
</cp:coreProperties>
</file>