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18D1D"/>
    <a:srgbClr val="000099"/>
    <a:srgbClr val="F0F4FA"/>
    <a:srgbClr val="E8EEF8"/>
    <a:srgbClr val="203864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120" y="-40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3676226" cy="61936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3" y="1"/>
            <a:ext cx="3676226" cy="61936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2014/2/21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61" tIns="56931" rIns="113861" bIns="56931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61" tIns="56931" rIns="113861" bIns="56931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11725040"/>
            <a:ext cx="3676226" cy="619363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3" y="11725040"/>
            <a:ext cx="3676226" cy="619363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" name="図 29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970"/>
            <a:ext cx="10913844" cy="7776000"/>
          </a:xfrm>
          <a:prstGeom prst="rect">
            <a:avLst/>
          </a:prstGeom>
        </p:spPr>
      </p:pic>
      <p:sp>
        <p:nvSpPr>
          <p:cNvPr id="10" name="正方形/長方形 9"/>
          <p:cNvSpPr/>
          <p:nvPr/>
        </p:nvSpPr>
        <p:spPr>
          <a:xfrm>
            <a:off x="1133794" y="429734"/>
            <a:ext cx="2949846" cy="29238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9200" dirty="0">
                <a:solidFill>
                  <a:srgbClr val="F18D1D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Party</a:t>
            </a:r>
          </a:p>
          <a:p>
            <a:r>
              <a:rPr lang="en-US" altLang="ja-JP" sz="9200" dirty="0">
                <a:solidFill>
                  <a:srgbClr val="F18D1D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Plan</a:t>
            </a:r>
            <a:endParaRPr lang="ja-JP" altLang="en-US" sz="9200" dirty="0">
              <a:solidFill>
                <a:srgbClr val="F18D1D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1133794" y="3295634"/>
            <a:ext cx="2266631" cy="7591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500"/>
              </a:lnSpc>
            </a:pPr>
            <a:r>
              <a:rPr lang="ja-JP" altLang="en-US" sz="1900" dirty="0">
                <a:solidFill>
                  <a:srgbClr val="F18D1D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歓迎会・送別会に</a:t>
            </a:r>
          </a:p>
          <a:p>
            <a:pPr>
              <a:lnSpc>
                <a:spcPts val="2500"/>
              </a:lnSpc>
            </a:pPr>
            <a:r>
              <a:rPr lang="ja-JP" altLang="en-US" sz="1900" dirty="0">
                <a:solidFill>
                  <a:srgbClr val="F18D1D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ご利用ください！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6133412" y="677882"/>
            <a:ext cx="145905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200" dirty="0">
                <a:solidFill>
                  <a:srgbClr val="F18D1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コース</a:t>
            </a:r>
            <a:r>
              <a:rPr lang="en-US" altLang="ja-JP" sz="3200" dirty="0">
                <a:solidFill>
                  <a:srgbClr val="F18D1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A</a:t>
            </a:r>
            <a:endParaRPr lang="ja-JP" altLang="en-US" sz="3200" dirty="0">
              <a:solidFill>
                <a:srgbClr val="F18D1D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8636355" y="739437"/>
            <a:ext cx="152638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dirty="0">
                <a:solidFill>
                  <a:srgbClr val="F18D1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1,000</a:t>
            </a:r>
            <a:r>
              <a:rPr lang="ja-JP" altLang="en-US" sz="2800" dirty="0">
                <a:solidFill>
                  <a:srgbClr val="F18D1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円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6058884" y="3517800"/>
            <a:ext cx="377539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・特製ケーキとプリンのセット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6058884" y="3884805"/>
            <a:ext cx="223651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・コーヒー</a:t>
            </a:r>
            <a:r>
              <a:rPr lang="en-US" altLang="ja-JP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or</a:t>
            </a:r>
            <a:r>
              <a:rPr lang="ja-JP" altLang="en-US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紅茶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6154835" y="2358886"/>
            <a:ext cx="1467068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200" dirty="0" smtClean="0">
                <a:solidFill>
                  <a:srgbClr val="F18D1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コース</a:t>
            </a:r>
            <a:r>
              <a:rPr lang="en-US" altLang="ja-JP" sz="3200" dirty="0" smtClean="0">
                <a:solidFill>
                  <a:srgbClr val="F18D1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B</a:t>
            </a:r>
            <a:endParaRPr lang="ja-JP" altLang="en-US" sz="3200" dirty="0">
              <a:solidFill>
                <a:srgbClr val="F18D1D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6058884" y="3150795"/>
            <a:ext cx="274947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・特製カレー</a:t>
            </a:r>
            <a:r>
              <a:rPr lang="en-US" altLang="ja-JP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or</a:t>
            </a:r>
            <a:r>
              <a:rPr lang="ja-JP" altLang="en-US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パスタ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6058884" y="1464906"/>
            <a:ext cx="377539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・特製ケーキとプリンのセット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6058884" y="1841201"/>
            <a:ext cx="223651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・コーヒー</a:t>
            </a:r>
            <a:r>
              <a:rPr lang="en-US" altLang="ja-JP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or</a:t>
            </a:r>
            <a:r>
              <a:rPr lang="ja-JP" altLang="en-US" sz="20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紅茶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5917456" y="4630260"/>
            <a:ext cx="2116285" cy="4924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600" dirty="0">
                <a:solidFill>
                  <a:srgbClr val="F18D1D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CAFE ASKUL</a:t>
            </a:r>
            <a:endParaRPr lang="ja-JP" altLang="en-US" sz="2600" dirty="0">
              <a:solidFill>
                <a:srgbClr val="F18D1D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5917456" y="5106876"/>
            <a:ext cx="1995410" cy="4924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300" dirty="0">
                <a:solidFill>
                  <a:srgbClr val="F18D1D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OPEN </a:t>
            </a:r>
            <a:r>
              <a:rPr lang="en-US" altLang="ja-JP" sz="1300" dirty="0" smtClean="0">
                <a:solidFill>
                  <a:srgbClr val="F18D1D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 11</a:t>
            </a:r>
            <a:r>
              <a:rPr lang="ja-JP" altLang="en-US" sz="1300" dirty="0">
                <a:solidFill>
                  <a:srgbClr val="F18D1D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：</a:t>
            </a:r>
            <a:r>
              <a:rPr lang="en-US" altLang="ja-JP" sz="1300" dirty="0">
                <a:solidFill>
                  <a:srgbClr val="F18D1D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00</a:t>
            </a:r>
          </a:p>
          <a:p>
            <a:r>
              <a:rPr lang="en-US" altLang="ja-JP" sz="1300" dirty="0">
                <a:solidFill>
                  <a:srgbClr val="F18D1D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CLOSE 20</a:t>
            </a:r>
            <a:r>
              <a:rPr lang="ja-JP" altLang="en-US" sz="1300" dirty="0">
                <a:solidFill>
                  <a:srgbClr val="F18D1D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：</a:t>
            </a:r>
            <a:r>
              <a:rPr lang="en-US" altLang="ja-JP" sz="1300" dirty="0">
                <a:solidFill>
                  <a:srgbClr val="F18D1D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00</a:t>
            </a:r>
            <a:endParaRPr lang="ja-JP" altLang="en-US" sz="1300" dirty="0">
              <a:solidFill>
                <a:srgbClr val="F18D1D"/>
              </a:solidFill>
              <a:latin typeface="HGｺﾞｼｯｸM" panose="020B0609000000000000" pitchFamily="49" charset="-128"/>
              <a:ea typeface="HGｺﾞｼｯｸM" panose="020B0609000000000000" pitchFamily="49" charset="-128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5917456" y="5568541"/>
            <a:ext cx="1954591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105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〒</a:t>
            </a:r>
            <a:r>
              <a:rPr lang="en-US" altLang="zh-TW" sz="105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135-0061</a:t>
            </a:r>
          </a:p>
          <a:p>
            <a:r>
              <a:rPr lang="zh-TW" altLang="en-US" sz="105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東京都江東区豊洲</a:t>
            </a:r>
            <a:r>
              <a:rPr lang="en-US" altLang="zh-TW" sz="105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3-2-3</a:t>
            </a:r>
            <a:endParaRPr lang="ja-JP" altLang="en-US" sz="105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5917456" y="5939310"/>
            <a:ext cx="1414170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50" dirty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FAX </a:t>
            </a:r>
            <a:r>
              <a:rPr lang="en-US" altLang="ja-JP" sz="1050" dirty="0" smtClean="0">
                <a:latin typeface="HGPｺﾞｼｯｸM" panose="020B0600000000000000" pitchFamily="50" charset="-128"/>
                <a:ea typeface="HGPｺﾞｼｯｸM" panose="020B0600000000000000" pitchFamily="50" charset="-128"/>
              </a:rPr>
              <a:t>03-1234-1112</a:t>
            </a:r>
            <a:endParaRPr lang="ja-JP" altLang="en-US" sz="1050" dirty="0">
              <a:latin typeface="HGPｺﾞｼｯｸM" panose="020B0600000000000000" pitchFamily="50" charset="-128"/>
              <a:ea typeface="HGPｺﾞｼｯｸM" panose="020B0600000000000000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7007790" y="6595297"/>
            <a:ext cx="2997937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3000" dirty="0">
                <a:solidFill>
                  <a:srgbClr val="F18D1D"/>
                </a:solidFill>
                <a:ea typeface="HGPｺﾞｼｯｸM" panose="020B0600000000000000" pitchFamily="50" charset="-128"/>
              </a:rPr>
              <a:t>TEL 03-1234-1111</a:t>
            </a:r>
            <a:endParaRPr lang="ja-JP" altLang="en-US" sz="3000" dirty="0">
              <a:solidFill>
                <a:srgbClr val="F18D1D"/>
              </a:solidFill>
              <a:ea typeface="HGPｺﾞｼｯｸM" panose="020B0600000000000000" pitchFamily="50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7290047" y="6991487"/>
            <a:ext cx="271568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000" dirty="0">
                <a:solidFill>
                  <a:srgbClr val="F18D1D"/>
                </a:solidFill>
                <a:ea typeface="HGPｺﾞｼｯｸM" panose="020B0600000000000000" pitchFamily="50" charset="-128"/>
              </a:rPr>
              <a:t>http://www.askult.com/</a:t>
            </a:r>
            <a:endParaRPr lang="ja-JP" altLang="en-US" sz="2000" dirty="0">
              <a:solidFill>
                <a:srgbClr val="F18D1D"/>
              </a:solidFill>
              <a:ea typeface="HGPｺﾞｼｯｸM" panose="020B0600000000000000" pitchFamily="50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8636355" y="2420441"/>
            <a:ext cx="152638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800" dirty="0">
                <a:solidFill>
                  <a:srgbClr val="F18D1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1,500</a:t>
            </a:r>
            <a:r>
              <a:rPr lang="ja-JP" altLang="en-US" sz="2800" dirty="0">
                <a:solidFill>
                  <a:srgbClr val="F18D1D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円</a:t>
            </a:r>
          </a:p>
        </p:txBody>
      </p:sp>
      <p:sp>
        <p:nvSpPr>
          <p:cNvPr id="29" name="正方形/長方形 28"/>
          <p:cNvSpPr/>
          <p:nvPr/>
        </p:nvSpPr>
        <p:spPr>
          <a:xfrm>
            <a:off x="8276344" y="5187359"/>
            <a:ext cx="1972800" cy="109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</a:t>
            </a:r>
            <a:r>
              <a:rPr lang="ja-JP" altLang="en-US" sz="20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</a:t>
            </a:r>
            <a:endParaRPr lang="ja-JP" altLang="en-US" sz="20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24</TotalTime>
  <Words>178</Words>
  <Application>Microsoft Office PowerPoint</Application>
  <PresentationFormat>ユーザー設定</PresentationFormat>
  <Paragraphs>38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8</cp:revision>
  <cp:lastPrinted>2014-02-21T05:58:30Z</cp:lastPrinted>
  <dcterms:created xsi:type="dcterms:W3CDTF">2013-08-07T01:20:38Z</dcterms:created>
  <dcterms:modified xsi:type="dcterms:W3CDTF">2014-02-21T05:58:31Z</dcterms:modified>
</cp:coreProperties>
</file>

<file path=docProps/thumbnail.jpeg>
</file>