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B6D8E"/>
    <a:srgbClr val="E62B63"/>
    <a:srgbClr val="F4A346"/>
    <a:srgbClr val="00A73B"/>
    <a:srgbClr val="F18D1D"/>
    <a:srgbClr val="000099"/>
    <a:srgbClr val="F0F4FA"/>
    <a:srgbClr val="E8EEF8"/>
    <a:srgbClr val="203864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504" y="-46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3"/>
            <a:ext cx="3676226" cy="619364"/>
          </a:xfrm>
          <a:prstGeom prst="rect">
            <a:avLst/>
          </a:prstGeom>
        </p:spPr>
        <p:txBody>
          <a:bodyPr vert="horz" lIns="113837" tIns="56921" rIns="113837" bIns="56921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3"/>
            <a:ext cx="3676226" cy="619364"/>
          </a:xfrm>
          <a:prstGeom prst="rect">
            <a:avLst/>
          </a:prstGeom>
        </p:spPr>
        <p:txBody>
          <a:bodyPr vert="horz" lIns="113837" tIns="56921" rIns="113837" bIns="56921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37" tIns="56921" rIns="113837" bIns="5692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37" tIns="56921" rIns="113837" bIns="56921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11725042"/>
            <a:ext cx="3676226" cy="619363"/>
          </a:xfrm>
          <a:prstGeom prst="rect">
            <a:avLst/>
          </a:prstGeom>
        </p:spPr>
        <p:txBody>
          <a:bodyPr vert="horz" lIns="113837" tIns="56921" rIns="113837" bIns="56921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2"/>
            <a:ext cx="3676226" cy="619363"/>
          </a:xfrm>
          <a:prstGeom prst="rect">
            <a:avLst/>
          </a:prstGeom>
        </p:spPr>
        <p:txBody>
          <a:bodyPr vert="horz" lIns="113837" tIns="56921" rIns="113837" bIns="56921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5" name="図 5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970"/>
            <a:ext cx="10913844" cy="7776000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548855" y="972449"/>
            <a:ext cx="2606473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桜海老の春色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ペペロンチーノ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2336647" y="1554112"/>
            <a:ext cx="8194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900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548855" y="2012576"/>
            <a:ext cx="2606473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鶏肉とほうれん草の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クリームソースパスタ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2336647" y="2603830"/>
            <a:ext cx="8194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800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4127986" y="527182"/>
            <a:ext cx="1167307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rgbClr val="F4A346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RISSOTO</a:t>
            </a:r>
            <a:endParaRPr lang="ja-JP" altLang="en-US" sz="2000" dirty="0">
              <a:solidFill>
                <a:srgbClr val="F4A346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4094758" y="972449"/>
            <a:ext cx="2573338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鮭とブロッコリーの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クリーミーリゾット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5667500" y="1554112"/>
            <a:ext cx="100059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1,100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4094758" y="2012576"/>
            <a:ext cx="2573338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きのこたっぷりの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和風リゾット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5667500" y="2603830"/>
            <a:ext cx="100059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1,000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7691965" y="527182"/>
            <a:ext cx="85953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rgbClr val="E62B63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PIZZA</a:t>
            </a:r>
            <a:endParaRPr lang="ja-JP" altLang="en-US" sz="2000" dirty="0">
              <a:solidFill>
                <a:srgbClr val="E62B63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7658189" y="972449"/>
            <a:ext cx="2581495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トマトとバジルの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窯焼きピッツァ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7658189" y="2012576"/>
            <a:ext cx="2581495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生ハム</a:t>
            </a:r>
            <a:r>
              <a:rPr lang="en-US" altLang="ja-JP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&amp;</a:t>
            </a:r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ルッコラの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パルマ風ピッツァ</a:t>
            </a:r>
          </a:p>
        </p:txBody>
      </p:sp>
      <p:sp>
        <p:nvSpPr>
          <p:cNvPr id="34" name="正方形/長方形 33"/>
          <p:cNvSpPr/>
          <p:nvPr/>
        </p:nvSpPr>
        <p:spPr>
          <a:xfrm>
            <a:off x="9248614" y="2603830"/>
            <a:ext cx="100059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1,000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35" name="正方形/長方形 34"/>
          <p:cNvSpPr/>
          <p:nvPr/>
        </p:nvSpPr>
        <p:spPr>
          <a:xfrm>
            <a:off x="334289" y="3584629"/>
            <a:ext cx="3902030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3000" dirty="0" smtClean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RESTAURANT ASKUL</a:t>
            </a:r>
            <a:endParaRPr lang="ja-JP" altLang="en-US" sz="3000" dirty="0">
              <a:solidFill>
                <a:schemeClr val="bg1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558380" y="4699078"/>
            <a:ext cx="1386918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rgbClr val="00A73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ANTIPASTI</a:t>
            </a:r>
            <a:endParaRPr lang="ja-JP" altLang="en-US" sz="2000" dirty="0">
              <a:solidFill>
                <a:srgbClr val="00A73B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548855" y="5135297"/>
            <a:ext cx="2607248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春の魚介の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カルパッチョ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2335873" y="5725008"/>
            <a:ext cx="8194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700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39" name="正方形/長方形 38"/>
          <p:cNvSpPr/>
          <p:nvPr/>
        </p:nvSpPr>
        <p:spPr>
          <a:xfrm>
            <a:off x="548855" y="6184828"/>
            <a:ext cx="2607248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オリーブ盛り合わせと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チーズ</a:t>
            </a:r>
            <a:r>
              <a:rPr lang="en-US" altLang="ja-JP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3</a:t>
            </a:r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種のセット</a:t>
            </a:r>
          </a:p>
        </p:txBody>
      </p:sp>
      <p:sp>
        <p:nvSpPr>
          <p:cNvPr id="40" name="正方形/長方形 39"/>
          <p:cNvSpPr/>
          <p:nvPr/>
        </p:nvSpPr>
        <p:spPr>
          <a:xfrm>
            <a:off x="2336647" y="6769444"/>
            <a:ext cx="8194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800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41" name="正方形/長方形 40"/>
          <p:cNvSpPr/>
          <p:nvPr/>
        </p:nvSpPr>
        <p:spPr>
          <a:xfrm>
            <a:off x="4127986" y="4699078"/>
            <a:ext cx="936475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rgbClr val="F4A346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DOLCE</a:t>
            </a:r>
            <a:endParaRPr lang="ja-JP" altLang="en-US" sz="2000" dirty="0">
              <a:solidFill>
                <a:srgbClr val="F4A346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2" name="正方形/長方形 41"/>
          <p:cNvSpPr/>
          <p:nvPr/>
        </p:nvSpPr>
        <p:spPr>
          <a:xfrm>
            <a:off x="4102538" y="5135297"/>
            <a:ext cx="2565557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自家製ティラミスと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ジェラートのセット</a:t>
            </a:r>
          </a:p>
        </p:txBody>
      </p:sp>
      <p:sp>
        <p:nvSpPr>
          <p:cNvPr id="43" name="正方形/長方形 42"/>
          <p:cNvSpPr/>
          <p:nvPr/>
        </p:nvSpPr>
        <p:spPr>
          <a:xfrm>
            <a:off x="5895556" y="5725008"/>
            <a:ext cx="8194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700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44" name="正方形/長方形 43"/>
          <p:cNvSpPr/>
          <p:nvPr/>
        </p:nvSpPr>
        <p:spPr>
          <a:xfrm>
            <a:off x="4102538" y="6184828"/>
            <a:ext cx="2565557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ショコラムースと</a:t>
            </a:r>
          </a:p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エスプレッソのセット</a:t>
            </a:r>
          </a:p>
        </p:txBody>
      </p:sp>
      <p:sp>
        <p:nvSpPr>
          <p:cNvPr id="45" name="正方形/長方形 44"/>
          <p:cNvSpPr/>
          <p:nvPr/>
        </p:nvSpPr>
        <p:spPr>
          <a:xfrm>
            <a:off x="5885649" y="6769444"/>
            <a:ext cx="8194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800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46" name="正方形/長方形 45"/>
          <p:cNvSpPr/>
          <p:nvPr/>
        </p:nvSpPr>
        <p:spPr>
          <a:xfrm>
            <a:off x="7780772" y="5488879"/>
            <a:ext cx="2547492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rgbClr val="EB6D8E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RESTAURANT ASKUL</a:t>
            </a:r>
          </a:p>
        </p:txBody>
      </p:sp>
      <p:sp>
        <p:nvSpPr>
          <p:cNvPr id="47" name="正方形/長方形 46"/>
          <p:cNvSpPr/>
          <p:nvPr/>
        </p:nvSpPr>
        <p:spPr>
          <a:xfrm>
            <a:off x="7780772" y="5820073"/>
            <a:ext cx="2066591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solidFill>
                  <a:srgbClr val="EB6D8E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OPEN 11</a:t>
            </a:r>
            <a:r>
              <a:rPr lang="ja-JP" altLang="en-US" sz="1200" dirty="0">
                <a:solidFill>
                  <a:srgbClr val="EB6D8E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：</a:t>
            </a:r>
            <a:r>
              <a:rPr lang="en-US" altLang="ja-JP" sz="1200" dirty="0">
                <a:solidFill>
                  <a:srgbClr val="EB6D8E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00  CLOSE 23</a:t>
            </a:r>
            <a:r>
              <a:rPr lang="ja-JP" altLang="en-US" sz="1200" dirty="0">
                <a:solidFill>
                  <a:srgbClr val="EB6D8E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：</a:t>
            </a:r>
            <a:r>
              <a:rPr lang="en-US" altLang="ja-JP" sz="1200" dirty="0">
                <a:solidFill>
                  <a:srgbClr val="EB6D8E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00</a:t>
            </a:r>
            <a:endParaRPr lang="ja-JP" altLang="en-US" sz="1200" dirty="0">
              <a:solidFill>
                <a:srgbClr val="EB6D8E"/>
              </a:solidFill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48" name="正方形/長方形 47"/>
          <p:cNvSpPr/>
          <p:nvPr/>
        </p:nvSpPr>
        <p:spPr>
          <a:xfrm>
            <a:off x="8195426" y="6055632"/>
            <a:ext cx="1486304" cy="18466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〒</a:t>
            </a:r>
            <a:r>
              <a:rPr lang="en-US" altLang="zh-TW" sz="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135-0061 </a:t>
            </a:r>
            <a:r>
              <a:rPr lang="zh-TW" altLang="en-US" sz="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東京都江東区豊洲</a:t>
            </a:r>
            <a:r>
              <a:rPr lang="en-US" altLang="zh-TW" sz="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3-2-3</a:t>
            </a:r>
            <a:endParaRPr lang="ja-JP" altLang="en-US" sz="6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8071026" y="6210656"/>
            <a:ext cx="1685077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>
                <a:ea typeface="HGPｺﾞｼｯｸM" panose="020B0600000000000000" pitchFamily="50" charset="-128"/>
              </a:rPr>
              <a:t>TEL 03-1234-1111</a:t>
            </a:r>
            <a:endParaRPr lang="ja-JP" altLang="en-US" sz="1600" dirty="0">
              <a:ea typeface="HGPｺﾞｼｯｸM" panose="020B0600000000000000" pitchFamily="50" charset="-128"/>
            </a:endParaRPr>
          </a:p>
        </p:txBody>
      </p:sp>
      <p:sp>
        <p:nvSpPr>
          <p:cNvPr id="50" name="正方形/長方形 49"/>
          <p:cNvSpPr/>
          <p:nvPr/>
        </p:nvSpPr>
        <p:spPr>
          <a:xfrm>
            <a:off x="8071026" y="6431049"/>
            <a:ext cx="1705595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>
                <a:ea typeface="HGPｺﾞｼｯｸM" panose="020B0600000000000000" pitchFamily="50" charset="-128"/>
              </a:rPr>
              <a:t>FAX 03-1234-1112</a:t>
            </a:r>
            <a:endParaRPr lang="ja-JP" altLang="en-US" sz="1600" dirty="0">
              <a:ea typeface="HGPｺﾞｼｯｸM" panose="020B0600000000000000" pitchFamily="50" charset="-128"/>
            </a:endParaRPr>
          </a:p>
        </p:txBody>
      </p:sp>
      <p:sp>
        <p:nvSpPr>
          <p:cNvPr id="51" name="正方形/長方形 50"/>
          <p:cNvSpPr/>
          <p:nvPr/>
        </p:nvSpPr>
        <p:spPr>
          <a:xfrm>
            <a:off x="8256388" y="6684925"/>
            <a:ext cx="1332416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900" dirty="0">
                <a:ea typeface="HGPｺﾞｼｯｸM" panose="020B0600000000000000" pitchFamily="50" charset="-128"/>
              </a:rPr>
              <a:t>http://www.askult.com/</a:t>
            </a:r>
            <a:endParaRPr lang="ja-JP" altLang="en-US" sz="900" dirty="0">
              <a:ea typeface="HGPｺﾞｼｯｸM" panose="020B0600000000000000" pitchFamily="50" charset="-128"/>
            </a:endParaRPr>
          </a:p>
        </p:txBody>
      </p:sp>
      <p:sp>
        <p:nvSpPr>
          <p:cNvPr id="52" name="正方形/長方形 51"/>
          <p:cNvSpPr/>
          <p:nvPr/>
        </p:nvSpPr>
        <p:spPr>
          <a:xfrm>
            <a:off x="9429754" y="1554112"/>
            <a:ext cx="8194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900</a:t>
            </a:r>
            <a:r>
              <a:rPr lang="ja-JP" altLang="en-US" sz="18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53" name="正方形/長方形 52"/>
          <p:cNvSpPr/>
          <p:nvPr/>
        </p:nvSpPr>
        <p:spPr>
          <a:xfrm>
            <a:off x="4259914" y="3461519"/>
            <a:ext cx="6005170" cy="80021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4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MOTHER’S DAY MENU</a:t>
            </a:r>
            <a:endParaRPr lang="ja-JP" altLang="en-US" sz="4600" dirty="0">
              <a:solidFill>
                <a:schemeClr val="bg1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54" name="正方形/長方形 53"/>
          <p:cNvSpPr/>
          <p:nvPr/>
        </p:nvSpPr>
        <p:spPr>
          <a:xfrm>
            <a:off x="558380" y="527182"/>
            <a:ext cx="974947" cy="4010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rgbClr val="00A73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PASTA</a:t>
            </a:r>
            <a:endParaRPr lang="ja-JP" altLang="en-US" sz="2000" dirty="0">
              <a:solidFill>
                <a:srgbClr val="00A73B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56</TotalTime>
  <Words>219</Words>
  <Application>Microsoft Office PowerPoint</Application>
  <PresentationFormat>ユーザー設定</PresentationFormat>
  <Paragraphs>59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12</cp:revision>
  <cp:lastPrinted>2014-02-25T01:17:41Z</cp:lastPrinted>
  <dcterms:created xsi:type="dcterms:W3CDTF">2013-08-07T01:20:38Z</dcterms:created>
  <dcterms:modified xsi:type="dcterms:W3CDTF">2014-02-27T06:00:25Z</dcterms:modified>
</cp:coreProperties>
</file>

<file path=docProps/thumbnail.jpeg>
</file>