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D8E"/>
    <a:srgbClr val="E62B63"/>
    <a:srgbClr val="F4A346"/>
    <a:srgbClr val="00A73B"/>
    <a:srgbClr val="F18D1D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4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676226" cy="619364"/>
          </a:xfrm>
          <a:prstGeom prst="rect">
            <a:avLst/>
          </a:prstGeom>
        </p:spPr>
        <p:txBody>
          <a:bodyPr vert="horz" lIns="113837" tIns="56921" rIns="113837" bIns="5692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3"/>
            <a:ext cx="3676226" cy="619364"/>
          </a:xfrm>
          <a:prstGeom prst="rect">
            <a:avLst/>
          </a:prstGeom>
        </p:spPr>
        <p:txBody>
          <a:bodyPr vert="horz" lIns="113837" tIns="56921" rIns="113837" bIns="5692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37" tIns="56921" rIns="113837" bIns="5692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37" tIns="56921" rIns="113837" bIns="5692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2"/>
            <a:ext cx="3676226" cy="619363"/>
          </a:xfrm>
          <a:prstGeom prst="rect">
            <a:avLst/>
          </a:prstGeom>
        </p:spPr>
        <p:txBody>
          <a:bodyPr vert="horz" lIns="113837" tIns="56921" rIns="113837" bIns="5692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2"/>
            <a:ext cx="3676226" cy="619363"/>
          </a:xfrm>
          <a:prstGeom prst="rect">
            <a:avLst/>
          </a:prstGeom>
        </p:spPr>
        <p:txBody>
          <a:bodyPr vert="horz" lIns="113837" tIns="56921" rIns="113837" bIns="5692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図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48855" y="972449"/>
            <a:ext cx="26064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桜海老の春色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ペペロンチーノ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336647" y="1554112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900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48855" y="2012576"/>
            <a:ext cx="26064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鶏肉とほうれん草の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クリームソースパスタ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336647" y="2603830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800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127986" y="527182"/>
            <a:ext cx="1167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F4A34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RISSOTO</a:t>
            </a:r>
            <a:endParaRPr lang="ja-JP" altLang="en-US" sz="2000" dirty="0">
              <a:solidFill>
                <a:srgbClr val="F4A346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094758" y="972449"/>
            <a:ext cx="257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鮭とブロッコリーの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クリーミーリゾット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667500" y="1554112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1,100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094758" y="2012576"/>
            <a:ext cx="257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きのこたっぷりの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和風リゾット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667500" y="260383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1,000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691965" y="527182"/>
            <a:ext cx="8595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E62B6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PIZZA</a:t>
            </a:r>
            <a:endParaRPr lang="ja-JP" altLang="en-US" sz="2000" dirty="0">
              <a:solidFill>
                <a:srgbClr val="E62B63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658189" y="972449"/>
            <a:ext cx="25814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トマトとバジルの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窯焼きピッツァ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7658189" y="2012576"/>
            <a:ext cx="25814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生ハム</a:t>
            </a:r>
            <a:r>
              <a:rPr lang="en-US" altLang="ja-JP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&amp;</a:t>
            </a:r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ルッコラの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パルマ風ピッツァ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9248614" y="260383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1,000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34289" y="3584629"/>
            <a:ext cx="390203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RESTAURANT ASKUL</a:t>
            </a:r>
            <a:endParaRPr lang="ja-JP" altLang="en-US" sz="3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58380" y="4699078"/>
            <a:ext cx="13869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00A7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ANTIPASTI</a:t>
            </a:r>
            <a:endParaRPr lang="ja-JP" altLang="en-US" sz="2000" dirty="0">
              <a:solidFill>
                <a:srgbClr val="00A73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48855" y="5135297"/>
            <a:ext cx="2607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春の魚介の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カルパッチョ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335873" y="5725008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700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48855" y="6184828"/>
            <a:ext cx="2607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オリーブ盛り合わせと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チーズ</a:t>
            </a:r>
            <a:r>
              <a:rPr lang="en-US" altLang="ja-JP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3</a:t>
            </a:r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種のセット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2336647" y="6769444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800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4127986" y="4699078"/>
            <a:ext cx="936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F4A346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DOLCE</a:t>
            </a:r>
            <a:endParaRPr lang="ja-JP" altLang="en-US" sz="2000" dirty="0">
              <a:solidFill>
                <a:srgbClr val="F4A346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4102538" y="5135297"/>
            <a:ext cx="25655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自家製ティラミスと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ジェラートのセット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895556" y="5725008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700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4102538" y="6184828"/>
            <a:ext cx="25655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ショコラムースと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エスプレッソのセット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5885649" y="6769444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800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7780772" y="5488879"/>
            <a:ext cx="2547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EB6D8E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RESTAURANT ASKUL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7780772" y="5820073"/>
            <a:ext cx="2066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EB6D8E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OPEN 11</a:t>
            </a:r>
            <a:r>
              <a:rPr lang="ja-JP" altLang="en-US" sz="1200" dirty="0">
                <a:solidFill>
                  <a:srgbClr val="EB6D8E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200" dirty="0">
                <a:solidFill>
                  <a:srgbClr val="EB6D8E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  CLOSE 23</a:t>
            </a:r>
            <a:r>
              <a:rPr lang="ja-JP" altLang="en-US" sz="1200" dirty="0">
                <a:solidFill>
                  <a:srgbClr val="EB6D8E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200" dirty="0">
                <a:solidFill>
                  <a:srgbClr val="EB6D8E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</a:t>
            </a:r>
            <a:endParaRPr lang="ja-JP" altLang="en-US" sz="1200" dirty="0">
              <a:solidFill>
                <a:srgbClr val="EB6D8E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8195426" y="6055632"/>
            <a:ext cx="1486304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〒</a:t>
            </a:r>
            <a:r>
              <a:rPr lang="en-US" altLang="zh-TW" sz="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135-0061 </a:t>
            </a:r>
            <a:r>
              <a:rPr lang="zh-TW" altLang="en-US" sz="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東京都江東区豊洲</a:t>
            </a:r>
            <a:r>
              <a:rPr lang="en-US" altLang="zh-TW" sz="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3-2-3</a:t>
            </a:r>
            <a:endParaRPr lang="ja-JP" altLang="en-US" sz="6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8071026" y="6210656"/>
            <a:ext cx="16850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ea typeface="HGPｺﾞｼｯｸM" panose="020B0600000000000000" pitchFamily="50" charset="-128"/>
              </a:rPr>
              <a:t>TEL 03-1234-1111</a:t>
            </a:r>
            <a:endParaRPr lang="ja-JP" altLang="en-US" sz="1600" dirty="0">
              <a:ea typeface="HGPｺﾞｼｯｸM" panose="020B0600000000000000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8071026" y="6431049"/>
            <a:ext cx="1705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ea typeface="HGPｺﾞｼｯｸM" panose="020B0600000000000000" pitchFamily="50" charset="-128"/>
              </a:rPr>
              <a:t>FAX 03-1234-1112</a:t>
            </a:r>
            <a:endParaRPr lang="ja-JP" altLang="en-US" sz="1600" dirty="0">
              <a:ea typeface="HGPｺﾞｼｯｸM" panose="020B0600000000000000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8256388" y="6684925"/>
            <a:ext cx="13324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ea typeface="HGPｺﾞｼｯｸM" panose="020B0600000000000000" pitchFamily="50" charset="-128"/>
              </a:rPr>
              <a:t>http://www.askult.com/</a:t>
            </a:r>
            <a:endParaRPr lang="ja-JP" altLang="en-US" sz="900" dirty="0">
              <a:ea typeface="HGPｺﾞｼｯｸM" panose="020B06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9429754" y="1554112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900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4259914" y="3461519"/>
            <a:ext cx="600517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MOTHER’S DAY MENU</a:t>
            </a:r>
            <a:endParaRPr lang="ja-JP" altLang="en-US" sz="4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558380" y="527182"/>
            <a:ext cx="97494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00A7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PASTA</a:t>
            </a:r>
            <a:endParaRPr lang="ja-JP" altLang="en-US" sz="2000" dirty="0">
              <a:solidFill>
                <a:srgbClr val="00A73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56</TotalTime>
  <Words>219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12</cp:revision>
  <cp:lastPrinted>2014-02-25T01:17:41Z</cp:lastPrinted>
  <dcterms:created xsi:type="dcterms:W3CDTF">2013-08-07T01:20:38Z</dcterms:created>
  <dcterms:modified xsi:type="dcterms:W3CDTF">2014-02-27T06:00:25Z</dcterms:modified>
</cp:coreProperties>
</file>