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C6D1B"/>
    <a:srgbClr val="E84737"/>
    <a:srgbClr val="888889"/>
    <a:srgbClr val="EF8200"/>
    <a:srgbClr val="F39700"/>
    <a:srgbClr val="906E30"/>
    <a:srgbClr val="A4723A"/>
    <a:srgbClr val="664724"/>
    <a:srgbClr val="645226"/>
    <a:srgbClr val="64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1488" y="52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7" name="図 7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70" y="0"/>
            <a:ext cx="7776000" cy="10913844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984541" y="890110"/>
            <a:ext cx="1225015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rgbClr val="E84737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MORNING</a:t>
            </a:r>
            <a:endParaRPr lang="ja-JP" altLang="en-US" sz="2000" dirty="0">
              <a:solidFill>
                <a:srgbClr val="E84737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5154564" y="920888"/>
            <a:ext cx="152157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solidFill>
                  <a:srgbClr val="E84737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7</a:t>
            </a:r>
            <a:r>
              <a:rPr lang="ja-JP" altLang="en-US" sz="1800" dirty="0">
                <a:solidFill>
                  <a:srgbClr val="E84737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1800" dirty="0">
                <a:solidFill>
                  <a:srgbClr val="E84737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00〜11</a:t>
            </a:r>
            <a:r>
              <a:rPr lang="ja-JP" altLang="en-US" sz="1800" dirty="0">
                <a:solidFill>
                  <a:srgbClr val="E84737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1800" dirty="0">
                <a:solidFill>
                  <a:srgbClr val="E84737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endParaRPr lang="ja-JP" altLang="en-US" sz="1800" dirty="0">
              <a:solidFill>
                <a:srgbClr val="E84737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958187" y="1458060"/>
            <a:ext cx="285206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モーニングパンケーキセット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6100158" y="1458060"/>
            <a:ext cx="697627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 smtClean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600</a:t>
            </a:r>
            <a:r>
              <a:rPr lang="ja-JP" altLang="en-US" sz="1600" dirty="0" smtClean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円</a:t>
            </a:r>
            <a:endParaRPr lang="ja-JP" altLang="en-US" sz="1600" dirty="0">
              <a:latin typeface="HGｺﾞｼｯｸM" panose="020B0609000000000000" pitchFamily="49" charset="-128"/>
              <a:ea typeface="HGｺﾞｼｯｸM" panose="020B0609000000000000" pitchFamily="49" charset="-128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958187" y="1871596"/>
            <a:ext cx="4721799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カフェ・アスクルオリジナルパンケーキセット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6100158" y="1871596"/>
            <a:ext cx="697627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700</a:t>
            </a:r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円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958187" y="2268295"/>
            <a:ext cx="285206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パンケーキキャラメルバナナ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6100158" y="2268295"/>
            <a:ext cx="697627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600</a:t>
            </a:r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円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984541" y="3120981"/>
            <a:ext cx="936475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rgbClr val="BC6D1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LUNCH</a:t>
            </a:r>
            <a:endParaRPr lang="ja-JP" altLang="en-US" sz="2000" dirty="0">
              <a:solidFill>
                <a:srgbClr val="BC6D1B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5029529" y="3151759"/>
            <a:ext cx="164660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solidFill>
                  <a:srgbClr val="BC6D1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11</a:t>
            </a:r>
            <a:r>
              <a:rPr lang="ja-JP" altLang="en-US" sz="1800" dirty="0">
                <a:solidFill>
                  <a:srgbClr val="BC6D1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1800" dirty="0">
                <a:solidFill>
                  <a:srgbClr val="BC6D1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30〜13</a:t>
            </a:r>
            <a:r>
              <a:rPr lang="ja-JP" altLang="en-US" sz="1800" dirty="0">
                <a:solidFill>
                  <a:srgbClr val="BC6D1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1800" dirty="0">
                <a:solidFill>
                  <a:srgbClr val="BC6D1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30</a:t>
            </a:r>
            <a:endParaRPr lang="ja-JP" altLang="en-US" sz="1800" dirty="0">
              <a:solidFill>
                <a:srgbClr val="BC6D1B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958187" y="3697365"/>
            <a:ext cx="346761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カフェ・アスクルオリジナルカレー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6047259" y="3697365"/>
            <a:ext cx="75052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800</a:t>
            </a:r>
            <a:r>
              <a:rPr lang="ja-JP" altLang="en-US" sz="16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  <a:endParaRPr lang="ja-JP" altLang="en-US" sz="16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6047259" y="4496648"/>
            <a:ext cx="75052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900</a:t>
            </a:r>
            <a:r>
              <a:rPr lang="ja-JP" altLang="en-US" sz="16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35" name="正方形/長方形 34"/>
          <p:cNvSpPr/>
          <p:nvPr/>
        </p:nvSpPr>
        <p:spPr>
          <a:xfrm>
            <a:off x="784598" y="5167607"/>
            <a:ext cx="81144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solidFill>
                  <a:srgbClr val="BC6D1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DRINK</a:t>
            </a:r>
            <a:endParaRPr lang="ja-JP" altLang="en-US" sz="1800" dirty="0">
              <a:solidFill>
                <a:srgbClr val="BC6D1B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3945685" y="5169719"/>
            <a:ext cx="103746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solidFill>
                  <a:srgbClr val="BC6D1B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SWEETS</a:t>
            </a:r>
            <a:endParaRPr lang="ja-JP" altLang="en-US" sz="1800" dirty="0">
              <a:solidFill>
                <a:srgbClr val="BC6D1B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761785" y="5571018"/>
            <a:ext cx="1595309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キャラメルカフェオレ</a:t>
            </a:r>
          </a:p>
        </p:txBody>
      </p:sp>
      <p:sp>
        <p:nvSpPr>
          <p:cNvPr id="47" name="正方形/長方形 46"/>
          <p:cNvSpPr/>
          <p:nvPr/>
        </p:nvSpPr>
        <p:spPr>
          <a:xfrm>
            <a:off x="761785" y="5909784"/>
            <a:ext cx="8899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抹茶ミルク</a:t>
            </a:r>
          </a:p>
        </p:txBody>
      </p:sp>
      <p:sp>
        <p:nvSpPr>
          <p:cNvPr id="48" name="正方形/長方形 47"/>
          <p:cNvSpPr/>
          <p:nvPr/>
        </p:nvSpPr>
        <p:spPr>
          <a:xfrm>
            <a:off x="761785" y="6247130"/>
            <a:ext cx="187743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オーガニック豆のコーヒー</a:t>
            </a:r>
          </a:p>
        </p:txBody>
      </p:sp>
      <p:sp>
        <p:nvSpPr>
          <p:cNvPr id="49" name="正方形/長方形 48"/>
          <p:cNvSpPr/>
          <p:nvPr/>
        </p:nvSpPr>
        <p:spPr>
          <a:xfrm>
            <a:off x="761785" y="6592554"/>
            <a:ext cx="1736373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アイスジャスミンティー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761785" y="6934868"/>
            <a:ext cx="2018501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フレッシュオレンジジュース</a:t>
            </a:r>
          </a:p>
        </p:txBody>
      </p:sp>
      <p:sp>
        <p:nvSpPr>
          <p:cNvPr id="51" name="正方形/長方形 50"/>
          <p:cNvSpPr/>
          <p:nvPr/>
        </p:nvSpPr>
        <p:spPr>
          <a:xfrm>
            <a:off x="3218100" y="5571018"/>
            <a:ext cx="60785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400</a:t>
            </a:r>
            <a:r>
              <a:rPr lang="ja-JP" altLang="en-US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52" name="正方形/長方形 51"/>
          <p:cNvSpPr/>
          <p:nvPr/>
        </p:nvSpPr>
        <p:spPr>
          <a:xfrm>
            <a:off x="3218100" y="5909784"/>
            <a:ext cx="60785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400</a:t>
            </a:r>
            <a:r>
              <a:rPr lang="ja-JP" altLang="en-US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53" name="正方形/長方形 52"/>
          <p:cNvSpPr/>
          <p:nvPr/>
        </p:nvSpPr>
        <p:spPr>
          <a:xfrm>
            <a:off x="3218100" y="6257582"/>
            <a:ext cx="60785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350</a:t>
            </a:r>
            <a:r>
              <a:rPr lang="ja-JP" altLang="en-US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54" name="正方形/長方形 53"/>
          <p:cNvSpPr/>
          <p:nvPr/>
        </p:nvSpPr>
        <p:spPr>
          <a:xfrm>
            <a:off x="3218100" y="6596489"/>
            <a:ext cx="60785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400</a:t>
            </a:r>
            <a:r>
              <a:rPr lang="ja-JP" altLang="en-US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55" name="正方形/長方形 54"/>
          <p:cNvSpPr/>
          <p:nvPr/>
        </p:nvSpPr>
        <p:spPr>
          <a:xfrm>
            <a:off x="3218100" y="6926110"/>
            <a:ext cx="60785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400</a:t>
            </a:r>
            <a:r>
              <a:rPr lang="ja-JP" altLang="en-US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56" name="正方形/長方形 55"/>
          <p:cNvSpPr/>
          <p:nvPr/>
        </p:nvSpPr>
        <p:spPr>
          <a:xfrm>
            <a:off x="3933509" y="5571018"/>
            <a:ext cx="1665841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チョコ</a:t>
            </a:r>
            <a:r>
              <a:rPr lang="en-US" altLang="ja-JP" sz="11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&amp;</a:t>
            </a:r>
            <a:r>
              <a:rPr lang="ja-JP" altLang="en-US" sz="11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バナナクレープ</a:t>
            </a:r>
          </a:p>
        </p:txBody>
      </p:sp>
      <p:sp>
        <p:nvSpPr>
          <p:cNvPr id="57" name="正方形/長方形 56"/>
          <p:cNvSpPr/>
          <p:nvPr/>
        </p:nvSpPr>
        <p:spPr>
          <a:xfrm>
            <a:off x="3933509" y="5909784"/>
            <a:ext cx="2018501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ヨーグルトレアチーズケーキ</a:t>
            </a:r>
          </a:p>
        </p:txBody>
      </p:sp>
      <p:sp>
        <p:nvSpPr>
          <p:cNvPr id="58" name="正方形/長方形 57"/>
          <p:cNvSpPr/>
          <p:nvPr/>
        </p:nvSpPr>
        <p:spPr>
          <a:xfrm>
            <a:off x="6386743" y="5571018"/>
            <a:ext cx="60785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350</a:t>
            </a:r>
            <a:r>
              <a:rPr lang="ja-JP" altLang="en-US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59" name="正方形/長方形 58"/>
          <p:cNvSpPr/>
          <p:nvPr/>
        </p:nvSpPr>
        <p:spPr>
          <a:xfrm>
            <a:off x="6386743" y="5909784"/>
            <a:ext cx="60785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400</a:t>
            </a:r>
            <a:r>
              <a:rPr lang="ja-JP" altLang="en-US" sz="12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</a:p>
        </p:txBody>
      </p:sp>
      <p:sp>
        <p:nvSpPr>
          <p:cNvPr id="60" name="正方形/長方形 59"/>
          <p:cNvSpPr/>
          <p:nvPr/>
        </p:nvSpPr>
        <p:spPr>
          <a:xfrm>
            <a:off x="976358" y="7813066"/>
            <a:ext cx="2613216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600" dirty="0">
                <a:solidFill>
                  <a:srgbClr val="BC6D1B"/>
                </a:solidFill>
              </a:rPr>
              <a:t>TEL 03-1234-1111</a:t>
            </a:r>
            <a:endParaRPr lang="ja-JP" altLang="en-US" sz="2600" dirty="0">
              <a:solidFill>
                <a:srgbClr val="BC6D1B"/>
              </a:solidFill>
            </a:endParaRPr>
          </a:p>
        </p:txBody>
      </p:sp>
      <p:sp>
        <p:nvSpPr>
          <p:cNvPr id="61" name="正方形/長方形 60"/>
          <p:cNvSpPr/>
          <p:nvPr/>
        </p:nvSpPr>
        <p:spPr>
          <a:xfrm>
            <a:off x="1356605" y="8271473"/>
            <a:ext cx="1955535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solidFill>
                  <a:srgbClr val="BC6D1B"/>
                </a:solidFill>
              </a:rPr>
              <a:t>http://www.askult.com/</a:t>
            </a:r>
            <a:endParaRPr lang="ja-JP" altLang="en-US" sz="1400" dirty="0">
              <a:solidFill>
                <a:srgbClr val="BC6D1B"/>
              </a:solidFill>
            </a:endParaRPr>
          </a:p>
        </p:txBody>
      </p:sp>
      <p:sp>
        <p:nvSpPr>
          <p:cNvPr id="62" name="正方形/長方形 61"/>
          <p:cNvSpPr/>
          <p:nvPr/>
        </p:nvSpPr>
        <p:spPr>
          <a:xfrm>
            <a:off x="1051129" y="8622773"/>
            <a:ext cx="235064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>
                <a:solidFill>
                  <a:srgbClr val="BC6D1B"/>
                </a:solidFill>
                <a:ea typeface="+mj-ea"/>
              </a:rPr>
              <a:t>OPEN 7</a:t>
            </a:r>
            <a:r>
              <a:rPr lang="ja-JP" altLang="en-US" sz="1600" dirty="0">
                <a:solidFill>
                  <a:srgbClr val="BC6D1B"/>
                </a:solidFill>
                <a:ea typeface="+mj-ea"/>
              </a:rPr>
              <a:t>：</a:t>
            </a:r>
            <a:r>
              <a:rPr lang="en-US" altLang="ja-JP" sz="1600" dirty="0">
                <a:solidFill>
                  <a:srgbClr val="BC6D1B"/>
                </a:solidFill>
                <a:ea typeface="+mj-ea"/>
              </a:rPr>
              <a:t>00   CLOSE 20</a:t>
            </a:r>
            <a:r>
              <a:rPr lang="ja-JP" altLang="en-US" sz="1600" dirty="0">
                <a:solidFill>
                  <a:srgbClr val="BC6D1B"/>
                </a:solidFill>
                <a:ea typeface="+mj-ea"/>
              </a:rPr>
              <a:t>：</a:t>
            </a:r>
            <a:r>
              <a:rPr lang="en-US" altLang="ja-JP" sz="1600" dirty="0" smtClean="0">
                <a:solidFill>
                  <a:srgbClr val="BC6D1B"/>
                </a:solidFill>
                <a:ea typeface="+mj-ea"/>
              </a:rPr>
              <a:t>00</a:t>
            </a:r>
            <a:endParaRPr lang="ja-JP" altLang="en-US" sz="1600" dirty="0">
              <a:solidFill>
                <a:srgbClr val="BC6D1B"/>
              </a:solidFill>
              <a:ea typeface="+mj-ea"/>
            </a:endParaRPr>
          </a:p>
        </p:txBody>
      </p:sp>
      <p:sp>
        <p:nvSpPr>
          <p:cNvPr id="63" name="正方形/長方形 62"/>
          <p:cNvSpPr/>
          <p:nvPr/>
        </p:nvSpPr>
        <p:spPr>
          <a:xfrm>
            <a:off x="993743" y="8982608"/>
            <a:ext cx="1261884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カフェ・</a:t>
            </a:r>
            <a:r>
              <a:rPr lang="ja-JP" altLang="en-US" sz="1050" dirty="0" smtClean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アスクル</a:t>
            </a:r>
            <a:endParaRPr lang="ja-JP" altLang="en-US" sz="1050" dirty="0">
              <a:latin typeface="HGｺﾞｼｯｸM" panose="020B0609000000000000" pitchFamily="49" charset="-128"/>
              <a:ea typeface="HGｺﾞｼｯｸM" panose="020B0609000000000000" pitchFamily="49" charset="-128"/>
            </a:endParaRPr>
          </a:p>
        </p:txBody>
      </p:sp>
      <p:sp>
        <p:nvSpPr>
          <p:cNvPr id="64" name="正方形/長方形 63"/>
          <p:cNvSpPr/>
          <p:nvPr/>
        </p:nvSpPr>
        <p:spPr>
          <a:xfrm>
            <a:off x="993743" y="9445876"/>
            <a:ext cx="902811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7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FAX 03-1234-1112</a:t>
            </a:r>
            <a:endParaRPr lang="ja-JP" altLang="en-US" sz="700" dirty="0">
              <a:latin typeface="HGｺﾞｼｯｸM" panose="020B0609000000000000" pitchFamily="49" charset="-128"/>
              <a:ea typeface="HGｺﾞｼｯｸM" panose="020B0609000000000000" pitchFamily="49" charset="-128"/>
            </a:endParaRPr>
          </a:p>
        </p:txBody>
      </p:sp>
      <p:sp>
        <p:nvSpPr>
          <p:cNvPr id="65" name="正方形/長方形 64"/>
          <p:cNvSpPr/>
          <p:nvPr/>
        </p:nvSpPr>
        <p:spPr>
          <a:xfrm>
            <a:off x="4550123" y="7448101"/>
            <a:ext cx="1983235" cy="150810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46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CAFE</a:t>
            </a:r>
          </a:p>
          <a:p>
            <a:r>
              <a:rPr lang="en-US" altLang="ja-JP" sz="46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ASKUL</a:t>
            </a:r>
            <a:endParaRPr lang="ja-JP" altLang="en-US" sz="46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66" name="正方形/長方形 65"/>
          <p:cNvSpPr/>
          <p:nvPr/>
        </p:nvSpPr>
        <p:spPr>
          <a:xfrm>
            <a:off x="4550123" y="9110898"/>
            <a:ext cx="181331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MOTHER’S DAY</a:t>
            </a:r>
            <a:endParaRPr lang="ja-JP" altLang="en-US" sz="18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67" name="正方形/長方形 66"/>
          <p:cNvSpPr/>
          <p:nvPr/>
        </p:nvSpPr>
        <p:spPr>
          <a:xfrm>
            <a:off x="4550123" y="9555776"/>
            <a:ext cx="1649811" cy="80021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46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MENU</a:t>
            </a:r>
            <a:endParaRPr lang="ja-JP" altLang="en-US" sz="46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68" name="正方形/長方形 67"/>
          <p:cNvSpPr/>
          <p:nvPr/>
        </p:nvSpPr>
        <p:spPr>
          <a:xfrm rot="20859489">
            <a:off x="4902657" y="6590344"/>
            <a:ext cx="1930337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お母さん、ありがとう</a:t>
            </a:r>
          </a:p>
        </p:txBody>
      </p:sp>
      <p:sp>
        <p:nvSpPr>
          <p:cNvPr id="69" name="正方形/長方形 68"/>
          <p:cNvSpPr/>
          <p:nvPr/>
        </p:nvSpPr>
        <p:spPr>
          <a:xfrm>
            <a:off x="993743" y="9188899"/>
            <a:ext cx="142907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7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〒</a:t>
            </a:r>
            <a:r>
              <a:rPr lang="en-US" altLang="zh-TW" sz="7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135-0061</a:t>
            </a:r>
          </a:p>
          <a:p>
            <a:r>
              <a:rPr lang="zh-TW" altLang="en-US" sz="7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東京都江東区豊洲</a:t>
            </a:r>
            <a:r>
              <a:rPr lang="en-US" altLang="zh-TW" sz="7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3-2-3</a:t>
            </a:r>
            <a:endParaRPr lang="ja-JP" altLang="en-US" sz="700" dirty="0">
              <a:latin typeface="HGｺﾞｼｯｸM" panose="020B0609000000000000" pitchFamily="49" charset="-128"/>
              <a:ea typeface="HGｺﾞｼｯｸM" panose="020B0609000000000000" pitchFamily="49" charset="-128"/>
            </a:endParaRPr>
          </a:p>
        </p:txBody>
      </p:sp>
      <p:sp>
        <p:nvSpPr>
          <p:cNvPr id="72" name="正方形/長方形 71"/>
          <p:cNvSpPr/>
          <p:nvPr/>
        </p:nvSpPr>
        <p:spPr>
          <a:xfrm>
            <a:off x="958187" y="4496648"/>
            <a:ext cx="346761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海老たっぷりのシーフードグラタン</a:t>
            </a:r>
          </a:p>
        </p:txBody>
      </p:sp>
      <p:sp>
        <p:nvSpPr>
          <p:cNvPr id="73" name="正方形/長方形 72"/>
          <p:cNvSpPr/>
          <p:nvPr/>
        </p:nvSpPr>
        <p:spPr>
          <a:xfrm>
            <a:off x="958187" y="4095641"/>
            <a:ext cx="2954655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特製</a:t>
            </a:r>
            <a:r>
              <a:rPr lang="en-US" altLang="ja-JP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BLT</a:t>
            </a:r>
            <a:r>
              <a:rPr lang="ja-JP" altLang="en-US" sz="16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サンドウィッチセット</a:t>
            </a:r>
          </a:p>
        </p:txBody>
      </p:sp>
      <p:sp>
        <p:nvSpPr>
          <p:cNvPr id="74" name="正方形/長方形 73"/>
          <p:cNvSpPr/>
          <p:nvPr/>
        </p:nvSpPr>
        <p:spPr>
          <a:xfrm>
            <a:off x="6047259" y="4095641"/>
            <a:ext cx="75052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6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700</a:t>
            </a:r>
            <a:r>
              <a:rPr lang="ja-JP" altLang="en-US" sz="16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円</a:t>
            </a:r>
            <a:endParaRPr lang="ja-JP" altLang="en-US" sz="16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76" name="正方形/長方形 75"/>
          <p:cNvSpPr/>
          <p:nvPr/>
        </p:nvSpPr>
        <p:spPr>
          <a:xfrm>
            <a:off x="2266137" y="9073676"/>
            <a:ext cx="1522800" cy="846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</a:t>
            </a:r>
            <a:r>
              <a:rPr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</a:t>
            </a:r>
            <a:endParaRPr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345</TotalTime>
  <Words>210</Words>
  <Application>Microsoft Office PowerPoint</Application>
  <PresentationFormat>ユーザー設定</PresentationFormat>
  <Paragraphs>62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27</cp:revision>
  <cp:lastPrinted>2013-10-11T08:12:09Z</cp:lastPrinted>
  <dcterms:created xsi:type="dcterms:W3CDTF">2013-08-07T01:16:52Z</dcterms:created>
  <dcterms:modified xsi:type="dcterms:W3CDTF">2014-02-27T06:01:11Z</dcterms:modified>
</cp:coreProperties>
</file>

<file path=docProps/thumbnail.jpeg>
</file>