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6D1B"/>
    <a:srgbClr val="E84737"/>
    <a:srgbClr val="888889"/>
    <a:srgbClr val="EF8200"/>
    <a:srgbClr val="F39700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図 7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984541" y="890110"/>
            <a:ext cx="1225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E8473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MORNING</a:t>
            </a:r>
            <a:endParaRPr lang="ja-JP" altLang="en-US" sz="2000" dirty="0">
              <a:solidFill>
                <a:srgbClr val="E8473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154564" y="920888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E8473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800" dirty="0">
                <a:solidFill>
                  <a:srgbClr val="E8473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800" dirty="0">
                <a:solidFill>
                  <a:srgbClr val="E8473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00〜11</a:t>
            </a:r>
            <a:r>
              <a:rPr lang="ja-JP" altLang="en-US" sz="1800" dirty="0">
                <a:solidFill>
                  <a:srgbClr val="E8473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800" dirty="0">
                <a:solidFill>
                  <a:srgbClr val="E8473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800" dirty="0">
              <a:solidFill>
                <a:srgbClr val="E8473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58187" y="1458060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モーニングパンケーキセット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6100158" y="1458060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600</a:t>
            </a:r>
            <a:r>
              <a:rPr lang="ja-JP" altLang="en-US" sz="160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円</a:t>
            </a:r>
            <a:endParaRPr lang="ja-JP" altLang="en-US" sz="16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58187" y="1871596"/>
            <a:ext cx="47217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カフェ・アスクルオリジナルパンケーキセット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100158" y="1871596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700</a:t>
            </a:r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円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958187" y="2268295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パンケーキキャラメルバナナ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100158" y="2268295"/>
            <a:ext cx="697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600</a:t>
            </a:r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円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984541" y="3120981"/>
            <a:ext cx="936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LUNCH</a:t>
            </a:r>
            <a:endParaRPr lang="ja-JP" altLang="en-US" sz="2000" dirty="0">
              <a:solidFill>
                <a:srgbClr val="BC6D1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029529" y="3151759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lang="ja-JP" altLang="en-US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30〜13</a:t>
            </a:r>
            <a:r>
              <a:rPr lang="ja-JP" altLang="en-US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endParaRPr lang="ja-JP" altLang="en-US" sz="1800" dirty="0">
              <a:solidFill>
                <a:srgbClr val="BC6D1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58187" y="3697365"/>
            <a:ext cx="3467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カフェ・アスクルオリジナルカレー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047259" y="3697365"/>
            <a:ext cx="7505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  <a:endParaRPr lang="ja-JP" altLang="en-US" sz="16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047259" y="4496648"/>
            <a:ext cx="7505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900</a:t>
            </a:r>
            <a:r>
              <a:rPr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784598" y="5167607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DRINK</a:t>
            </a:r>
            <a:endParaRPr lang="ja-JP" altLang="en-US" sz="1800" dirty="0">
              <a:solidFill>
                <a:srgbClr val="BC6D1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945685" y="5169719"/>
            <a:ext cx="1037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BC6D1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SWEETS</a:t>
            </a:r>
            <a:endParaRPr lang="ja-JP" altLang="en-US" sz="1800" dirty="0">
              <a:solidFill>
                <a:srgbClr val="BC6D1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61785" y="5571018"/>
            <a:ext cx="15953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キャラメルカフェオレ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61785" y="5909784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抹茶ミルク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761785" y="6247130"/>
            <a:ext cx="18774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オーガニック豆のコーヒー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761785" y="6592554"/>
            <a:ext cx="173637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アイスジャスミンティー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761785" y="6934868"/>
            <a:ext cx="20185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フレッシュオレンジジュース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3218100" y="5571018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400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3218100" y="5909784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400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3218100" y="6257582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350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218100" y="6596489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400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218100" y="6926110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400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3933509" y="5571018"/>
            <a:ext cx="16658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チョコ</a:t>
            </a:r>
            <a:r>
              <a:rPr lang="en-US" altLang="ja-JP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&amp;</a:t>
            </a:r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バナナクレープ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933509" y="5909784"/>
            <a:ext cx="20185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ヨーグルトレアチーズケーキ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6386743" y="5571018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350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6386743" y="5909784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400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976358" y="7813066"/>
            <a:ext cx="26132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600" dirty="0">
                <a:solidFill>
                  <a:srgbClr val="BC6D1B"/>
                </a:solidFill>
              </a:rPr>
              <a:t>TEL 03-1234-1111</a:t>
            </a:r>
            <a:endParaRPr lang="ja-JP" altLang="en-US" sz="2600" dirty="0">
              <a:solidFill>
                <a:srgbClr val="BC6D1B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1356605" y="8271473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BC6D1B"/>
                </a:solidFill>
              </a:rPr>
              <a:t>http://www.askult.com/</a:t>
            </a:r>
            <a:endParaRPr lang="ja-JP" altLang="en-US" sz="1400" dirty="0">
              <a:solidFill>
                <a:srgbClr val="BC6D1B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1051129" y="8622773"/>
            <a:ext cx="2350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BC6D1B"/>
                </a:solidFill>
                <a:ea typeface="+mj-ea"/>
              </a:rPr>
              <a:t>OPEN 7</a:t>
            </a:r>
            <a:r>
              <a:rPr lang="ja-JP" altLang="en-US" sz="1600" dirty="0">
                <a:solidFill>
                  <a:srgbClr val="BC6D1B"/>
                </a:solidFill>
                <a:ea typeface="+mj-ea"/>
              </a:rPr>
              <a:t>：</a:t>
            </a:r>
            <a:r>
              <a:rPr lang="en-US" altLang="ja-JP" sz="1600" dirty="0">
                <a:solidFill>
                  <a:srgbClr val="BC6D1B"/>
                </a:solidFill>
                <a:ea typeface="+mj-ea"/>
              </a:rPr>
              <a:t>00   CLOSE 20</a:t>
            </a:r>
            <a:r>
              <a:rPr lang="ja-JP" altLang="en-US" sz="1600" dirty="0">
                <a:solidFill>
                  <a:srgbClr val="BC6D1B"/>
                </a:solidFill>
                <a:ea typeface="+mj-ea"/>
              </a:rPr>
              <a:t>：</a:t>
            </a:r>
            <a:r>
              <a:rPr lang="en-US" altLang="ja-JP" sz="1600" dirty="0" smtClean="0">
                <a:solidFill>
                  <a:srgbClr val="BC6D1B"/>
                </a:solidFill>
                <a:ea typeface="+mj-ea"/>
              </a:rPr>
              <a:t>00</a:t>
            </a:r>
            <a:endParaRPr lang="ja-JP" altLang="en-US" sz="1600" dirty="0">
              <a:solidFill>
                <a:srgbClr val="BC6D1B"/>
              </a:solidFill>
              <a:ea typeface="+mj-ea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993743" y="8982608"/>
            <a:ext cx="126188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カフェ・</a:t>
            </a:r>
            <a:r>
              <a:rPr lang="ja-JP" altLang="en-US" sz="1050" dirty="0" smtClean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アスクル</a:t>
            </a:r>
            <a:endParaRPr lang="ja-JP" altLang="en-US" sz="105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993743" y="9445876"/>
            <a:ext cx="90281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FAX 03-1234-1112</a:t>
            </a:r>
            <a:endParaRPr lang="ja-JP" altLang="en-US" sz="7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550123" y="7448101"/>
            <a:ext cx="1983235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CAFE</a:t>
            </a:r>
          </a:p>
          <a:p>
            <a:r>
              <a:rPr lang="en-US" altLang="ja-JP" sz="46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</a:t>
            </a:r>
            <a:endParaRPr lang="ja-JP" altLang="en-US" sz="4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550123" y="9110898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MOTHER’S DAY</a:t>
            </a:r>
            <a:endParaRPr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550123" y="9555776"/>
            <a:ext cx="164981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MENU</a:t>
            </a:r>
            <a:endParaRPr lang="ja-JP" altLang="en-US" sz="4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 rot="20859489">
            <a:off x="4902657" y="6590344"/>
            <a:ext cx="19303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お母さん、ありがとう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993743" y="9188899"/>
            <a:ext cx="14290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〒</a:t>
            </a:r>
            <a:r>
              <a:rPr lang="en-US" altLang="zh-TW" sz="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135-0061</a:t>
            </a:r>
          </a:p>
          <a:p>
            <a:r>
              <a:rPr lang="zh-TW" altLang="en-US" sz="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東京都江東区豊洲</a:t>
            </a:r>
            <a:r>
              <a:rPr lang="en-US" altLang="zh-TW" sz="7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3-2-3</a:t>
            </a:r>
            <a:endParaRPr lang="ja-JP" altLang="en-US" sz="7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958187" y="4496648"/>
            <a:ext cx="3467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海老たっぷりのシーフードグラタン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958187" y="4095641"/>
            <a:ext cx="29546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特製</a:t>
            </a:r>
            <a:r>
              <a:rPr lang="en-US" altLang="ja-JP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BLT</a:t>
            </a:r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サンドウィッチセット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6047259" y="4095641"/>
            <a:ext cx="7505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700</a:t>
            </a:r>
            <a:r>
              <a:rPr lang="ja-JP" altLang="en-US" sz="1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  <a:endParaRPr lang="ja-JP" altLang="en-US" sz="16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2266137" y="9073676"/>
            <a:ext cx="1522800" cy="84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345</TotalTime>
  <Words>210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27</cp:revision>
  <cp:lastPrinted>2013-10-11T08:12:09Z</cp:lastPrinted>
  <dcterms:created xsi:type="dcterms:W3CDTF">2013-08-07T01:16:52Z</dcterms:created>
  <dcterms:modified xsi:type="dcterms:W3CDTF">2014-02-27T06:01:11Z</dcterms:modified>
</cp:coreProperties>
</file>