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7BC3"/>
    <a:srgbClr val="EF8200"/>
    <a:srgbClr val="FFF100"/>
    <a:srgbClr val="888889"/>
    <a:srgbClr val="F39700"/>
    <a:srgbClr val="906E30"/>
    <a:srgbClr val="A4723A"/>
    <a:srgbClr val="664724"/>
    <a:srgbClr val="645226"/>
    <a:srgbClr val="64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-1104" y="58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0"/>
            <a:ext cx="3676226" cy="619363"/>
          </a:xfrm>
          <a:prstGeom prst="rect">
            <a:avLst/>
          </a:prstGeom>
        </p:spPr>
        <p:txBody>
          <a:bodyPr vert="horz" lIns="113888" tIns="56944" rIns="113888" bIns="56944" rtlCol="0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0"/>
            <a:ext cx="3676226" cy="619363"/>
          </a:xfrm>
          <a:prstGeom prst="rect">
            <a:avLst/>
          </a:prstGeom>
        </p:spPr>
        <p:txBody>
          <a:bodyPr vert="horz" lIns="113888" tIns="56944" rIns="113888" bIns="56944" rtlCol="0"/>
          <a:lstStyle>
            <a:lvl1pPr algn="r">
              <a:defRPr sz="1400"/>
            </a:lvl1pPr>
          </a:lstStyle>
          <a:p>
            <a:fld id="{70F99883-74AE-4A2C-81B7-5B86A08198C0}" type="datetimeFigureOut">
              <a:rPr kumimoji="1" lang="ja-JP" altLang="en-US" smtClean="0"/>
              <a:t>2014/2/21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755900" y="1541463"/>
            <a:ext cx="297180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88" tIns="56944" rIns="113888" bIns="56944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88" tIns="56944" rIns="113888" bIns="56944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3" y="11725041"/>
            <a:ext cx="3676226" cy="619362"/>
          </a:xfrm>
          <a:prstGeom prst="rect">
            <a:avLst/>
          </a:prstGeom>
        </p:spPr>
        <p:txBody>
          <a:bodyPr vert="horz" lIns="113888" tIns="56944" rIns="113888" bIns="56944" rtlCol="0" anchor="b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2"/>
          </a:xfrm>
          <a:prstGeom prst="rect">
            <a:avLst/>
          </a:prstGeom>
        </p:spPr>
        <p:txBody>
          <a:bodyPr vert="horz" lIns="113888" tIns="56944" rIns="113888" bIns="56944" rtlCol="0" anchor="b"/>
          <a:lstStyle>
            <a:lvl1pPr algn="r">
              <a:defRPr sz="14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7" name="図 66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70" y="0"/>
            <a:ext cx="7776000" cy="10913844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414337" y="335632"/>
            <a:ext cx="6955750" cy="110799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6600" dirty="0">
                <a:solidFill>
                  <a:schemeClr val="bg1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アスクル歯科医院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3676428" y="2057902"/>
            <a:ext cx="355304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3600" dirty="0">
                <a:solidFill>
                  <a:srgbClr val="FFF100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土・日祝日も</a:t>
            </a:r>
          </a:p>
          <a:p>
            <a:r>
              <a:rPr lang="ja-JP" altLang="en-US" sz="3600" dirty="0">
                <a:solidFill>
                  <a:srgbClr val="FFF100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診療しています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3213453" y="4125124"/>
            <a:ext cx="119804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zh-TW" altLang="en-US" sz="18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訪問診療</a:t>
            </a:r>
          </a:p>
          <a:p>
            <a:pPr algn="ctr"/>
            <a:r>
              <a:rPr lang="zh-TW" altLang="en-US" sz="18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対応</a:t>
            </a:r>
            <a:endParaRPr lang="ja-JP" altLang="en-US" sz="1800" dirty="0">
              <a:solidFill>
                <a:srgbClr val="007BC3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4639883" y="3986624"/>
            <a:ext cx="1150715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8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院内完全</a:t>
            </a:r>
          </a:p>
          <a:p>
            <a:pPr algn="ctr"/>
            <a:r>
              <a:rPr lang="ja-JP" altLang="en-US" sz="18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バリア</a:t>
            </a:r>
          </a:p>
          <a:p>
            <a:pPr algn="ctr"/>
            <a:r>
              <a:rPr lang="ja-JP" altLang="en-US" sz="18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フリー</a:t>
            </a:r>
          </a:p>
        </p:txBody>
      </p:sp>
      <p:sp>
        <p:nvSpPr>
          <p:cNvPr id="16" name="正方形/長方形 15"/>
          <p:cNvSpPr/>
          <p:nvPr/>
        </p:nvSpPr>
        <p:spPr>
          <a:xfrm>
            <a:off x="5988808" y="4125124"/>
            <a:ext cx="1240667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8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夜</a:t>
            </a:r>
            <a:r>
              <a:rPr lang="en-US" altLang="ja-JP" sz="18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9</a:t>
            </a:r>
            <a:r>
              <a:rPr lang="ja-JP" altLang="en-US" sz="18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時まで</a:t>
            </a:r>
          </a:p>
          <a:p>
            <a:pPr algn="ctr"/>
            <a:r>
              <a:rPr lang="ja-JP" altLang="en-US" sz="18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受付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433387" y="5648327"/>
            <a:ext cx="7006684" cy="10541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500"/>
              </a:lnSpc>
            </a:pPr>
            <a:r>
              <a:rPr lang="ja-JP" altLang="en-US" sz="17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アスクル歯科医院では、予防歯科を中心に、さまざまな症状の治療に</a:t>
            </a:r>
          </a:p>
          <a:p>
            <a:pPr>
              <a:lnSpc>
                <a:spcPts val="2500"/>
              </a:lnSpc>
            </a:pPr>
            <a:r>
              <a:rPr lang="ja-JP" altLang="en-US" sz="17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対応しています。地域の頼れる歯医者さんになるために、努力を</a:t>
            </a:r>
            <a:r>
              <a:rPr lang="ja-JP" altLang="en-US" sz="1700" dirty="0" smtClean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続けてまいります</a:t>
            </a:r>
            <a:r>
              <a:rPr lang="ja-JP" altLang="en-US" sz="1700" dirty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。お気軽にご連絡ください</a:t>
            </a:r>
            <a:r>
              <a:rPr lang="ja-JP" altLang="en-US" sz="1700" dirty="0" smtClean="0">
                <a:latin typeface="HGｺﾞｼｯｸM" panose="020B0609000000000000" pitchFamily="49" charset="-128"/>
                <a:ea typeface="HGｺﾞｼｯｸM" panose="020B0609000000000000" pitchFamily="49" charset="-128"/>
              </a:rPr>
              <a:t>。</a:t>
            </a:r>
            <a:endParaRPr lang="ja-JP" altLang="en-US" sz="1700" dirty="0">
              <a:latin typeface="HGｺﾞｼｯｸM" panose="020B0609000000000000" pitchFamily="49" charset="-128"/>
              <a:ea typeface="HGｺﾞｼｯｸM" panose="020B0609000000000000" pitchFamily="49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635564" y="7234453"/>
            <a:ext cx="100540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一般歯科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635564" y="7671819"/>
            <a:ext cx="100540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美容歯科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635564" y="8108145"/>
            <a:ext cx="1415772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インプラント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2142875" y="7234453"/>
            <a:ext cx="100540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矯正歯科</a:t>
            </a:r>
          </a:p>
        </p:txBody>
      </p:sp>
      <p:sp>
        <p:nvSpPr>
          <p:cNvPr id="23" name="正方形/長方形 22"/>
          <p:cNvSpPr/>
          <p:nvPr/>
        </p:nvSpPr>
        <p:spPr>
          <a:xfrm>
            <a:off x="2142875" y="7671819"/>
            <a:ext cx="1415772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歯科口腔外科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2142875" y="8108145"/>
            <a:ext cx="100540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rgbClr val="007BC3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定期健診</a:t>
            </a:r>
          </a:p>
        </p:txBody>
      </p:sp>
      <p:sp>
        <p:nvSpPr>
          <p:cNvPr id="45" name="正方形/長方形 44"/>
          <p:cNvSpPr/>
          <p:nvPr/>
        </p:nvSpPr>
        <p:spPr>
          <a:xfrm>
            <a:off x="4089400" y="8281103"/>
            <a:ext cx="2940050" cy="2385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午前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00〜00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午後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00〜00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木曜定休</a:t>
            </a:r>
          </a:p>
        </p:txBody>
      </p:sp>
      <p:sp>
        <p:nvSpPr>
          <p:cNvPr id="46" name="正方形/長方形 45"/>
          <p:cNvSpPr/>
          <p:nvPr/>
        </p:nvSpPr>
        <p:spPr>
          <a:xfrm>
            <a:off x="488376" y="8887357"/>
            <a:ext cx="1928733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アスクル歯科医院</a:t>
            </a:r>
          </a:p>
        </p:txBody>
      </p:sp>
      <p:sp>
        <p:nvSpPr>
          <p:cNvPr id="47" name="正方形/長方形 46"/>
          <p:cNvSpPr/>
          <p:nvPr/>
        </p:nvSpPr>
        <p:spPr>
          <a:xfrm>
            <a:off x="2356698" y="8995079"/>
            <a:ext cx="101822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院長 鈴木健太</a:t>
            </a:r>
            <a:endParaRPr lang="ja-JP" altLang="en-US" sz="10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8" name="正方形/長方形 47"/>
          <p:cNvSpPr/>
          <p:nvPr/>
        </p:nvSpPr>
        <p:spPr>
          <a:xfrm>
            <a:off x="488376" y="9216444"/>
            <a:ext cx="3536231" cy="2154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</a:t>
            </a:r>
            <a:r>
              <a:rPr lang="en-US" altLang="zh-TW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135-0061 </a:t>
            </a:r>
            <a:r>
              <a:rPr lang="zh-TW" altLang="en-US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東京都江東区豊洲</a:t>
            </a:r>
            <a:r>
              <a:rPr lang="en-US" altLang="zh-TW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  <a:endParaRPr lang="ja-JP" altLang="en-US" sz="8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564576" y="9442469"/>
            <a:ext cx="123142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ご予約はこちらから</a:t>
            </a:r>
          </a:p>
        </p:txBody>
      </p:sp>
      <p:sp>
        <p:nvSpPr>
          <p:cNvPr id="50" name="正方形/長方形 49"/>
          <p:cNvSpPr/>
          <p:nvPr/>
        </p:nvSpPr>
        <p:spPr>
          <a:xfrm>
            <a:off x="497901" y="9644139"/>
            <a:ext cx="3280065" cy="6001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3300" dirty="0">
                <a:solidFill>
                  <a:srgbClr val="007BC3"/>
                </a:solidFill>
                <a:ea typeface="HGｺﾞｼｯｸM" panose="020B0609000000000000" pitchFamily="49" charset="-128"/>
              </a:rPr>
              <a:t>TEL 03-1234-1111</a:t>
            </a:r>
            <a:endParaRPr lang="ja-JP" altLang="en-US" sz="3300" dirty="0">
              <a:solidFill>
                <a:srgbClr val="007BC3"/>
              </a:solidFill>
              <a:ea typeface="HGｺﾞｼｯｸM" panose="020B0609000000000000" pitchFamily="49" charset="-128"/>
            </a:endParaRPr>
          </a:p>
        </p:txBody>
      </p:sp>
      <p:sp>
        <p:nvSpPr>
          <p:cNvPr id="51" name="正方形/長方形 50"/>
          <p:cNvSpPr/>
          <p:nvPr/>
        </p:nvSpPr>
        <p:spPr>
          <a:xfrm>
            <a:off x="497901" y="10073320"/>
            <a:ext cx="3096553" cy="44627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2300" dirty="0">
                <a:solidFill>
                  <a:srgbClr val="007BC3"/>
                </a:solidFill>
                <a:ea typeface="HGｺﾞｼｯｸM" panose="020B0609000000000000" pitchFamily="49" charset="-128"/>
              </a:rPr>
              <a:t>http://www.askult.com/</a:t>
            </a:r>
            <a:endParaRPr lang="ja-JP" altLang="en-US" sz="2300" dirty="0">
              <a:solidFill>
                <a:srgbClr val="007BC3"/>
              </a:solidFill>
              <a:ea typeface="HGｺﾞｼｯｸM" panose="020B0609000000000000" pitchFamily="49" charset="-128"/>
            </a:endParaRPr>
          </a:p>
        </p:txBody>
      </p:sp>
      <p:sp>
        <p:nvSpPr>
          <p:cNvPr id="52" name="正方形/長方形 51"/>
          <p:cNvSpPr/>
          <p:nvPr/>
        </p:nvSpPr>
        <p:spPr>
          <a:xfrm>
            <a:off x="4792503" y="755543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53" name="正方形/長方形 52"/>
          <p:cNvSpPr/>
          <p:nvPr/>
        </p:nvSpPr>
        <p:spPr>
          <a:xfrm>
            <a:off x="5752498" y="754908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×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54" name="正方形/長方形 53"/>
          <p:cNvSpPr/>
          <p:nvPr/>
        </p:nvSpPr>
        <p:spPr>
          <a:xfrm>
            <a:off x="5111923" y="755543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55" name="正方形/長方形 54"/>
          <p:cNvSpPr/>
          <p:nvPr/>
        </p:nvSpPr>
        <p:spPr>
          <a:xfrm>
            <a:off x="5433863" y="755543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56" name="正方形/長方形 55"/>
          <p:cNvSpPr/>
          <p:nvPr/>
        </p:nvSpPr>
        <p:spPr>
          <a:xfrm>
            <a:off x="6060727" y="755543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57" name="正方形/長方形 56"/>
          <p:cNvSpPr/>
          <p:nvPr/>
        </p:nvSpPr>
        <p:spPr>
          <a:xfrm>
            <a:off x="6380147" y="755543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58" name="正方形/長方形 57"/>
          <p:cNvSpPr/>
          <p:nvPr/>
        </p:nvSpPr>
        <p:spPr>
          <a:xfrm>
            <a:off x="6702087" y="755543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59" name="正方形/長方形 58"/>
          <p:cNvSpPr/>
          <p:nvPr/>
        </p:nvSpPr>
        <p:spPr>
          <a:xfrm>
            <a:off x="4792503" y="791738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60" name="正方形/長方形 59"/>
          <p:cNvSpPr/>
          <p:nvPr/>
        </p:nvSpPr>
        <p:spPr>
          <a:xfrm>
            <a:off x="5752498" y="791103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×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61" name="正方形/長方形 60"/>
          <p:cNvSpPr/>
          <p:nvPr/>
        </p:nvSpPr>
        <p:spPr>
          <a:xfrm>
            <a:off x="5111923" y="791738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62" name="正方形/長方形 61"/>
          <p:cNvSpPr/>
          <p:nvPr/>
        </p:nvSpPr>
        <p:spPr>
          <a:xfrm>
            <a:off x="5433863" y="791738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63" name="正方形/長方形 62"/>
          <p:cNvSpPr/>
          <p:nvPr/>
        </p:nvSpPr>
        <p:spPr>
          <a:xfrm>
            <a:off x="6060727" y="791738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64" name="正方形/長方形 63"/>
          <p:cNvSpPr/>
          <p:nvPr/>
        </p:nvSpPr>
        <p:spPr>
          <a:xfrm>
            <a:off x="6380147" y="791738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65" name="正方形/長方形 64"/>
          <p:cNvSpPr/>
          <p:nvPr/>
        </p:nvSpPr>
        <p:spPr>
          <a:xfrm>
            <a:off x="6702087" y="7917387"/>
            <a:ext cx="338554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7BC3"/>
                </a:solidFill>
                <a:latin typeface="HGｺﾞｼｯｸM" panose="020B0609000000000000" pitchFamily="49" charset="-128"/>
                <a:ea typeface="HGｺﾞｼｯｸM" panose="020B0609000000000000" pitchFamily="49" charset="-128"/>
              </a:rPr>
              <a:t>○</a:t>
            </a:r>
            <a:endParaRPr lang="ja-JP" altLang="en-US" sz="1200" dirty="0">
              <a:solidFill>
                <a:srgbClr val="007BC3"/>
              </a:solidFill>
            </a:endParaRPr>
          </a:p>
        </p:txBody>
      </p:sp>
      <p:sp>
        <p:nvSpPr>
          <p:cNvPr id="66" name="正方形/長方形 65"/>
          <p:cNvSpPr/>
          <p:nvPr/>
        </p:nvSpPr>
        <p:spPr>
          <a:xfrm>
            <a:off x="4590750" y="8995079"/>
            <a:ext cx="2566800" cy="1425600"/>
          </a:xfrm>
          <a:prstGeom prst="rect">
            <a:avLst/>
          </a:prstGeom>
          <a:solidFill>
            <a:srgbClr val="EF82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</a:t>
            </a:r>
            <a:r>
              <a:rPr lang="ja-JP" altLang="en-US" sz="2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入る</a:t>
            </a:r>
            <a:endParaRPr lang="ja-JP" altLang="en-US" sz="2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323</TotalTime>
  <Words>231</Words>
  <Application>Microsoft Office PowerPoint</Application>
  <PresentationFormat>ユーザー設定</PresentationFormat>
  <Paragraphs>57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24</cp:revision>
  <cp:lastPrinted>2014-02-21T08:14:44Z</cp:lastPrinted>
  <dcterms:created xsi:type="dcterms:W3CDTF">2013-08-07T01:16:52Z</dcterms:created>
  <dcterms:modified xsi:type="dcterms:W3CDTF">2014-02-21T08:14:46Z</dcterms:modified>
</cp:coreProperties>
</file>

<file path=docProps/thumbnail.jpeg>
</file>