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DA2"/>
    <a:srgbClr val="ED86B3"/>
    <a:srgbClr val="44B034"/>
    <a:srgbClr val="FFF462"/>
    <a:srgbClr val="FFF45F"/>
    <a:srgbClr val="3E3A39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36" d="100"/>
          <a:sy n="36" d="100"/>
        </p:scale>
        <p:origin x="484" y="3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正方形/長方形 138"/>
          <p:cNvSpPr/>
          <p:nvPr/>
        </p:nvSpPr>
        <p:spPr>
          <a:xfrm>
            <a:off x="3599713" y="-1030"/>
            <a:ext cx="7308000" cy="7776000"/>
          </a:xfrm>
          <a:prstGeom prst="rect">
            <a:avLst/>
          </a:prstGeom>
          <a:solidFill>
            <a:srgbClr val="ED86B3"/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　　　　　　　　写真を入れてください</a:t>
            </a:r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ja-JP" altLang="en-US" sz="2400" dirty="0">
              <a:solidFill>
                <a:schemeClr val="bg1"/>
              </a:solidFill>
            </a:endParaRPr>
          </a:p>
        </p:txBody>
      </p:sp>
      <p:pic>
        <p:nvPicPr>
          <p:cNvPr id="140" name="図 1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" y="1970"/>
            <a:ext cx="10912883" cy="777600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71457" y="2868050"/>
            <a:ext cx="30559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肩・腰・背中・脚の痛みを</a:t>
            </a:r>
          </a:p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根本から改善します。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78483" y="3568791"/>
            <a:ext cx="3183908" cy="3144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661972" y="430880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当院について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048666" y="914569"/>
            <a:ext cx="54211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44B034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施設名称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598983" y="908087"/>
            <a:ext cx="210661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アスクル整骨院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641532" y="2041794"/>
            <a:ext cx="150554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</a:rPr>
              <a:t>お問い合わせ・ご予約は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4061266" y="2191142"/>
            <a:ext cx="233429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solidFill>
                  <a:srgbClr val="44B034"/>
                </a:solidFill>
              </a:rPr>
              <a:t>TEL 03-1234-1111</a:t>
            </a:r>
            <a:endParaRPr lang="ja-JP" altLang="en-US" sz="2300" dirty="0">
              <a:solidFill>
                <a:srgbClr val="44B034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4061266" y="2520704"/>
            <a:ext cx="12442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44B034"/>
                </a:solidFill>
              </a:rPr>
              <a:t>FAX 03-1234-1112</a:t>
            </a:r>
            <a:endParaRPr lang="ja-JP" altLang="en-US" sz="1050" dirty="0">
              <a:solidFill>
                <a:srgbClr val="44B034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476370" y="2546895"/>
            <a:ext cx="103105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6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受付時間</a:t>
            </a:r>
            <a:r>
              <a:rPr lang="en-US" altLang="zh-TW" sz="6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6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zh-TW" sz="6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00〜00</a:t>
            </a:r>
            <a:r>
              <a:rPr lang="zh-TW" altLang="en-US" sz="6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zh-TW" sz="6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endParaRPr lang="ja-JP" altLang="en-US" sz="600" dirty="0">
              <a:solidFill>
                <a:srgbClr val="44B034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585802" y="2784230"/>
            <a:ext cx="13324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rgbClr val="44B034"/>
                </a:solidFill>
              </a:rPr>
              <a:t>http://www.askult.com/</a:t>
            </a:r>
            <a:endParaRPr lang="ja-JP" altLang="en-US" sz="900" dirty="0">
              <a:solidFill>
                <a:srgbClr val="44B034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3937428" y="4280359"/>
            <a:ext cx="21804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○○線○○駅より徒歩</a:t>
            </a:r>
            <a:r>
              <a:rPr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</a:t>
            </a:r>
            <a:r>
              <a:rPr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分（</a:t>
            </a:r>
            <a:r>
              <a:rPr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1F</a:t>
            </a:r>
            <a:r>
              <a:rPr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はコンビニです）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378908" y="7050507"/>
            <a:ext cx="261610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FFF4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詳しい治療の流れは中面でご紹介しています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7891648" y="7023577"/>
            <a:ext cx="1955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http://www.askult.com/</a:t>
            </a:r>
            <a:endParaRPr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8298689" y="2658310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アスクル</a:t>
            </a:r>
            <a:endParaRPr lang="en-US" altLang="ja-JP" sz="2400" dirty="0">
              <a:solidFill>
                <a:schemeClr val="bg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整骨院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8554194" y="358403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ご案内</a:t>
            </a:r>
          </a:p>
        </p:txBody>
      </p:sp>
      <p:sp>
        <p:nvSpPr>
          <p:cNvPr id="96" name="正方形/長方形 95"/>
          <p:cNvSpPr/>
          <p:nvPr/>
        </p:nvSpPr>
        <p:spPr>
          <a:xfrm>
            <a:off x="8382788" y="4385841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rgbClr val="44B03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各種保険取扱</a:t>
            </a:r>
            <a:endParaRPr lang="ja-JP" altLang="en-US" sz="1400" dirty="0">
              <a:solidFill>
                <a:srgbClr val="44B034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7" name="正方形/長方形 96"/>
          <p:cNvSpPr/>
          <p:nvPr/>
        </p:nvSpPr>
        <p:spPr>
          <a:xfrm>
            <a:off x="8439695" y="4758796"/>
            <a:ext cx="1148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44B03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リハビリ対応</a:t>
            </a:r>
          </a:p>
        </p:txBody>
      </p:sp>
      <p:sp>
        <p:nvSpPr>
          <p:cNvPr id="98" name="正方形/長方形 97"/>
          <p:cNvSpPr/>
          <p:nvPr/>
        </p:nvSpPr>
        <p:spPr>
          <a:xfrm>
            <a:off x="8186420" y="5147764"/>
            <a:ext cx="16546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44B03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スポーツマッサージ</a:t>
            </a:r>
          </a:p>
        </p:txBody>
      </p:sp>
      <p:sp>
        <p:nvSpPr>
          <p:cNvPr id="99" name="正方形/長方形 98"/>
          <p:cNvSpPr/>
          <p:nvPr/>
        </p:nvSpPr>
        <p:spPr>
          <a:xfrm>
            <a:off x="3935619" y="6301516"/>
            <a:ext cx="276998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午前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午後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木曜定休</a:t>
            </a:r>
          </a:p>
        </p:txBody>
      </p:sp>
      <p:sp>
        <p:nvSpPr>
          <p:cNvPr id="102" name="正方形/長方形 101"/>
          <p:cNvSpPr/>
          <p:nvPr/>
        </p:nvSpPr>
        <p:spPr>
          <a:xfrm>
            <a:off x="4065668" y="5961920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午後</a:t>
            </a:r>
          </a:p>
        </p:txBody>
      </p:sp>
      <p:sp>
        <p:nvSpPr>
          <p:cNvPr id="103" name="正方形/長方形 102"/>
          <p:cNvSpPr/>
          <p:nvPr/>
        </p:nvSpPr>
        <p:spPr>
          <a:xfrm>
            <a:off x="4065668" y="5615235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午前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4635708" y="5322998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</a:p>
        </p:txBody>
      </p:sp>
      <p:sp>
        <p:nvSpPr>
          <p:cNvPr id="105" name="正方形/長方形 104"/>
          <p:cNvSpPr/>
          <p:nvPr/>
        </p:nvSpPr>
        <p:spPr>
          <a:xfrm>
            <a:off x="3937428" y="5322998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診療時間</a:t>
            </a:r>
          </a:p>
        </p:txBody>
      </p:sp>
      <p:sp>
        <p:nvSpPr>
          <p:cNvPr id="106" name="正方形/長方形 105"/>
          <p:cNvSpPr/>
          <p:nvPr/>
        </p:nvSpPr>
        <p:spPr>
          <a:xfrm>
            <a:off x="4461931" y="485669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44B034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診療時間のご案内</a:t>
            </a:r>
          </a:p>
        </p:txBody>
      </p:sp>
      <p:sp>
        <p:nvSpPr>
          <p:cNvPr id="107" name="正方形/長方形 106"/>
          <p:cNvSpPr/>
          <p:nvPr/>
        </p:nvSpPr>
        <p:spPr>
          <a:xfrm>
            <a:off x="3937234" y="3160466"/>
            <a:ext cx="11079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●当院へのアクセス</a:t>
            </a:r>
            <a:endParaRPr lang="ja-JP" altLang="en-US" sz="800" dirty="0"/>
          </a:p>
        </p:txBody>
      </p:sp>
      <p:sp>
        <p:nvSpPr>
          <p:cNvPr id="108" name="正方形/長方形 107"/>
          <p:cNvSpPr/>
          <p:nvPr/>
        </p:nvSpPr>
        <p:spPr>
          <a:xfrm>
            <a:off x="4048666" y="1114624"/>
            <a:ext cx="54211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44B034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住　　所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4048666" y="1433408"/>
            <a:ext cx="54211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44B034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設　　立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4048666" y="1633463"/>
            <a:ext cx="54211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44B034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スタッフ</a:t>
            </a:r>
          </a:p>
        </p:txBody>
      </p:sp>
      <p:sp>
        <p:nvSpPr>
          <p:cNvPr id="111" name="正方形/長方形 110"/>
          <p:cNvSpPr/>
          <p:nvPr/>
        </p:nvSpPr>
        <p:spPr>
          <a:xfrm>
            <a:off x="4598983" y="1112619"/>
            <a:ext cx="210661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ja-JP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</a:p>
          <a:p>
            <a:r>
              <a:rPr lang="ja-JP" altLang="en-US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ja-JP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</p:txBody>
      </p:sp>
      <p:sp>
        <p:nvSpPr>
          <p:cNvPr id="112" name="正方形/長方形 111"/>
          <p:cNvSpPr/>
          <p:nvPr/>
        </p:nvSpPr>
        <p:spPr>
          <a:xfrm>
            <a:off x="4598983" y="1430335"/>
            <a:ext cx="210661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平成</a:t>
            </a:r>
            <a:r>
              <a:rPr lang="en-US" altLang="ja-JP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en-US" altLang="ja-JP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</a:t>
            </a:r>
            <a:r>
              <a:rPr lang="ja-JP" altLang="en-US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</a:t>
            </a:r>
            <a:r>
              <a:rPr lang="ja-JP" altLang="en-US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</a:p>
        </p:txBody>
      </p:sp>
      <p:sp>
        <p:nvSpPr>
          <p:cNvPr id="113" name="正方形/長方形 112"/>
          <p:cNvSpPr/>
          <p:nvPr/>
        </p:nvSpPr>
        <p:spPr>
          <a:xfrm>
            <a:off x="4598982" y="1624908"/>
            <a:ext cx="210661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名（平成</a:t>
            </a:r>
            <a:r>
              <a:rPr lang="en-US" altLang="ja-JP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en-US" altLang="ja-JP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</a:t>
            </a:r>
            <a:r>
              <a:rPr lang="ja-JP" altLang="en-US" sz="7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月現在）</a:t>
            </a:r>
          </a:p>
        </p:txBody>
      </p:sp>
      <p:sp>
        <p:nvSpPr>
          <p:cNvPr id="114" name="正方形/長方形 113"/>
          <p:cNvSpPr/>
          <p:nvPr/>
        </p:nvSpPr>
        <p:spPr>
          <a:xfrm>
            <a:off x="4929211" y="5322998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火</a:t>
            </a:r>
          </a:p>
        </p:txBody>
      </p:sp>
      <p:sp>
        <p:nvSpPr>
          <p:cNvPr id="116" name="正方形/長方形 115"/>
          <p:cNvSpPr/>
          <p:nvPr/>
        </p:nvSpPr>
        <p:spPr>
          <a:xfrm>
            <a:off x="5235767" y="5322998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</a:t>
            </a:r>
          </a:p>
        </p:txBody>
      </p:sp>
      <p:sp>
        <p:nvSpPr>
          <p:cNvPr id="117" name="正方形/長方形 116"/>
          <p:cNvSpPr/>
          <p:nvPr/>
        </p:nvSpPr>
        <p:spPr>
          <a:xfrm>
            <a:off x="5535973" y="5322998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</a:t>
            </a:r>
          </a:p>
        </p:txBody>
      </p:sp>
      <p:sp>
        <p:nvSpPr>
          <p:cNvPr id="119" name="正方形/長方形 118"/>
          <p:cNvSpPr/>
          <p:nvPr/>
        </p:nvSpPr>
        <p:spPr>
          <a:xfrm>
            <a:off x="5830557" y="5322998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金</a:t>
            </a:r>
          </a:p>
        </p:txBody>
      </p:sp>
      <p:sp>
        <p:nvSpPr>
          <p:cNvPr id="120" name="正方形/長方形 119"/>
          <p:cNvSpPr/>
          <p:nvPr/>
        </p:nvSpPr>
        <p:spPr>
          <a:xfrm>
            <a:off x="6137113" y="5322998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土</a:t>
            </a:r>
            <a:endParaRPr lang="ja-JP" altLang="en-US" sz="1000" dirty="0">
              <a:solidFill>
                <a:srgbClr val="44B034"/>
              </a:solidFill>
            </a:endParaRPr>
          </a:p>
        </p:txBody>
      </p:sp>
      <p:sp>
        <p:nvSpPr>
          <p:cNvPr id="121" name="正方形/長方形 120"/>
          <p:cNvSpPr/>
          <p:nvPr/>
        </p:nvSpPr>
        <p:spPr>
          <a:xfrm>
            <a:off x="6433972" y="5329348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  <a:endParaRPr lang="ja-JP" altLang="en-US" sz="1000" dirty="0">
              <a:solidFill>
                <a:srgbClr val="44B034"/>
              </a:solidFill>
            </a:endParaRPr>
          </a:p>
        </p:txBody>
      </p:sp>
      <p:sp>
        <p:nvSpPr>
          <p:cNvPr id="122" name="正方形/長方形 121"/>
          <p:cNvSpPr/>
          <p:nvPr/>
        </p:nvSpPr>
        <p:spPr>
          <a:xfrm>
            <a:off x="4619548" y="5607540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23" name="正方形/長方形 122"/>
          <p:cNvSpPr/>
          <p:nvPr/>
        </p:nvSpPr>
        <p:spPr>
          <a:xfrm>
            <a:off x="5529561" y="5607540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×</a:t>
            </a:r>
            <a:endParaRPr lang="ja-JP" altLang="en-US" sz="1050" dirty="0">
              <a:solidFill>
                <a:srgbClr val="44B034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4922861" y="5607540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25" name="正方形/長方形 124"/>
          <p:cNvSpPr/>
          <p:nvPr/>
        </p:nvSpPr>
        <p:spPr>
          <a:xfrm>
            <a:off x="5222943" y="5607540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26" name="正方形/長方形 125"/>
          <p:cNvSpPr/>
          <p:nvPr/>
        </p:nvSpPr>
        <p:spPr>
          <a:xfrm>
            <a:off x="5824207" y="5607540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27" name="正方形/長方形 126"/>
          <p:cNvSpPr/>
          <p:nvPr/>
        </p:nvSpPr>
        <p:spPr>
          <a:xfrm>
            <a:off x="6127520" y="5607540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28" name="正方形/長方形 127"/>
          <p:cNvSpPr/>
          <p:nvPr/>
        </p:nvSpPr>
        <p:spPr>
          <a:xfrm>
            <a:off x="6427602" y="5607540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29" name="正方形/長方形 128"/>
          <p:cNvSpPr/>
          <p:nvPr/>
        </p:nvSpPr>
        <p:spPr>
          <a:xfrm>
            <a:off x="4619548" y="595422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30" name="正方形/長方形 129"/>
          <p:cNvSpPr/>
          <p:nvPr/>
        </p:nvSpPr>
        <p:spPr>
          <a:xfrm>
            <a:off x="5529561" y="595422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×</a:t>
            </a:r>
            <a:endParaRPr lang="ja-JP" altLang="en-US" sz="1050" dirty="0">
              <a:solidFill>
                <a:srgbClr val="44B034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131" name="正方形/長方形 130"/>
          <p:cNvSpPr/>
          <p:nvPr/>
        </p:nvSpPr>
        <p:spPr>
          <a:xfrm>
            <a:off x="4922861" y="595422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32" name="正方形/長方形 131"/>
          <p:cNvSpPr/>
          <p:nvPr/>
        </p:nvSpPr>
        <p:spPr>
          <a:xfrm>
            <a:off x="5222943" y="595422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33" name="正方形/長方形 132"/>
          <p:cNvSpPr/>
          <p:nvPr/>
        </p:nvSpPr>
        <p:spPr>
          <a:xfrm>
            <a:off x="5824207" y="595422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34" name="正方形/長方形 133"/>
          <p:cNvSpPr/>
          <p:nvPr/>
        </p:nvSpPr>
        <p:spPr>
          <a:xfrm>
            <a:off x="6127520" y="595422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35" name="正方形/長方形 134"/>
          <p:cNvSpPr/>
          <p:nvPr/>
        </p:nvSpPr>
        <p:spPr>
          <a:xfrm>
            <a:off x="6427602" y="5954225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44B034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</a:t>
            </a:r>
          </a:p>
        </p:txBody>
      </p:sp>
      <p:sp>
        <p:nvSpPr>
          <p:cNvPr id="136" name="正方形/長方形 135"/>
          <p:cNvSpPr/>
          <p:nvPr/>
        </p:nvSpPr>
        <p:spPr>
          <a:xfrm>
            <a:off x="376216" y="389766"/>
            <a:ext cx="2926800" cy="2307600"/>
          </a:xfrm>
          <a:prstGeom prst="rect">
            <a:avLst/>
          </a:prstGeom>
          <a:solidFill>
            <a:srgbClr val="ED86B3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37" name="正方形/長方形 136"/>
          <p:cNvSpPr/>
          <p:nvPr/>
        </p:nvSpPr>
        <p:spPr>
          <a:xfrm>
            <a:off x="376216" y="389766"/>
            <a:ext cx="2926800" cy="2307600"/>
          </a:xfrm>
          <a:prstGeom prst="rect">
            <a:avLst/>
          </a:prstGeom>
          <a:noFill/>
          <a:ln w="12600">
            <a:solidFill>
              <a:srgbClr val="BFDDA2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8" name="正方形/長方形 137"/>
          <p:cNvSpPr/>
          <p:nvPr/>
        </p:nvSpPr>
        <p:spPr>
          <a:xfrm>
            <a:off x="4036474" y="3369559"/>
            <a:ext cx="2703600" cy="910800"/>
          </a:xfrm>
          <a:prstGeom prst="rect">
            <a:avLst/>
          </a:prstGeom>
          <a:solidFill>
            <a:srgbClr val="ED86B3"/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240</TotalTime>
  <Words>630</Words>
  <Application>Microsoft Office PowerPoint</Application>
  <PresentationFormat>ユーザー設定</PresentationFormat>
  <Paragraphs>85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HGｺﾞｼｯｸE</vt:lpstr>
      <vt:lpstr>HGｺﾞｼｯｸM</vt:lpstr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吉住 幸高</cp:lastModifiedBy>
  <cp:revision>27</cp:revision>
  <cp:lastPrinted>2014-02-21T08:51:58Z</cp:lastPrinted>
  <dcterms:created xsi:type="dcterms:W3CDTF">2013-08-07T01:20:38Z</dcterms:created>
  <dcterms:modified xsi:type="dcterms:W3CDTF">2017-02-24T02:17:40Z</dcterms:modified>
</cp:coreProperties>
</file>