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034"/>
    <a:srgbClr val="BFDDA2"/>
    <a:srgbClr val="ED86B3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7239" autoAdjust="0"/>
  </p:normalViewPr>
  <p:slideViewPr>
    <p:cSldViewPr snapToGrid="0">
      <p:cViewPr>
        <p:scale>
          <a:sx n="100" d="100"/>
          <a:sy n="100" d="100"/>
        </p:scale>
        <p:origin x="-120" y="-35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37" tIns="56921" rIns="113837" bIns="569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37" tIns="56921" rIns="113837" bIns="569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図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219041" y="52944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院長の</a:t>
            </a:r>
            <a:r>
              <a:rPr lang="ja-JP" altLang="en-US" sz="1600" dirty="0" smtClean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ご紹介</a:t>
            </a:r>
            <a:endParaRPr lang="ja-JP" altLang="en-US" sz="1600" dirty="0">
              <a:solidFill>
                <a:schemeClr val="bg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685030" y="5044858"/>
            <a:ext cx="2724048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260281" y="2173766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○○療法士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248577" y="2311552"/>
            <a:ext cx="8194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 健太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15874" y="2867163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当院の様子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65281" y="5092818"/>
            <a:ext cx="72327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治療スペース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65281" y="6678409"/>
            <a:ext cx="3642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892611" y="6678409"/>
            <a:ext cx="72327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待合スペース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685030" y="6178840"/>
            <a:ext cx="27264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255382" y="340445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治療の流れ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896245" y="802515"/>
            <a:ext cx="26084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初めてご来院いただいた際の治療の流れです。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236497" y="1134058"/>
            <a:ext cx="218521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カウンセリングシート記入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236497" y="2429140"/>
            <a:ext cx="151836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担当療法士の問診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36497" y="3725031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検査を行います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236497" y="5016925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治療を行います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236497" y="6312725"/>
            <a:ext cx="251863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治療内容の説明・次回のご予約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244587" y="1393838"/>
            <a:ext cx="289916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980710" y="1126364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980710" y="2421446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980710" y="3717337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980710" y="5009231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980710" y="6305031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7842031" y="34044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こんな症状の方に</a:t>
            </a:r>
            <a:r>
              <a:rPr lang="en-US" altLang="ja-JP" sz="16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…</a:t>
            </a:r>
            <a:endParaRPr lang="ja-JP" altLang="en-US" sz="1600" dirty="0">
              <a:solidFill>
                <a:srgbClr val="44B034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685636" y="982001"/>
            <a:ext cx="3292330" cy="1281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44B034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44B034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44B034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44B034"/>
                </a:solidFill>
              </a:rPr>
              <a:t>・○○○○○○○○○○○○○○○○○○○○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rgbClr val="44B034"/>
                </a:solidFill>
              </a:rPr>
              <a:t>・○○○○○○○○○○○○○○○○○○○○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7842031" y="2513989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料金の目安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8043729" y="3100403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初診時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7949902" y="3421638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9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回目以降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7870606" y="3730883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リハビリ治療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921324" y="4047871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衛生材料費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9227344" y="3719341"/>
            <a:ext cx="118173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9321921" y="3410096"/>
            <a:ext cx="108715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9227344" y="3088861"/>
            <a:ext cx="118173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9788441" y="4036329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8514070" y="474188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整骨院とは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21804" y="929287"/>
            <a:ext cx="1840395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7685030" y="6010140"/>
            <a:ext cx="2037737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●整形外科での診療が必要な場合は</a:t>
            </a:r>
            <a:r>
              <a:rPr lang="en-US" altLang="ja-JP" sz="85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</a:t>
            </a:r>
            <a:endParaRPr lang="ja-JP" altLang="en-US" sz="850" dirty="0">
              <a:solidFill>
                <a:srgbClr val="44B034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7685030" y="6630246"/>
            <a:ext cx="2037737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●保険が適用されないケースについて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465053" y="5227930"/>
            <a:ext cx="2935372" cy="334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15" name="正方形/長方形 114"/>
          <p:cNvSpPr/>
          <p:nvPr/>
        </p:nvSpPr>
        <p:spPr>
          <a:xfrm>
            <a:off x="455528" y="6818605"/>
            <a:ext cx="154472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1876698" y="6818605"/>
            <a:ext cx="154472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1" name="正方形/長方形 140"/>
          <p:cNvSpPr/>
          <p:nvPr/>
        </p:nvSpPr>
        <p:spPr>
          <a:xfrm>
            <a:off x="4244587" y="2688034"/>
            <a:ext cx="289916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244587" y="3984178"/>
            <a:ext cx="289916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3" name="正方形/長方形 142"/>
          <p:cNvSpPr/>
          <p:nvPr/>
        </p:nvSpPr>
        <p:spPr>
          <a:xfrm>
            <a:off x="7685030" y="6791349"/>
            <a:ext cx="272648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4244587" y="5280322"/>
            <a:ext cx="289916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4244587" y="6571133"/>
            <a:ext cx="289916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2352674" y="1033347"/>
            <a:ext cx="889200" cy="1134000"/>
          </a:xfrm>
          <a:prstGeom prst="rect">
            <a:avLst/>
          </a:prstGeom>
          <a:solidFill>
            <a:srgbClr val="ED86B3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556274" y="3330110"/>
            <a:ext cx="2685600" cy="1753200"/>
          </a:xfrm>
          <a:prstGeom prst="rect">
            <a:avLst/>
          </a:prstGeom>
          <a:solidFill>
            <a:srgbClr val="ED86B3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549031" y="5677933"/>
            <a:ext cx="1260000" cy="1000800"/>
          </a:xfrm>
          <a:prstGeom prst="rect">
            <a:avLst/>
          </a:prstGeom>
          <a:solidFill>
            <a:srgbClr val="ED86B3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48" name="正方形/長方形 147"/>
          <p:cNvSpPr/>
          <p:nvPr/>
        </p:nvSpPr>
        <p:spPr>
          <a:xfrm>
            <a:off x="1981874" y="5677933"/>
            <a:ext cx="1260000" cy="1000800"/>
          </a:xfrm>
          <a:prstGeom prst="rect">
            <a:avLst/>
          </a:prstGeom>
          <a:solidFill>
            <a:srgbClr val="ED86B3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  <a:ln>
          <a:noFill/>
        </a:ln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237</TotalTime>
  <Words>1273</Words>
  <Application>Microsoft Office PowerPoint</Application>
  <PresentationFormat>ユーザー設定</PresentationFormat>
  <Paragraphs>74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28</cp:revision>
  <cp:lastPrinted>2014-02-21T09:26:41Z</cp:lastPrinted>
  <dcterms:created xsi:type="dcterms:W3CDTF">2013-08-07T01:20:38Z</dcterms:created>
  <dcterms:modified xsi:type="dcterms:W3CDTF">2014-02-21T09:26:42Z</dcterms:modified>
</cp:coreProperties>
</file>