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10907713" cy="7775575"/>
  <p:notesSz cx="8483600" cy="1234440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528B"/>
    <a:srgbClr val="44B034"/>
    <a:srgbClr val="BFDDA2"/>
    <a:srgbClr val="ED86B3"/>
    <a:srgbClr val="FFF462"/>
    <a:srgbClr val="FFF45F"/>
    <a:srgbClr val="3E3A39"/>
    <a:srgbClr val="000099"/>
    <a:srgbClr val="F0F4FA"/>
    <a:srgbClr val="E8EE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7239" autoAdjust="0"/>
  </p:normalViewPr>
  <p:slideViewPr>
    <p:cSldViewPr snapToGrid="0">
      <p:cViewPr>
        <p:scale>
          <a:sx n="100" d="100"/>
          <a:sy n="100" d="100"/>
        </p:scale>
        <p:origin x="-504" y="-462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3"/>
            <a:ext cx="3676226" cy="619364"/>
          </a:xfrm>
          <a:prstGeom prst="rect">
            <a:avLst/>
          </a:prstGeom>
        </p:spPr>
        <p:txBody>
          <a:bodyPr vert="horz" lIns="113837" tIns="56921" rIns="113837" bIns="56921" rtlCol="0"/>
          <a:lstStyle>
            <a:lvl1pPr algn="l">
              <a:defRPr sz="15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805414" y="3"/>
            <a:ext cx="3676226" cy="619364"/>
          </a:xfrm>
          <a:prstGeom prst="rect">
            <a:avLst/>
          </a:prstGeom>
        </p:spPr>
        <p:txBody>
          <a:bodyPr vert="horz" lIns="113837" tIns="56921" rIns="113837" bIns="56921" rtlCol="0"/>
          <a:lstStyle>
            <a:lvl1pPr algn="r">
              <a:defRPr sz="1500"/>
            </a:lvl1pPr>
          </a:lstStyle>
          <a:p>
            <a:fld id="{70F99883-74AE-4A2C-81B7-5B86A08198C0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17625" y="1541463"/>
            <a:ext cx="5848350" cy="41687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13837" tIns="56921" rIns="113837" bIns="56921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848360" y="5940743"/>
            <a:ext cx="6786880" cy="4860607"/>
          </a:xfrm>
          <a:prstGeom prst="rect">
            <a:avLst/>
          </a:prstGeom>
        </p:spPr>
        <p:txBody>
          <a:bodyPr vert="horz" lIns="113837" tIns="56921" rIns="113837" bIns="56921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11725042"/>
            <a:ext cx="3676226" cy="619363"/>
          </a:xfrm>
          <a:prstGeom prst="rect">
            <a:avLst/>
          </a:prstGeom>
        </p:spPr>
        <p:txBody>
          <a:bodyPr vert="horz" lIns="113837" tIns="56921" rIns="113837" bIns="56921" rtlCol="0" anchor="b"/>
          <a:lstStyle>
            <a:lvl1pPr algn="l">
              <a:defRPr sz="15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805414" y="11725042"/>
            <a:ext cx="3676226" cy="619363"/>
          </a:xfrm>
          <a:prstGeom prst="rect">
            <a:avLst/>
          </a:prstGeom>
        </p:spPr>
        <p:txBody>
          <a:bodyPr vert="horz" lIns="113837" tIns="56921" rIns="113837" bIns="56921" rtlCol="0" anchor="b"/>
          <a:lstStyle>
            <a:lvl1pPr algn="r">
              <a:defRPr sz="15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274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613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423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12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04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34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0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54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25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307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544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178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正方形/長方形 71"/>
          <p:cNvSpPr/>
          <p:nvPr/>
        </p:nvSpPr>
        <p:spPr>
          <a:xfrm>
            <a:off x="7185945" y="0"/>
            <a:ext cx="3715418" cy="7102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wrap="none" rtlCol="0" anchor="ctr">
            <a:noAutofit/>
          </a:bodyPr>
          <a:lstStyle/>
          <a:p>
            <a:pPr algn="ctr"/>
            <a:endParaRPr lang="en-US" altLang="ja-JP" sz="32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3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32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3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32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3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3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</a:t>
            </a: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</a:t>
            </a:r>
            <a:endParaRPr lang="en-US" altLang="ja-JP" sz="3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r>
              <a:rPr lang="ja-JP" altLang="en-US" sz="3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lang="ja-JP" altLang="en-US" sz="3200" dirty="0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70"/>
            <a:ext cx="10913844" cy="7776000"/>
          </a:xfrm>
          <a:prstGeom prst="rect">
            <a:avLst/>
          </a:prstGeom>
        </p:spPr>
      </p:pic>
      <p:sp>
        <p:nvSpPr>
          <p:cNvPr id="4" name="正方形/長方形 3"/>
          <p:cNvSpPr/>
          <p:nvPr/>
        </p:nvSpPr>
        <p:spPr>
          <a:xfrm>
            <a:off x="275957" y="479831"/>
            <a:ext cx="3196818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100"/>
              </a:lnSpc>
            </a:pPr>
            <a:r>
              <a:rPr lang="ja-JP" altLang="en-US" sz="1300" dirty="0">
                <a:solidFill>
                  <a:srgbClr val="E8528B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内から輝く美しさを引き出し、</a:t>
            </a:r>
          </a:p>
          <a:p>
            <a:pPr>
              <a:lnSpc>
                <a:spcPts val="2100"/>
              </a:lnSpc>
            </a:pPr>
            <a:r>
              <a:rPr lang="ja-JP" altLang="en-US" sz="1300" dirty="0">
                <a:solidFill>
                  <a:srgbClr val="E8528B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経験豊かな技術で、こころと体をほぐす</a:t>
            </a:r>
          </a:p>
          <a:p>
            <a:pPr>
              <a:lnSpc>
                <a:spcPts val="2100"/>
              </a:lnSpc>
            </a:pPr>
            <a:r>
              <a:rPr lang="ja-JP" altLang="en-US" sz="1300" dirty="0">
                <a:solidFill>
                  <a:srgbClr val="E8528B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極上のリラックスマッサージ</a:t>
            </a:r>
            <a:r>
              <a:rPr lang="ja-JP" altLang="en-US" sz="1300" dirty="0" smtClean="0">
                <a:solidFill>
                  <a:srgbClr val="E8528B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。</a:t>
            </a:r>
            <a:endParaRPr lang="ja-JP" altLang="en-US" sz="1300" dirty="0">
              <a:solidFill>
                <a:srgbClr val="E8528B"/>
              </a:solidFill>
              <a:latin typeface="HG明朝E" panose="02020909000000000000" pitchFamily="17" charset="-128"/>
              <a:ea typeface="HG明朝E" panose="02020909000000000000" pitchFamily="17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441325" y="1717797"/>
            <a:ext cx="2816225" cy="33752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</a:t>
            </a:r>
            <a:r>
              <a:rPr lang="ja-JP" altLang="en-US" sz="9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</a:t>
            </a:r>
            <a:endParaRPr lang="ja-JP" altLang="en-US" sz="9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4025565" y="2033344"/>
            <a:ext cx="2894348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r>
              <a:rPr lang="en-US" altLang="ja-JP" sz="1600" dirty="0" smtClean="0">
                <a:solidFill>
                  <a:srgbClr val="E8528B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TEL</a:t>
            </a:r>
            <a:r>
              <a:rPr lang="ja-JP" altLang="en-US" sz="1600" dirty="0" smtClean="0">
                <a:solidFill>
                  <a:srgbClr val="E8528B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： </a:t>
            </a:r>
            <a:r>
              <a:rPr lang="en-US" altLang="ja-JP" sz="1600" dirty="0">
                <a:solidFill>
                  <a:srgbClr val="E8528B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03-1234-1111</a:t>
            </a:r>
          </a:p>
          <a:p>
            <a:pPr>
              <a:lnSpc>
                <a:spcPts val="1800"/>
              </a:lnSpc>
            </a:pPr>
            <a:r>
              <a:rPr lang="en-US" altLang="ja-JP" sz="1600" dirty="0">
                <a:solidFill>
                  <a:srgbClr val="E8528B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FAX</a:t>
            </a:r>
            <a:r>
              <a:rPr lang="ja-JP" altLang="en-US" sz="1600" dirty="0">
                <a:solidFill>
                  <a:srgbClr val="E8528B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： </a:t>
            </a:r>
            <a:r>
              <a:rPr lang="en-US" altLang="ja-JP" sz="1600" dirty="0">
                <a:solidFill>
                  <a:srgbClr val="E8528B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03-1234-1112</a:t>
            </a:r>
          </a:p>
          <a:p>
            <a:pPr>
              <a:lnSpc>
                <a:spcPts val="1800"/>
              </a:lnSpc>
            </a:pPr>
            <a:r>
              <a:rPr lang="en-US" altLang="ja-JP" sz="1600" dirty="0">
                <a:solidFill>
                  <a:srgbClr val="E8528B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http://www.askult.com/</a:t>
            </a:r>
            <a:endParaRPr lang="ja-JP" altLang="en-US" sz="1600" dirty="0">
              <a:solidFill>
                <a:srgbClr val="E8528B"/>
              </a:solidFill>
              <a:latin typeface="HG創英角ｺﾞｼｯｸUB" panose="020B0909000000000000" pitchFamily="49" charset="-128"/>
              <a:ea typeface="HG創英角ｺﾞｼｯｸUB" panose="020B0909000000000000" pitchFamily="49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5027630" y="2880357"/>
            <a:ext cx="74892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100" dirty="0">
                <a:solidFill>
                  <a:srgbClr val="E8528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営業時間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4025565" y="3186924"/>
            <a:ext cx="289337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12:00pm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～</a:t>
            </a:r>
            <a:r>
              <a:rPr lang="en-US" altLang="zh-TW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22:00pm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（最終受付／</a:t>
            </a:r>
            <a:r>
              <a:rPr lang="en-US" altLang="zh-TW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21:30pm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</a:p>
          <a:p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年中無休</a:t>
            </a:r>
            <a:endParaRPr lang="ja-JP" altLang="en-US" sz="11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5027630" y="3673095"/>
            <a:ext cx="74892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100" dirty="0">
                <a:solidFill>
                  <a:srgbClr val="E8528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施設案内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4025566" y="3929628"/>
            <a:ext cx="2899110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施設名称　リラクゼーション　アスクル</a:t>
            </a:r>
          </a:p>
          <a:p>
            <a:pPr>
              <a:lnSpc>
                <a:spcPts val="1400"/>
              </a:lnSpc>
            </a:pPr>
            <a:r>
              <a:rPr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住　　所　〒</a:t>
            </a:r>
            <a:r>
              <a:rPr lang="en-US" altLang="ja-JP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135-0061</a:t>
            </a:r>
            <a:r>
              <a:rPr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東京都江東区豊洲</a:t>
            </a:r>
            <a:r>
              <a:rPr lang="en-US" altLang="ja-JP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3-2-3</a:t>
            </a:r>
          </a:p>
          <a:p>
            <a:pPr>
              <a:lnSpc>
                <a:spcPts val="1400"/>
              </a:lnSpc>
            </a:pPr>
            <a:r>
              <a:rPr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代　　表　鈴木健太</a:t>
            </a:r>
          </a:p>
        </p:txBody>
      </p:sp>
      <p:sp>
        <p:nvSpPr>
          <p:cNvPr id="21" name="正方形/長方形 20"/>
          <p:cNvSpPr/>
          <p:nvPr/>
        </p:nvSpPr>
        <p:spPr>
          <a:xfrm>
            <a:off x="5053278" y="4595937"/>
            <a:ext cx="69762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100" dirty="0">
                <a:solidFill>
                  <a:srgbClr val="E8528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アクセス</a:t>
            </a:r>
          </a:p>
        </p:txBody>
      </p:sp>
      <p:sp>
        <p:nvSpPr>
          <p:cNvPr id="23" name="正方形/長方形 22"/>
          <p:cNvSpPr/>
          <p:nvPr/>
        </p:nvSpPr>
        <p:spPr>
          <a:xfrm>
            <a:off x="4806271" y="4850520"/>
            <a:ext cx="2118404" cy="381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</a:pPr>
            <a:r>
              <a:rPr lang="en-US" altLang="ja-JP" sz="9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</a:t>
            </a:r>
            <a:endParaRPr lang="ja-JP" altLang="en-US" sz="9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8860482" y="853194"/>
            <a:ext cx="1749197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100" dirty="0">
                <a:solidFill>
                  <a:srgbClr val="E8528B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くつろぎと癒し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8876408" y="1403327"/>
            <a:ext cx="1542410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700" dirty="0">
                <a:solidFill>
                  <a:srgbClr val="E8528B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リラクゼーション</a:t>
            </a:r>
          </a:p>
        </p:txBody>
      </p:sp>
      <p:sp>
        <p:nvSpPr>
          <p:cNvPr id="28" name="正方形/長方形 27"/>
          <p:cNvSpPr/>
          <p:nvPr/>
        </p:nvSpPr>
        <p:spPr>
          <a:xfrm>
            <a:off x="8831298" y="1604997"/>
            <a:ext cx="182774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600" dirty="0">
                <a:solidFill>
                  <a:srgbClr val="E8528B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アスクル</a:t>
            </a:r>
          </a:p>
        </p:txBody>
      </p:sp>
      <p:sp>
        <p:nvSpPr>
          <p:cNvPr id="29" name="正方形/長方形 28"/>
          <p:cNvSpPr/>
          <p:nvPr/>
        </p:nvSpPr>
        <p:spPr>
          <a:xfrm>
            <a:off x="7637863" y="7117395"/>
            <a:ext cx="2725233" cy="4010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solidFill>
                  <a:schemeClr val="bg1"/>
                </a:solidFill>
              </a:rPr>
              <a:t>http://www.askult.com/</a:t>
            </a:r>
            <a:endParaRPr lang="ja-JP" altLang="en-US" dirty="0">
              <a:solidFill>
                <a:schemeClr val="bg1"/>
              </a:solidFill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3946870" y="4850520"/>
            <a:ext cx="117211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〈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お車の場合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〉</a:t>
            </a:r>
            <a:endParaRPr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3946870" y="5181368"/>
            <a:ext cx="117211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〈</a:t>
            </a:r>
            <a:r>
              <a:rPr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電車の場合</a:t>
            </a:r>
            <a:r>
              <a:rPr lang="en-US" altLang="ja-JP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〉</a:t>
            </a:r>
            <a:endParaRPr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67" name="正方形/長方形 66"/>
          <p:cNvSpPr/>
          <p:nvPr/>
        </p:nvSpPr>
        <p:spPr>
          <a:xfrm>
            <a:off x="4806271" y="5181368"/>
            <a:ext cx="2118404" cy="381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</a:pPr>
            <a:r>
              <a:rPr lang="en-US" altLang="ja-JP" sz="9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</a:t>
            </a:r>
            <a:r>
              <a:rPr lang="en-US" altLang="ja-JP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r>
              <a:rPr lang="en-US" altLang="ja-JP" sz="9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</a:t>
            </a:r>
            <a:endParaRPr lang="ja-JP" altLang="en-US" sz="9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5106177" y="1733051"/>
            <a:ext cx="59182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100" dirty="0">
                <a:solidFill>
                  <a:srgbClr val="E8528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ご予約</a:t>
            </a:r>
          </a:p>
        </p:txBody>
      </p:sp>
      <p:sp>
        <p:nvSpPr>
          <p:cNvPr id="49" name="正方形/長方形 48"/>
          <p:cNvSpPr/>
          <p:nvPr/>
        </p:nvSpPr>
        <p:spPr>
          <a:xfrm>
            <a:off x="0" y="5010775"/>
            <a:ext cx="3600000" cy="2764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2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r>
              <a:rPr lang="ja-JP" altLang="en-US" sz="2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lang="ja-JP" altLang="en-US" sz="2800" dirty="0"/>
          </a:p>
        </p:txBody>
      </p:sp>
      <p:sp>
        <p:nvSpPr>
          <p:cNvPr id="70" name="正方形/長方形 69"/>
          <p:cNvSpPr/>
          <p:nvPr/>
        </p:nvSpPr>
        <p:spPr>
          <a:xfrm>
            <a:off x="4231874" y="1"/>
            <a:ext cx="2318400" cy="159516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ja-JP" altLang="en-US" sz="1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1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r>
              <a:rPr lang="ja-JP" altLang="en-US" sz="1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lang="ja-JP" altLang="en-US" sz="1800" dirty="0"/>
          </a:p>
        </p:txBody>
      </p:sp>
      <p:sp>
        <p:nvSpPr>
          <p:cNvPr id="71" name="正方形/長方形 70"/>
          <p:cNvSpPr/>
          <p:nvPr/>
        </p:nvSpPr>
        <p:spPr>
          <a:xfrm>
            <a:off x="4181474" y="5604720"/>
            <a:ext cx="2419200" cy="1774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</a:p>
        </p:txBody>
      </p:sp>
    </p:spTree>
    <p:extLst>
      <p:ext uri="{BB962C8B-B14F-4D97-AF65-F5344CB8AC3E}">
        <p14:creationId xmlns:p14="http://schemas.microsoft.com/office/powerpoint/2010/main" val="603130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D86B3"/>
        </a:solidFill>
        <a:ln>
          <a:noFill/>
        </a:ln>
      </a:spPr>
      <a:bodyPr wrap="none" rtlCol="0" anchor="ctr">
        <a:noAutofit/>
      </a:bodyPr>
      <a:lstStyle>
        <a:defPPr algn="ctr">
          <a:defRPr kumimoji="1" sz="800" dirty="0">
            <a:latin typeface="ＭＳ ゴシック" panose="020B0609070205080204" pitchFamily="49" charset="-128"/>
            <a:ea typeface="ＭＳ ゴシック" panose="020B0609070205080204" pitchFamily="49" charset="-128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53</Template>
  <TotalTime>266</TotalTime>
  <Words>549</Words>
  <Application>Microsoft Office PowerPoint</Application>
  <PresentationFormat>ユーザー設定</PresentationFormat>
  <Paragraphs>53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aida</cp:lastModifiedBy>
  <cp:revision>35</cp:revision>
  <cp:lastPrinted>2014-02-21T09:53:42Z</cp:lastPrinted>
  <dcterms:created xsi:type="dcterms:W3CDTF">2013-08-07T01:20:38Z</dcterms:created>
  <dcterms:modified xsi:type="dcterms:W3CDTF">2014-02-27T06:04:25Z</dcterms:modified>
</cp:coreProperties>
</file>