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8528B"/>
    <a:srgbClr val="9F9FA4"/>
    <a:srgbClr val="F9D4DB"/>
    <a:srgbClr val="44B034"/>
    <a:srgbClr val="BFDDA2"/>
    <a:srgbClr val="ED86B3"/>
    <a:srgbClr val="FFF462"/>
    <a:srgbClr val="FFF45F"/>
    <a:srgbClr val="3E3A39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9693" autoAdjust="0"/>
  </p:normalViewPr>
  <p:slideViewPr>
    <p:cSldViewPr snapToGrid="0">
      <p:cViewPr>
        <p:scale>
          <a:sx n="100" d="100"/>
          <a:sy n="100" d="100"/>
        </p:scale>
        <p:origin x="-504" y="-456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3"/>
            <a:ext cx="3676226" cy="619364"/>
          </a:xfrm>
          <a:prstGeom prst="rect">
            <a:avLst/>
          </a:prstGeom>
        </p:spPr>
        <p:txBody>
          <a:bodyPr vert="horz" lIns="113837" tIns="56921" rIns="113837" bIns="56921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3"/>
            <a:ext cx="3676226" cy="619364"/>
          </a:xfrm>
          <a:prstGeom prst="rect">
            <a:avLst/>
          </a:prstGeom>
        </p:spPr>
        <p:txBody>
          <a:bodyPr vert="horz" lIns="113837" tIns="56921" rIns="113837" bIns="56921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37" tIns="56921" rIns="113837" bIns="5692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37" tIns="56921" rIns="113837" bIns="56921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11725042"/>
            <a:ext cx="3676226" cy="619363"/>
          </a:xfrm>
          <a:prstGeom prst="rect">
            <a:avLst/>
          </a:prstGeom>
        </p:spPr>
        <p:txBody>
          <a:bodyPr vert="horz" lIns="113837" tIns="56921" rIns="113837" bIns="56921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2"/>
            <a:ext cx="3676226" cy="619363"/>
          </a:xfrm>
          <a:prstGeom prst="rect">
            <a:avLst/>
          </a:prstGeom>
        </p:spPr>
        <p:txBody>
          <a:bodyPr vert="horz" lIns="113837" tIns="56921" rIns="113837" bIns="56921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2/27/2014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正方形/長方形 121"/>
          <p:cNvSpPr/>
          <p:nvPr/>
        </p:nvSpPr>
        <p:spPr>
          <a:xfrm>
            <a:off x="8732009" y="390732"/>
            <a:ext cx="1764000" cy="10800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1400" dirty="0"/>
          </a:p>
        </p:txBody>
      </p:sp>
      <p:pic>
        <p:nvPicPr>
          <p:cNvPr id="92" name="図 9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970"/>
            <a:ext cx="10913844" cy="7776000"/>
          </a:xfrm>
          <a:prstGeom prst="rect">
            <a:avLst/>
          </a:prstGeom>
        </p:spPr>
      </p:pic>
      <p:sp>
        <p:nvSpPr>
          <p:cNvPr id="111" name="円/楕円 110"/>
          <p:cNvSpPr/>
          <p:nvPr/>
        </p:nvSpPr>
        <p:spPr>
          <a:xfrm>
            <a:off x="7979441" y="1448611"/>
            <a:ext cx="1940400" cy="216000"/>
          </a:xfrm>
          <a:prstGeom prst="ellipse">
            <a:avLst/>
          </a:prstGeom>
          <a:solidFill>
            <a:srgbClr val="F9D4DB"/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endParaRPr kumimoji="1"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84" name="円/楕円 83"/>
          <p:cNvSpPr/>
          <p:nvPr/>
        </p:nvSpPr>
        <p:spPr>
          <a:xfrm>
            <a:off x="1018613" y="1448611"/>
            <a:ext cx="1940400" cy="216000"/>
          </a:xfrm>
          <a:prstGeom prst="ellipse">
            <a:avLst/>
          </a:prstGeom>
          <a:solidFill>
            <a:srgbClr val="F9D4DB"/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endParaRPr kumimoji="1"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0" name="円/楕円 109"/>
          <p:cNvSpPr/>
          <p:nvPr/>
        </p:nvSpPr>
        <p:spPr>
          <a:xfrm>
            <a:off x="4542800" y="1448611"/>
            <a:ext cx="1940400" cy="216000"/>
          </a:xfrm>
          <a:prstGeom prst="ellipse">
            <a:avLst/>
          </a:prstGeom>
          <a:solidFill>
            <a:srgbClr val="F9D4DB"/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endParaRPr kumimoji="1"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3" name="円/楕円 112"/>
          <p:cNvSpPr/>
          <p:nvPr/>
        </p:nvSpPr>
        <p:spPr>
          <a:xfrm>
            <a:off x="1018613" y="4449562"/>
            <a:ext cx="1940400" cy="216000"/>
          </a:xfrm>
          <a:prstGeom prst="ellipse">
            <a:avLst/>
          </a:prstGeom>
          <a:solidFill>
            <a:srgbClr val="F9D4DB"/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endParaRPr kumimoji="1"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4" name="円/楕円 113"/>
          <p:cNvSpPr/>
          <p:nvPr/>
        </p:nvSpPr>
        <p:spPr>
          <a:xfrm>
            <a:off x="4542800" y="4449562"/>
            <a:ext cx="1940400" cy="216000"/>
          </a:xfrm>
          <a:prstGeom prst="ellipse">
            <a:avLst/>
          </a:prstGeom>
          <a:solidFill>
            <a:srgbClr val="F9D4DB"/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endParaRPr kumimoji="1"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6" name="正方形/長方形 55"/>
          <p:cNvSpPr/>
          <p:nvPr/>
        </p:nvSpPr>
        <p:spPr>
          <a:xfrm>
            <a:off x="510506" y="486313"/>
            <a:ext cx="95090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dirty="0">
                <a:solidFill>
                  <a:srgbClr val="E8528B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メニュー</a:t>
            </a:r>
          </a:p>
        </p:txBody>
      </p:sp>
      <p:sp>
        <p:nvSpPr>
          <p:cNvPr id="59" name="正方形/長方形 58"/>
          <p:cNvSpPr/>
          <p:nvPr/>
        </p:nvSpPr>
        <p:spPr>
          <a:xfrm>
            <a:off x="1371136" y="542268"/>
            <a:ext cx="5605017" cy="4281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0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</a:t>
            </a:r>
          </a:p>
          <a:p>
            <a:pPr>
              <a:lnSpc>
                <a:spcPts val="1400"/>
              </a:lnSpc>
            </a:pPr>
            <a:r>
              <a:rPr lang="ja-JP" altLang="en-US" sz="10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</a:t>
            </a:r>
            <a:endParaRPr lang="ja-JP" altLang="en-US" sz="10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73" name="正方形/長方形 72"/>
          <p:cNvSpPr/>
          <p:nvPr/>
        </p:nvSpPr>
        <p:spPr>
          <a:xfrm>
            <a:off x="482282" y="1680171"/>
            <a:ext cx="3106737" cy="3811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9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75" name="正方形/長方形 74"/>
          <p:cNvSpPr/>
          <p:nvPr/>
        </p:nvSpPr>
        <p:spPr>
          <a:xfrm>
            <a:off x="7489825" y="2531369"/>
            <a:ext cx="2946262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○○○○コース</a:t>
            </a:r>
          </a:p>
          <a:p>
            <a:pPr>
              <a:lnSpc>
                <a:spcPts val="1200"/>
              </a:lnSpc>
            </a:pP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</a:t>
            </a:r>
          </a:p>
        </p:txBody>
      </p:sp>
      <p:sp>
        <p:nvSpPr>
          <p:cNvPr id="80" name="正方形/長方形 79"/>
          <p:cNvSpPr/>
          <p:nvPr/>
        </p:nvSpPr>
        <p:spPr>
          <a:xfrm>
            <a:off x="866424" y="2012238"/>
            <a:ext cx="21924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15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45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30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 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en-US" altLang="ja-JP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60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81" name="正方形/長方形 80"/>
          <p:cNvSpPr/>
          <p:nvPr/>
        </p:nvSpPr>
        <p:spPr>
          <a:xfrm>
            <a:off x="8549532" y="6247413"/>
            <a:ext cx="800219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latin typeface="HGｺﾞｼｯｸE" panose="020B0909000000000000" pitchFamily="49" charset="-128"/>
                <a:ea typeface="HGｺﾞｼｯｸE" panose="020B0909000000000000" pitchFamily="49" charset="-128"/>
              </a:rPr>
              <a:t>施設案内</a:t>
            </a:r>
          </a:p>
        </p:txBody>
      </p:sp>
      <p:sp>
        <p:nvSpPr>
          <p:cNvPr id="82" name="正方形/長方形 81"/>
          <p:cNvSpPr/>
          <p:nvPr/>
        </p:nvSpPr>
        <p:spPr>
          <a:xfrm>
            <a:off x="7489825" y="6537775"/>
            <a:ext cx="2946262" cy="6889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85" name="正方形/長方形 84"/>
          <p:cNvSpPr/>
          <p:nvPr/>
        </p:nvSpPr>
        <p:spPr>
          <a:xfrm>
            <a:off x="8244683" y="1403487"/>
            <a:ext cx="1415772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2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スペシャルコース</a:t>
            </a:r>
          </a:p>
        </p:txBody>
      </p:sp>
      <p:sp>
        <p:nvSpPr>
          <p:cNvPr id="97" name="正方形/長方形 96"/>
          <p:cNvSpPr/>
          <p:nvPr/>
        </p:nvSpPr>
        <p:spPr>
          <a:xfrm>
            <a:off x="7489825" y="1687791"/>
            <a:ext cx="2946262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○○○○コース</a:t>
            </a:r>
          </a:p>
          <a:p>
            <a:pPr>
              <a:lnSpc>
                <a:spcPts val="1200"/>
              </a:lnSpc>
            </a:pP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</a:t>
            </a:r>
          </a:p>
        </p:txBody>
      </p:sp>
      <p:sp>
        <p:nvSpPr>
          <p:cNvPr id="98" name="正方形/長方形 97"/>
          <p:cNvSpPr/>
          <p:nvPr/>
        </p:nvSpPr>
        <p:spPr>
          <a:xfrm>
            <a:off x="7489825" y="3393670"/>
            <a:ext cx="2946262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○○○○コース</a:t>
            </a:r>
          </a:p>
          <a:p>
            <a:pPr>
              <a:lnSpc>
                <a:spcPts val="1200"/>
              </a:lnSpc>
            </a:pP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</a:t>
            </a:r>
          </a:p>
        </p:txBody>
      </p:sp>
      <p:sp>
        <p:nvSpPr>
          <p:cNvPr id="86" name="正方形/長方形 85"/>
          <p:cNvSpPr/>
          <p:nvPr/>
        </p:nvSpPr>
        <p:spPr>
          <a:xfrm>
            <a:off x="1363684" y="4401649"/>
            <a:ext cx="126188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2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ヘッドセラピー</a:t>
            </a:r>
          </a:p>
        </p:txBody>
      </p:sp>
      <p:sp>
        <p:nvSpPr>
          <p:cNvPr id="100" name="正方形/長方形 99"/>
          <p:cNvSpPr/>
          <p:nvPr/>
        </p:nvSpPr>
        <p:spPr>
          <a:xfrm>
            <a:off x="866424" y="4999278"/>
            <a:ext cx="21924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15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45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30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 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en-US" altLang="ja-JP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60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87" name="正方形/長方形 86"/>
          <p:cNvSpPr/>
          <p:nvPr/>
        </p:nvSpPr>
        <p:spPr>
          <a:xfrm>
            <a:off x="4897298" y="4401649"/>
            <a:ext cx="126188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2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オイルセラピー</a:t>
            </a:r>
          </a:p>
        </p:txBody>
      </p:sp>
      <p:sp>
        <p:nvSpPr>
          <p:cNvPr id="88" name="正方形/長方形 87"/>
          <p:cNvSpPr/>
          <p:nvPr/>
        </p:nvSpPr>
        <p:spPr>
          <a:xfrm>
            <a:off x="4897298" y="1403487"/>
            <a:ext cx="126188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2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フットセラピー</a:t>
            </a:r>
          </a:p>
        </p:txBody>
      </p:sp>
      <p:sp>
        <p:nvSpPr>
          <p:cNvPr id="89" name="正方形/長方形 88"/>
          <p:cNvSpPr/>
          <p:nvPr/>
        </p:nvSpPr>
        <p:spPr>
          <a:xfrm>
            <a:off x="1286740" y="1403487"/>
            <a:ext cx="1415772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200" dirty="0">
                <a:solidFill>
                  <a:srgbClr val="E8528B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マッスルセラピー</a:t>
            </a:r>
          </a:p>
        </p:txBody>
      </p:sp>
      <p:sp>
        <p:nvSpPr>
          <p:cNvPr id="104" name="正方形/長方形 103"/>
          <p:cNvSpPr/>
          <p:nvPr/>
        </p:nvSpPr>
        <p:spPr>
          <a:xfrm>
            <a:off x="3892540" y="1680171"/>
            <a:ext cx="3106737" cy="3811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9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05" name="正方形/長方形 104"/>
          <p:cNvSpPr/>
          <p:nvPr/>
        </p:nvSpPr>
        <p:spPr>
          <a:xfrm>
            <a:off x="482282" y="4687495"/>
            <a:ext cx="3106737" cy="3811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9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06" name="正方形/長方形 105"/>
          <p:cNvSpPr/>
          <p:nvPr/>
        </p:nvSpPr>
        <p:spPr>
          <a:xfrm>
            <a:off x="3892540" y="4687495"/>
            <a:ext cx="3106737" cy="3811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200"/>
              </a:lnSpc>
            </a:pP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9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07" name="正方形/長方形 106"/>
          <p:cNvSpPr/>
          <p:nvPr/>
        </p:nvSpPr>
        <p:spPr>
          <a:xfrm>
            <a:off x="4480416" y="2012238"/>
            <a:ext cx="21924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15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45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30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 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en-US" altLang="ja-JP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60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108" name="正方形/長方形 107"/>
          <p:cNvSpPr/>
          <p:nvPr/>
        </p:nvSpPr>
        <p:spPr>
          <a:xfrm>
            <a:off x="4480416" y="4999278"/>
            <a:ext cx="21924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15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45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30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 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en-US" altLang="ja-JP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60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90" name="正方形/長方形 89"/>
          <p:cNvSpPr/>
          <p:nvPr/>
        </p:nvSpPr>
        <p:spPr>
          <a:xfrm>
            <a:off x="791813" y="2404148"/>
            <a:ext cx="2394000" cy="1789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2000" dirty="0"/>
          </a:p>
        </p:txBody>
      </p:sp>
      <p:sp>
        <p:nvSpPr>
          <p:cNvPr id="117" name="正方形/長方形 116"/>
          <p:cNvSpPr/>
          <p:nvPr/>
        </p:nvSpPr>
        <p:spPr>
          <a:xfrm>
            <a:off x="4301728" y="2404148"/>
            <a:ext cx="2394000" cy="1789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2000" dirty="0"/>
          </a:p>
        </p:txBody>
      </p:sp>
      <p:sp>
        <p:nvSpPr>
          <p:cNvPr id="119" name="正方形/長方形 118"/>
          <p:cNvSpPr/>
          <p:nvPr/>
        </p:nvSpPr>
        <p:spPr>
          <a:xfrm>
            <a:off x="791813" y="5391188"/>
            <a:ext cx="2394000" cy="1789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2000" dirty="0"/>
          </a:p>
        </p:txBody>
      </p:sp>
      <p:sp>
        <p:nvSpPr>
          <p:cNvPr id="120" name="正方形/長方形 119"/>
          <p:cNvSpPr/>
          <p:nvPr/>
        </p:nvSpPr>
        <p:spPr>
          <a:xfrm>
            <a:off x="4301728" y="5391188"/>
            <a:ext cx="2394000" cy="1789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2000" dirty="0"/>
          </a:p>
        </p:txBody>
      </p:sp>
      <p:sp>
        <p:nvSpPr>
          <p:cNvPr id="121" name="正方形/長方形 120"/>
          <p:cNvSpPr/>
          <p:nvPr/>
        </p:nvSpPr>
        <p:spPr>
          <a:xfrm>
            <a:off x="7741352" y="4266766"/>
            <a:ext cx="2394000" cy="1789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wrap="none" rtlCol="0" anchor="ctr">
            <a:noAutofit/>
          </a:bodyPr>
          <a:lstStyle/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2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2000" dirty="0"/>
          </a:p>
        </p:txBody>
      </p:sp>
      <p:sp>
        <p:nvSpPr>
          <p:cNvPr id="123" name="正方形/長方形 122"/>
          <p:cNvSpPr/>
          <p:nvPr/>
        </p:nvSpPr>
        <p:spPr>
          <a:xfrm>
            <a:off x="8079928" y="2162332"/>
            <a:ext cx="21924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15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45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30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 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en-US" altLang="ja-JP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60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124" name="正方形/長方形 123"/>
          <p:cNvSpPr/>
          <p:nvPr/>
        </p:nvSpPr>
        <p:spPr>
          <a:xfrm>
            <a:off x="8079928" y="3004641"/>
            <a:ext cx="21924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15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45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30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 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en-US" altLang="ja-JP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60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125" name="正方形/長方形 124"/>
          <p:cNvSpPr/>
          <p:nvPr/>
        </p:nvSpPr>
        <p:spPr>
          <a:xfrm>
            <a:off x="8079928" y="3868737"/>
            <a:ext cx="21924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15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45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  <a:p>
            <a:r>
              <a:rPr lang="en-US" altLang="ja-JP" sz="900" dirty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30</a:t>
            </a:r>
            <a:r>
              <a:rPr lang="ja-JP" altLang="en-US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 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 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　</a:t>
            </a:r>
            <a:r>
              <a:rPr lang="en-US" altLang="ja-JP" sz="900" dirty="0" smtClean="0">
                <a:solidFill>
                  <a:srgbClr val="9F9FA4"/>
                </a:solidFill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●</a:t>
            </a:r>
            <a:r>
              <a:rPr lang="en-US" altLang="ja-JP" sz="90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60</a:t>
            </a:r>
            <a:r>
              <a:rPr lang="ja-JP" altLang="en-US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分　￥</a:t>
            </a:r>
            <a:r>
              <a:rPr lang="en-US" altLang="ja-JP" sz="90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0,000</a:t>
            </a:r>
            <a:endParaRPr lang="ja-JP" altLang="en-US" sz="90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  <a:ln>
          <a:noFill/>
        </a:ln>
      </a:spPr>
      <a:bodyPr wrap="none" rtlCol="0" anchor="ctr">
        <a:no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296</TotalTime>
  <Words>700</Words>
  <Application>Microsoft Office PowerPoint</Application>
  <PresentationFormat>ユーザー設定</PresentationFormat>
  <Paragraphs>62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41</cp:revision>
  <cp:lastPrinted>2014-02-21T10:25:39Z</cp:lastPrinted>
  <dcterms:created xsi:type="dcterms:W3CDTF">2013-08-07T01:20:38Z</dcterms:created>
  <dcterms:modified xsi:type="dcterms:W3CDTF">2014-02-27T06:05:08Z</dcterms:modified>
</cp:coreProperties>
</file>

<file path=docProps/thumbnail.jpeg>
</file>