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28B"/>
    <a:srgbClr val="9F9FA4"/>
    <a:srgbClr val="F9D4DB"/>
    <a:srgbClr val="44B034"/>
    <a:srgbClr val="BFDDA2"/>
    <a:srgbClr val="ED86B3"/>
    <a:srgbClr val="FFF462"/>
    <a:srgbClr val="FFF45F"/>
    <a:srgbClr val="3E3A3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693" autoAdjust="0"/>
  </p:normalViewPr>
  <p:slideViewPr>
    <p:cSldViewPr snapToGrid="0">
      <p:cViewPr>
        <p:scale>
          <a:sx n="100" d="100"/>
          <a:sy n="100" d="100"/>
        </p:scale>
        <p:origin x="-504" y="-45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37" tIns="56921" rIns="113837" bIns="569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37" tIns="56921" rIns="113837" bIns="569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正方形/長方形 121"/>
          <p:cNvSpPr/>
          <p:nvPr/>
        </p:nvSpPr>
        <p:spPr>
          <a:xfrm>
            <a:off x="8732009" y="390732"/>
            <a:ext cx="1764000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400" dirty="0"/>
          </a:p>
        </p:txBody>
      </p:sp>
      <p:pic>
        <p:nvPicPr>
          <p:cNvPr id="92" name="図 9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111" name="円/楕円 110"/>
          <p:cNvSpPr/>
          <p:nvPr/>
        </p:nvSpPr>
        <p:spPr>
          <a:xfrm>
            <a:off x="7979441" y="1448611"/>
            <a:ext cx="1940400" cy="216000"/>
          </a:xfrm>
          <a:prstGeom prst="ellipse">
            <a:avLst/>
          </a:prstGeom>
          <a:solidFill>
            <a:srgbClr val="F9D4DB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4" name="円/楕円 83"/>
          <p:cNvSpPr/>
          <p:nvPr/>
        </p:nvSpPr>
        <p:spPr>
          <a:xfrm>
            <a:off x="1018613" y="1448611"/>
            <a:ext cx="1940400" cy="216000"/>
          </a:xfrm>
          <a:prstGeom prst="ellipse">
            <a:avLst/>
          </a:prstGeom>
          <a:solidFill>
            <a:srgbClr val="F9D4DB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0" name="円/楕円 109"/>
          <p:cNvSpPr/>
          <p:nvPr/>
        </p:nvSpPr>
        <p:spPr>
          <a:xfrm>
            <a:off x="4542800" y="1448611"/>
            <a:ext cx="1940400" cy="216000"/>
          </a:xfrm>
          <a:prstGeom prst="ellipse">
            <a:avLst/>
          </a:prstGeom>
          <a:solidFill>
            <a:srgbClr val="F9D4DB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3" name="円/楕円 112"/>
          <p:cNvSpPr/>
          <p:nvPr/>
        </p:nvSpPr>
        <p:spPr>
          <a:xfrm>
            <a:off x="1018613" y="4449562"/>
            <a:ext cx="1940400" cy="216000"/>
          </a:xfrm>
          <a:prstGeom prst="ellipse">
            <a:avLst/>
          </a:prstGeom>
          <a:solidFill>
            <a:srgbClr val="F9D4DB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4" name="円/楕円 113"/>
          <p:cNvSpPr/>
          <p:nvPr/>
        </p:nvSpPr>
        <p:spPr>
          <a:xfrm>
            <a:off x="4542800" y="4449562"/>
            <a:ext cx="1940400" cy="216000"/>
          </a:xfrm>
          <a:prstGeom prst="ellipse">
            <a:avLst/>
          </a:prstGeom>
          <a:solidFill>
            <a:srgbClr val="F9D4DB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510506" y="486313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メニュー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1371136" y="542268"/>
            <a:ext cx="5605017" cy="42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</a:t>
            </a:r>
          </a:p>
          <a:p>
            <a:pPr>
              <a:lnSpc>
                <a:spcPts val="14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82282" y="1680171"/>
            <a:ext cx="3106737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7489825" y="2531369"/>
            <a:ext cx="29462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○○○○コース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866424" y="2012238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8549532" y="6247413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施設案内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7489825" y="6537775"/>
            <a:ext cx="2946262" cy="688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8244683" y="1403487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スペシャルコース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7489825" y="1687791"/>
            <a:ext cx="29462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○○○○コース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7489825" y="3393670"/>
            <a:ext cx="29462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○○○○コース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1363684" y="440164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ヘッドセラピー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866424" y="4999278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4897298" y="440164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オイルセラピー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4897298" y="1403487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フットセラピー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1286740" y="1403487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マッスルセラピー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3892540" y="1680171"/>
            <a:ext cx="3106737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482282" y="4687495"/>
            <a:ext cx="3106737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6" name="正方形/長方形 105"/>
          <p:cNvSpPr/>
          <p:nvPr/>
        </p:nvSpPr>
        <p:spPr>
          <a:xfrm>
            <a:off x="3892540" y="4687495"/>
            <a:ext cx="3106737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4480416" y="2012238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4480416" y="4999278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791813" y="2404148"/>
            <a:ext cx="2394000" cy="178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17" name="正方形/長方形 116"/>
          <p:cNvSpPr/>
          <p:nvPr/>
        </p:nvSpPr>
        <p:spPr>
          <a:xfrm>
            <a:off x="4301728" y="2404148"/>
            <a:ext cx="2394000" cy="178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19" name="正方形/長方形 118"/>
          <p:cNvSpPr/>
          <p:nvPr/>
        </p:nvSpPr>
        <p:spPr>
          <a:xfrm>
            <a:off x="791813" y="5391188"/>
            <a:ext cx="2394000" cy="178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20" name="正方形/長方形 119"/>
          <p:cNvSpPr/>
          <p:nvPr/>
        </p:nvSpPr>
        <p:spPr>
          <a:xfrm>
            <a:off x="4301728" y="5391188"/>
            <a:ext cx="2394000" cy="178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21" name="正方形/長方形 120"/>
          <p:cNvSpPr/>
          <p:nvPr/>
        </p:nvSpPr>
        <p:spPr>
          <a:xfrm>
            <a:off x="7741352" y="4266766"/>
            <a:ext cx="2394000" cy="178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23" name="正方形/長方形 122"/>
          <p:cNvSpPr/>
          <p:nvPr/>
        </p:nvSpPr>
        <p:spPr>
          <a:xfrm>
            <a:off x="8079928" y="2162332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8079928" y="3004641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8079928" y="3868737"/>
            <a:ext cx="2192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15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45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30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 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ja-JP" sz="900" dirty="0" smtClean="0">
                <a:solidFill>
                  <a:srgbClr val="9F9FA4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●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分　￥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0,000</a:t>
            </a:r>
            <a:endParaRPr lang="ja-JP" altLang="en-US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  <a:ln>
          <a:noFill/>
        </a:ln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296</TotalTime>
  <Words>700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41</cp:revision>
  <cp:lastPrinted>2014-02-21T10:25:39Z</cp:lastPrinted>
  <dcterms:created xsi:type="dcterms:W3CDTF">2013-08-07T01:20:38Z</dcterms:created>
  <dcterms:modified xsi:type="dcterms:W3CDTF">2014-02-27T06:05:08Z</dcterms:modified>
</cp:coreProperties>
</file>