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EB69A5"/>
    <a:srgbClr val="EB6DA5"/>
    <a:srgbClr val="E4007E"/>
    <a:srgbClr val="3E3A39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488" y="5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102" tIns="55550" rIns="111102" bIns="5555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102" tIns="55550" rIns="111102" bIns="55550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102" tIns="55550" rIns="111102" bIns="5555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102" tIns="55550" rIns="111102" bIns="5555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102" tIns="55550" rIns="111102" bIns="5555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102" tIns="55550" rIns="111102" bIns="55550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/>
          <p:cNvSpPr/>
          <p:nvPr/>
        </p:nvSpPr>
        <p:spPr>
          <a:xfrm>
            <a:off x="-425" y="0"/>
            <a:ext cx="7776000" cy="573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32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3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3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3200" dirty="0">
              <a:solidFill>
                <a:schemeClr val="tx1"/>
              </a:solidFill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6000" cy="1091384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85742" y="421992"/>
            <a:ext cx="1633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MOTHER’S</a:t>
            </a:r>
          </a:p>
          <a:p>
            <a:pPr algn="ctr"/>
            <a:r>
              <a:rPr lang="en-US" altLang="ja-JP" sz="24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DAY</a:t>
            </a:r>
            <a:endParaRPr lang="ja-JP" altLang="en-US" sz="24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41303" y="1331881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アスクルフラワーの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37441" y="1625997"/>
            <a:ext cx="13675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母の日</a:t>
            </a:r>
          </a:p>
          <a:p>
            <a:r>
              <a:rPr lang="ja-JP" altLang="en-US" sz="28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ギフト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660850" y="1880187"/>
            <a:ext cx="577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5.00</a:t>
            </a:r>
            <a:endParaRPr lang="ja-JP" altLang="en-US" sz="18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21286" y="4071968"/>
            <a:ext cx="1525774" cy="1018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お母さん、</a:t>
            </a:r>
          </a:p>
          <a:p>
            <a:r>
              <a:rPr lang="ja-JP" altLang="en-US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いつも</a:t>
            </a:r>
          </a:p>
          <a:p>
            <a:r>
              <a:rPr lang="ja-JP" altLang="en-US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ありがとう。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048201" y="5934365"/>
            <a:ext cx="214674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早期予約でおトク！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62685" y="6513964"/>
            <a:ext cx="311777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○月○日までのご予約で、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5%OFF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！</a:t>
            </a:r>
          </a:p>
          <a:p>
            <a:pPr algn="ctr">
              <a:lnSpc>
                <a:spcPts val="18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メッセージカードも○種類から選べます。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90806" y="7063889"/>
            <a:ext cx="157927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ご予約はこちらへ！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90806" y="7263498"/>
            <a:ext cx="26132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600" dirty="0">
                <a:solidFill>
                  <a:srgbClr val="E85197"/>
                </a:solidFill>
              </a:rPr>
              <a:t>TEL 03-1234-1111</a:t>
            </a:r>
            <a:endParaRPr lang="ja-JP" altLang="en-US" sz="2600" dirty="0">
              <a:solidFill>
                <a:srgbClr val="E85197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90806" y="7655095"/>
            <a:ext cx="1980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受付時間</a:t>
            </a:r>
            <a:r>
              <a:rPr lang="en-US" altLang="zh-TW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zh-TW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00〜00</a:t>
            </a:r>
            <a:r>
              <a:rPr lang="zh-TW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375214" y="8310795"/>
            <a:ext cx="149271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宅配サービス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62685" y="8857997"/>
            <a:ext cx="311777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円以上のお買い上げで、</a:t>
            </a:r>
          </a:p>
          <a:p>
            <a:pPr algn="ctr">
              <a:lnSpc>
                <a:spcPts val="18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宅配サービスも承っております。</a:t>
            </a:r>
          </a:p>
          <a:p>
            <a:pPr algn="ctr">
              <a:lnSpc>
                <a:spcPts val="18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お時間のない方に、大変ご好評です！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56514" y="9692023"/>
            <a:ext cx="118494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E8519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宅配可能地域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556514" y="10009433"/>
            <a:ext cx="31239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/>
              <a:t>○○市全域、○○市、○○市の一部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080884" y="8132303"/>
            <a:ext cx="119776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母の日限定ブーケ①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655214" y="8319234"/>
            <a:ext cx="55976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9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800650" y="8132303"/>
            <a:ext cx="119776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母の日限定ブーケ②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937200" y="8319234"/>
            <a:ext cx="55976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9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995167" y="8634258"/>
            <a:ext cx="38862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400" dirty="0">
                <a:solidFill>
                  <a:srgbClr val="E85197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アレンジも自由自在！ ご相談ください。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067797" y="9083249"/>
            <a:ext cx="14638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アスクルフラワー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3990682" y="9408609"/>
            <a:ext cx="1667503" cy="356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</a:p>
          <a:p>
            <a:pPr>
              <a:lnSpc>
                <a:spcPts val="1100"/>
              </a:lnSpc>
            </a:pPr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990682" y="9758256"/>
            <a:ext cx="1323597" cy="36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ja-JP" sz="900" dirty="0"/>
              <a:t>TEL 03-1234-1111</a:t>
            </a:r>
          </a:p>
          <a:p>
            <a:pPr>
              <a:lnSpc>
                <a:spcPts val="1100"/>
              </a:lnSpc>
            </a:pPr>
            <a:r>
              <a:rPr lang="en-US" altLang="ja-JP" sz="900" dirty="0"/>
              <a:t>FAX 03-1234-1112</a:t>
            </a:r>
            <a:endParaRPr lang="ja-JP" altLang="en-US" sz="900" dirty="0"/>
          </a:p>
        </p:txBody>
      </p:sp>
      <p:sp>
        <p:nvSpPr>
          <p:cNvPr id="34" name="正方形/長方形 33"/>
          <p:cNvSpPr/>
          <p:nvPr/>
        </p:nvSpPr>
        <p:spPr>
          <a:xfrm>
            <a:off x="3990682" y="10218378"/>
            <a:ext cx="13324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/>
              <a:t>http://www.askult.com/</a:t>
            </a:r>
            <a:endParaRPr lang="ja-JP" altLang="en-US" sz="900" dirty="0"/>
          </a:p>
        </p:txBody>
      </p:sp>
      <p:sp>
        <p:nvSpPr>
          <p:cNvPr id="35" name="正方形/長方形 34"/>
          <p:cNvSpPr/>
          <p:nvPr/>
        </p:nvSpPr>
        <p:spPr>
          <a:xfrm>
            <a:off x="4173384" y="6030747"/>
            <a:ext cx="1346400" cy="194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5880261" y="6030747"/>
            <a:ext cx="1346400" cy="194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5782536" y="9449837"/>
            <a:ext cx="1522800" cy="96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5782536" y="9449837"/>
            <a:ext cx="1522800" cy="964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232</TotalTime>
  <Words>244</Words>
  <Application>Microsoft Office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37</cp:revision>
  <cp:lastPrinted>2014-02-21T05:25:54Z</cp:lastPrinted>
  <dcterms:created xsi:type="dcterms:W3CDTF">2013-08-07T01:16:52Z</dcterms:created>
  <dcterms:modified xsi:type="dcterms:W3CDTF">2014-02-27T06:06:29Z</dcterms:modified>
</cp:coreProperties>
</file>