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0"/>
    <a:srgbClr val="E85197"/>
    <a:srgbClr val="EB69A5"/>
    <a:srgbClr val="EB6DA5"/>
    <a:srgbClr val="E4007E"/>
    <a:srgbClr val="3E3A39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-1"/>
            <a:ext cx="7776000" cy="10913844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3369490" y="845816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ありがとう</a:t>
            </a:r>
            <a:r>
              <a:rPr lang="ja-JP" altLang="en-US" sz="2400" dirty="0" err="1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を</a:t>
            </a:r>
            <a:r>
              <a:rPr lang="ja-JP" altLang="en-US" sz="2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贈ろう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696574" y="1191724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母の日ギフト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3445324" y="2052605"/>
            <a:ext cx="2496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00/00〜00/00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48277" y="7165436"/>
            <a:ext cx="1978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食器と調理道具のセット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74244" y="7418572"/>
            <a:ext cx="195246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上品な雰囲気漂う食器と調理道具のセットはギフトにおすすめ。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734608" y="7811087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864963" y="7165436"/>
            <a:ext cx="19479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春気分の香水</a:t>
            </a:r>
            <a:r>
              <a:rPr lang="en-US" altLang="ja-JP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点セット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872026" y="7418572"/>
            <a:ext cx="206084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華やかな香りは毎日を活き活きと過ごすためにかかせません。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5332031" y="7165436"/>
            <a:ext cx="16690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バスタオル</a:t>
            </a:r>
            <a:r>
              <a:rPr lang="en-US" altLang="ja-JP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4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点セット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5339651" y="7418572"/>
            <a:ext cx="192220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優しい肌触りのタオルは日本製ならではの高品質です。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593997" y="8179824"/>
            <a:ext cx="17363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期間限定のプレゼント！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93997" y="8494774"/>
            <a:ext cx="1502580" cy="60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2,000</a:t>
            </a: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円以上の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お買い上げで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ハンカチをプレゼント！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998635" y="8496044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1919286" y="8598913"/>
            <a:ext cx="57419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100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881398" y="8499373"/>
            <a:ext cx="1594286" cy="60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5,000</a:t>
            </a: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円以上の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お買い上げで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タオルをプレゼント！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5144365" y="8494774"/>
            <a:ext cx="1594286" cy="60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お買い上げの方全員に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次回以降利用できる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クーポンをプレゼント！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6439395" y="8629393"/>
            <a:ext cx="659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もれなく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全員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567954" y="9247341"/>
            <a:ext cx="3057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 インテリア</a:t>
            </a:r>
            <a:r>
              <a:rPr lang="en-US" altLang="ja-JP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&amp;</a:t>
            </a:r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ファブリック</a:t>
            </a:r>
          </a:p>
        </p:txBody>
      </p:sp>
      <p:sp>
        <p:nvSpPr>
          <p:cNvPr id="1027" name="正方形/長方形 1026"/>
          <p:cNvSpPr/>
          <p:nvPr/>
        </p:nvSpPr>
        <p:spPr>
          <a:xfrm>
            <a:off x="567954" y="9500146"/>
            <a:ext cx="30403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28" name="正方形/長方形 1027"/>
          <p:cNvSpPr/>
          <p:nvPr/>
        </p:nvSpPr>
        <p:spPr>
          <a:xfrm>
            <a:off x="567954" y="9707672"/>
            <a:ext cx="41681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EC6C00"/>
                </a:solidFill>
              </a:rPr>
              <a:t>TEL 03-1234-1111  FAX 03-1234-1112</a:t>
            </a:r>
            <a:endParaRPr lang="ja-JP" altLang="en-US" sz="2000" dirty="0">
              <a:solidFill>
                <a:srgbClr val="EC6C00"/>
              </a:solidFill>
            </a:endParaRPr>
          </a:p>
        </p:txBody>
      </p:sp>
      <p:sp>
        <p:nvSpPr>
          <p:cNvPr id="1029" name="正方形/長方形 1028"/>
          <p:cNvSpPr/>
          <p:nvPr/>
        </p:nvSpPr>
        <p:spPr>
          <a:xfrm>
            <a:off x="567954" y="10046822"/>
            <a:ext cx="20793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rgbClr val="EC6C00"/>
                </a:solidFill>
              </a:rPr>
              <a:t>http://www.askult.com/</a:t>
            </a:r>
            <a:endParaRPr lang="ja-JP" altLang="en-US" sz="1500" dirty="0">
              <a:solidFill>
                <a:srgbClr val="EC6C00"/>
              </a:solidFill>
            </a:endParaRPr>
          </a:p>
        </p:txBody>
      </p:sp>
      <p:sp>
        <p:nvSpPr>
          <p:cNvPr id="1030" name="正方形/長方形 1029"/>
          <p:cNvSpPr/>
          <p:nvPr/>
        </p:nvSpPr>
        <p:spPr>
          <a:xfrm>
            <a:off x="4330257" y="9322657"/>
            <a:ext cx="939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 </a:t>
            </a:r>
            <a:r>
              <a:rPr lang="en-US" altLang="ja-JP" sz="900" dirty="0" smtClean="0">
                <a:solidFill>
                  <a:srgbClr val="EC6C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900" dirty="0" smtClean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</a:p>
          <a:p>
            <a:r>
              <a:rPr lang="en-US" altLang="ja-JP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CLOSE 00</a:t>
            </a:r>
            <a:r>
              <a:rPr lang="ja-JP" altLang="en-US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900" dirty="0">
              <a:solidFill>
                <a:srgbClr val="EC6C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4153676" y="7811087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6485579" y="7811087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31" name="正方形/長方形 1030"/>
          <p:cNvSpPr/>
          <p:nvPr/>
        </p:nvSpPr>
        <p:spPr>
          <a:xfrm>
            <a:off x="1998635" y="8845209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名様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4281735" y="8489694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4202386" y="8592563"/>
            <a:ext cx="57419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100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4281735" y="8838859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名様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6350" y="3467100"/>
            <a:ext cx="2628000" cy="357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94" name="正方形/長方形 93"/>
          <p:cNvSpPr/>
          <p:nvPr/>
        </p:nvSpPr>
        <p:spPr>
          <a:xfrm>
            <a:off x="2630726" y="3467100"/>
            <a:ext cx="2520000" cy="357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95" name="正方形/長方形 94"/>
          <p:cNvSpPr/>
          <p:nvPr/>
        </p:nvSpPr>
        <p:spPr>
          <a:xfrm>
            <a:off x="5147101" y="3467100"/>
            <a:ext cx="2628000" cy="357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96" name="正方形/長方形 95"/>
          <p:cNvSpPr/>
          <p:nvPr/>
        </p:nvSpPr>
        <p:spPr>
          <a:xfrm>
            <a:off x="5416115" y="9336945"/>
            <a:ext cx="1738800" cy="96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265</TotalTime>
  <Words>266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44</cp:revision>
  <cp:lastPrinted>2014-02-21T12:20:24Z</cp:lastPrinted>
  <dcterms:created xsi:type="dcterms:W3CDTF">2013-08-07T01:16:52Z</dcterms:created>
  <dcterms:modified xsi:type="dcterms:W3CDTF">2014-02-27T06:07:21Z</dcterms:modified>
</cp:coreProperties>
</file>