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7071"/>
    <a:srgbClr val="F09EC1"/>
    <a:srgbClr val="E85197"/>
    <a:srgbClr val="EC6C00"/>
    <a:srgbClr val="EB69A5"/>
    <a:srgbClr val="EB6DA5"/>
    <a:srgbClr val="E4007E"/>
    <a:srgbClr val="3E3A39"/>
    <a:srgbClr val="906E30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32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091" tIns="55545" rIns="111091" bIns="555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091" tIns="55545" rIns="111091" bIns="555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正方形/長方形 123"/>
          <p:cNvSpPr/>
          <p:nvPr/>
        </p:nvSpPr>
        <p:spPr>
          <a:xfrm>
            <a:off x="0" y="5928"/>
            <a:ext cx="7776000" cy="5994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を入れてください</a:t>
            </a:r>
            <a:endParaRPr lang="ja-JP" altLang="en-US" sz="4000" dirty="0"/>
          </a:p>
        </p:txBody>
      </p:sp>
      <p:pic>
        <p:nvPicPr>
          <p:cNvPr id="78" name="図 7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6000" cy="10913844"/>
          </a:xfrm>
          <a:prstGeom prst="rect">
            <a:avLst/>
          </a:prstGeom>
        </p:spPr>
      </p:pic>
      <p:sp>
        <p:nvSpPr>
          <p:cNvPr id="1048" name="正方形/長方形 1047"/>
          <p:cNvSpPr/>
          <p:nvPr/>
        </p:nvSpPr>
        <p:spPr>
          <a:xfrm>
            <a:off x="645171" y="555648"/>
            <a:ext cx="434926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2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春の行楽</a:t>
            </a:r>
            <a:r>
              <a:rPr lang="ja-JP" altLang="en-US" sz="42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弁当</a:t>
            </a:r>
            <a:r>
              <a:rPr lang="ja-JP" altLang="en-US" sz="32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フェア</a:t>
            </a:r>
            <a:endParaRPr lang="ja-JP" altLang="en-US" sz="32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051" name="正方形/長方形 1050"/>
          <p:cNvSpPr/>
          <p:nvPr/>
        </p:nvSpPr>
        <p:spPr>
          <a:xfrm>
            <a:off x="360210" y="4373205"/>
            <a:ext cx="38862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600" dirty="0">
                <a:ln w="6350">
                  <a:solidFill>
                    <a:schemeClr val="bg1"/>
                  </a:solidFill>
                </a:ln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春の柔らかな日差しのなかで、</a:t>
            </a:r>
          </a:p>
          <a:p>
            <a:pPr>
              <a:lnSpc>
                <a:spcPts val="2700"/>
              </a:lnSpc>
            </a:pPr>
            <a:r>
              <a:rPr lang="ja-JP" altLang="en-US" sz="1600" dirty="0">
                <a:ln w="6350">
                  <a:solidFill>
                    <a:schemeClr val="bg1"/>
                  </a:solidFill>
                </a:ln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桜を楽しみませんか。</a:t>
            </a:r>
          </a:p>
          <a:p>
            <a:pPr>
              <a:lnSpc>
                <a:spcPts val="2700"/>
              </a:lnSpc>
            </a:pPr>
            <a:r>
              <a:rPr lang="ja-JP" altLang="en-US" sz="1600" dirty="0">
                <a:ln w="6350">
                  <a:solidFill>
                    <a:schemeClr val="bg1"/>
                  </a:solidFill>
                </a:ln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行楽のお供には、</a:t>
            </a:r>
          </a:p>
          <a:p>
            <a:pPr>
              <a:lnSpc>
                <a:spcPts val="2700"/>
              </a:lnSpc>
            </a:pPr>
            <a:r>
              <a:rPr lang="ja-JP" altLang="en-US" sz="1600" dirty="0">
                <a:ln w="6350">
                  <a:solidFill>
                    <a:schemeClr val="bg1"/>
                  </a:solidFill>
                </a:ln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アスクル弁当をお忘れなく</a:t>
            </a:r>
            <a:r>
              <a:rPr lang="en-US" altLang="ja-JP" sz="1600" dirty="0">
                <a:ln w="6350">
                  <a:solidFill>
                    <a:schemeClr val="bg1"/>
                  </a:solidFill>
                </a:ln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…</a:t>
            </a:r>
            <a:r>
              <a:rPr lang="ja-JP" altLang="en-US" sz="1600" dirty="0" err="1">
                <a:ln w="6350">
                  <a:solidFill>
                    <a:schemeClr val="bg1"/>
                  </a:solidFill>
                </a:ln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。</a:t>
            </a:r>
            <a:endParaRPr lang="ja-JP" altLang="en-US" sz="1600" dirty="0">
              <a:ln w="6350">
                <a:solidFill>
                  <a:schemeClr val="bg1"/>
                </a:solidFill>
              </a:ln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1052" name="正方形/長方形 1051"/>
          <p:cNvSpPr/>
          <p:nvPr/>
        </p:nvSpPr>
        <p:spPr>
          <a:xfrm>
            <a:off x="349577" y="5957267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100" dirty="0">
                <a:solidFill>
                  <a:srgbClr val="E85197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春彩り弁当</a:t>
            </a:r>
          </a:p>
        </p:txBody>
      </p:sp>
      <p:sp>
        <p:nvSpPr>
          <p:cNvPr id="1054" name="正方形/長方形 1053"/>
          <p:cNvSpPr/>
          <p:nvPr/>
        </p:nvSpPr>
        <p:spPr>
          <a:xfrm>
            <a:off x="2980852" y="6126123"/>
            <a:ext cx="10070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3,000</a:t>
            </a:r>
            <a:r>
              <a:rPr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055" name="正方形/長方形 1054"/>
          <p:cNvSpPr/>
          <p:nvPr/>
        </p:nvSpPr>
        <p:spPr>
          <a:xfrm>
            <a:off x="4198785" y="6011803"/>
            <a:ext cx="3497415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ごはん・揚げ物・豚肉の炒め・春野菜のおひたし・</a:t>
            </a:r>
          </a:p>
          <a:p>
            <a:pPr>
              <a:lnSpc>
                <a:spcPts val="16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野菜の煮物・漬け物・魚の</a:t>
            </a:r>
            <a:r>
              <a:rPr lang="ja-JP" altLang="en-US" sz="1050" dirty="0" err="1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つみれ</a:t>
            </a:r>
            <a:endParaRPr lang="ja-JP" altLang="en-US" sz="105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360210" y="8656193"/>
            <a:ext cx="189026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E85197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春色ちらし寿司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2876824" y="8947213"/>
            <a:ext cx="923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2,500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3885453" y="8663081"/>
            <a:ext cx="286488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E85197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旬の魚介の盛り込み弁当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2943178" y="5997038"/>
            <a:ext cx="60946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000kcal</a:t>
            </a:r>
            <a:endParaRPr lang="ja-JP" altLang="en-US" sz="10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6401660" y="8947213"/>
            <a:ext cx="923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1,500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345143" y="9582641"/>
            <a:ext cx="21836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ご予約承ります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376335" y="9626605"/>
            <a:ext cx="14812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/>
              <a:t>ご注文は</a:t>
            </a:r>
            <a:r>
              <a:rPr lang="en-US" altLang="ja-JP" sz="1100" dirty="0"/>
              <a:t>3</a:t>
            </a:r>
            <a:r>
              <a:rPr lang="ja-JP" altLang="en-US" sz="1100" dirty="0"/>
              <a:t>日前までに</a:t>
            </a:r>
          </a:p>
          <a:p>
            <a:r>
              <a:rPr lang="ja-JP" altLang="en-US" sz="1100" dirty="0"/>
              <a:t>お願いいたします。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345143" y="10025534"/>
            <a:ext cx="35974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4658454" y="9696504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割烹あすくる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4319435" y="9887883"/>
            <a:ext cx="1764562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4601304" y="9997037"/>
            <a:ext cx="80663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 03-1234-1112</a:t>
            </a:r>
            <a:endParaRPr lang="ja-JP" altLang="en-US" sz="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4400350" y="10206131"/>
            <a:ext cx="120898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/>
              <a:t>http://www.askult.com/</a:t>
            </a:r>
            <a:endParaRPr lang="ja-JP" altLang="en-US" sz="800" dirty="0"/>
          </a:p>
        </p:txBody>
      </p:sp>
      <p:sp>
        <p:nvSpPr>
          <p:cNvPr id="117" name="正方形/長方形 116"/>
          <p:cNvSpPr/>
          <p:nvPr/>
        </p:nvSpPr>
        <p:spPr>
          <a:xfrm>
            <a:off x="2369985" y="9064088"/>
            <a:ext cx="54694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000kcal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5884471" y="9064088"/>
            <a:ext cx="54694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000kcal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488133" y="6831953"/>
            <a:ext cx="3294000" cy="1825200"/>
          </a:xfrm>
          <a:prstGeom prst="rect">
            <a:avLst/>
          </a:prstGeom>
          <a:solidFill>
            <a:srgbClr val="F09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/>
          <p:cNvSpPr/>
          <p:nvPr/>
        </p:nvSpPr>
        <p:spPr>
          <a:xfrm>
            <a:off x="506133" y="6849953"/>
            <a:ext cx="3258000" cy="1789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121" name="正方形/長方形 120"/>
          <p:cNvSpPr/>
          <p:nvPr/>
        </p:nvSpPr>
        <p:spPr>
          <a:xfrm>
            <a:off x="4013803" y="6831953"/>
            <a:ext cx="3294000" cy="1825200"/>
          </a:xfrm>
          <a:prstGeom prst="rect">
            <a:avLst/>
          </a:prstGeom>
          <a:solidFill>
            <a:srgbClr val="F09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4031803" y="6849953"/>
            <a:ext cx="3258000" cy="1789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123" name="正方形/長方形 122"/>
          <p:cNvSpPr/>
          <p:nvPr/>
        </p:nvSpPr>
        <p:spPr>
          <a:xfrm>
            <a:off x="6324583" y="9685558"/>
            <a:ext cx="9756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6324583" y="9685558"/>
            <a:ext cx="975600" cy="756000"/>
          </a:xfrm>
          <a:prstGeom prst="rect">
            <a:avLst/>
          </a:prstGeom>
          <a:noFill/>
          <a:ln>
            <a:solidFill>
              <a:srgbClr val="7170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296</TotalTime>
  <Words>226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47</cp:revision>
  <cp:lastPrinted>2014-02-21T12:12:49Z</cp:lastPrinted>
  <dcterms:created xsi:type="dcterms:W3CDTF">2013-08-07T01:16:52Z</dcterms:created>
  <dcterms:modified xsi:type="dcterms:W3CDTF">2014-02-24T01:38:02Z</dcterms:modified>
</cp:coreProperties>
</file>