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6C00"/>
    <a:srgbClr val="005BAC"/>
    <a:srgbClr val="717071"/>
    <a:srgbClr val="F09EC1"/>
    <a:srgbClr val="E85197"/>
    <a:srgbClr val="EB69A5"/>
    <a:srgbClr val="EB6DA5"/>
    <a:srgbClr val="E4007E"/>
    <a:srgbClr val="3E3A39"/>
    <a:srgbClr val="906E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1488" y="52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3"/>
            <a:ext cx="3676225" cy="619364"/>
          </a:xfrm>
          <a:prstGeom prst="rect">
            <a:avLst/>
          </a:prstGeom>
        </p:spPr>
        <p:txBody>
          <a:bodyPr vert="horz" lIns="111079" tIns="55540" rIns="111079" bIns="55540" rtlCol="0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6" y="3"/>
            <a:ext cx="3676225" cy="619364"/>
          </a:xfrm>
          <a:prstGeom prst="rect">
            <a:avLst/>
          </a:prstGeom>
        </p:spPr>
        <p:txBody>
          <a:bodyPr vert="horz" lIns="111079" tIns="55540" rIns="111079" bIns="55540" rtlCol="0"/>
          <a:lstStyle>
            <a:lvl1pPr algn="r">
              <a:defRPr sz="1400"/>
            </a:lvl1pPr>
          </a:lstStyle>
          <a:p>
            <a:fld id="{70F99883-74AE-4A2C-81B7-5B86A08198C0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55900" y="1541463"/>
            <a:ext cx="2971800" cy="41703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1079" tIns="55540" rIns="111079" bIns="5554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1079" tIns="55540" rIns="111079" bIns="5554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11725042"/>
            <a:ext cx="3676225" cy="619363"/>
          </a:xfrm>
          <a:prstGeom prst="rect">
            <a:avLst/>
          </a:prstGeom>
        </p:spPr>
        <p:txBody>
          <a:bodyPr vert="horz" lIns="111079" tIns="55540" rIns="111079" bIns="55540" rtlCol="0" anchor="b"/>
          <a:lstStyle>
            <a:lvl1pPr algn="l">
              <a:defRPr sz="14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6" y="11725042"/>
            <a:ext cx="3676225" cy="619363"/>
          </a:xfrm>
          <a:prstGeom prst="rect">
            <a:avLst/>
          </a:prstGeom>
        </p:spPr>
        <p:txBody>
          <a:bodyPr vert="horz" lIns="111079" tIns="55540" rIns="111079" bIns="55540" rtlCol="0" anchor="b"/>
          <a:lstStyle>
            <a:lvl1pPr algn="r">
              <a:defRPr sz="14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" y="0"/>
            <a:ext cx="7776000" cy="10913844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595160" y="559655"/>
            <a:ext cx="9460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6.00</a:t>
            </a:r>
            <a:endParaRPr lang="ja-JP" altLang="en-US" sz="2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595160" y="1018493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父の日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918101" y="457914"/>
            <a:ext cx="212910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100" dirty="0">
                <a:solidFill>
                  <a:srgbClr val="005BAC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Father's Day Gift</a:t>
            </a:r>
            <a:endParaRPr lang="ja-JP" altLang="en-US" sz="2100" dirty="0">
              <a:solidFill>
                <a:srgbClr val="005BAC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530625" y="479536"/>
            <a:ext cx="26981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感謝の気持ち、カタチにしよう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861594" y="757478"/>
            <a:ext cx="5631670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200" dirty="0">
                <a:solidFill>
                  <a:srgbClr val="005BAC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特別ギフトのご案内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95160" y="4938036"/>
            <a:ext cx="268535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>
                <a:solidFill>
                  <a:srgbClr val="005BAC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グラスファイバー骨の大型傘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95160" y="5223101"/>
            <a:ext cx="3039580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軽量素材の骨を使用した大型傘です。憂うつな梅雨時の毎日を楽しく過ごせそうですね。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112270" y="4938036"/>
            <a:ext cx="210826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>
                <a:solidFill>
                  <a:srgbClr val="005BAC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麻素材の春夏用ハット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112270" y="5223101"/>
            <a:ext cx="3039580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丈夫で通気性のよい麻素材の帽子です。日差しを遮る力が強いので、夏にもご使用いただけます。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2534130" y="5644027"/>
            <a:ext cx="1144865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005BAC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0,000</a:t>
            </a:r>
            <a:r>
              <a:rPr lang="ja-JP" altLang="en-US" sz="2000" dirty="0">
                <a:solidFill>
                  <a:srgbClr val="005BAC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95160" y="9187349"/>
            <a:ext cx="268535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>
                <a:solidFill>
                  <a:srgbClr val="005BAC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シルク素材の爽やかネクタイ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595160" y="9470165"/>
            <a:ext cx="3039580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しなやかで美しい光沢のシルクを素材に使用したネクタイです。上品な着こなしが楽しめます。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171366" y="6683938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005BAC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ギフトラッピング無料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080123" y="7130665"/>
            <a:ext cx="3098988" cy="604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5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父の日特別ギフト対象商品のお買い上げで、通常ラッピングを無料でさせていただきます。リボンやラッピング紙も複数から選べるため、大変おトクです。ぜひご利用ください。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082164" y="8225381"/>
            <a:ext cx="30572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メンズファッション・アスクル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082164" y="8550985"/>
            <a:ext cx="281604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300" dirty="0">
                <a:solidFill>
                  <a:srgbClr val="005BAC"/>
                </a:solidFill>
                <a:ea typeface="ＭＳ Ｐゴシック" panose="020B0600070205080204" pitchFamily="50" charset="-128"/>
              </a:rPr>
              <a:t>TEL 03-1234-1111  FAX 03-1234-1112</a:t>
            </a:r>
            <a:endParaRPr lang="ja-JP" altLang="en-US" sz="1300" dirty="0">
              <a:solidFill>
                <a:srgbClr val="005BAC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4082164" y="8751933"/>
            <a:ext cx="15840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rgbClr val="005BAC"/>
                </a:solidFill>
                <a:ea typeface="ＭＳ Ｐゴシック" panose="020B0600070205080204" pitchFamily="50" charset="-128"/>
              </a:rPr>
              <a:t>http://www.askult.com/</a:t>
            </a:r>
            <a:endParaRPr lang="ja-JP" altLang="en-US" sz="1100" dirty="0">
              <a:solidFill>
                <a:srgbClr val="005BAC"/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082164" y="10086148"/>
            <a:ext cx="206701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7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7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 </a:t>
            </a:r>
            <a:r>
              <a:rPr lang="zh-TW" altLang="en-US" sz="7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7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7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6055647" y="5644027"/>
            <a:ext cx="1144865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005BAC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0,000</a:t>
            </a:r>
            <a:r>
              <a:rPr lang="ja-JP" altLang="en-US" sz="2000" dirty="0">
                <a:solidFill>
                  <a:srgbClr val="005BAC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2534130" y="9903112"/>
            <a:ext cx="1144865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005BAC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0,000</a:t>
            </a:r>
            <a:r>
              <a:rPr lang="ja-JP" altLang="en-US" sz="2000" dirty="0">
                <a:solidFill>
                  <a:srgbClr val="005BAC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699915" y="2407905"/>
            <a:ext cx="2836800" cy="2430000"/>
          </a:xfrm>
          <a:prstGeom prst="rect">
            <a:avLst/>
          </a:prstGeom>
          <a:solidFill>
            <a:srgbClr val="EC6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400" dirty="0"/>
          </a:p>
        </p:txBody>
      </p:sp>
      <p:sp>
        <p:nvSpPr>
          <p:cNvPr id="50" name="正方形/長方形 49"/>
          <p:cNvSpPr/>
          <p:nvPr/>
        </p:nvSpPr>
        <p:spPr>
          <a:xfrm>
            <a:off x="4211444" y="2407905"/>
            <a:ext cx="2836800" cy="2430000"/>
          </a:xfrm>
          <a:prstGeom prst="rect">
            <a:avLst/>
          </a:prstGeom>
          <a:solidFill>
            <a:srgbClr val="EC6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400" dirty="0"/>
          </a:p>
        </p:txBody>
      </p:sp>
      <p:sp>
        <p:nvSpPr>
          <p:cNvPr id="52" name="正方形/長方形 51"/>
          <p:cNvSpPr/>
          <p:nvPr/>
        </p:nvSpPr>
        <p:spPr>
          <a:xfrm>
            <a:off x="699915" y="6654242"/>
            <a:ext cx="2836800" cy="2430000"/>
          </a:xfrm>
          <a:prstGeom prst="rect">
            <a:avLst/>
          </a:prstGeom>
          <a:solidFill>
            <a:srgbClr val="EC6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2400" dirty="0"/>
          </a:p>
        </p:txBody>
      </p:sp>
      <p:sp>
        <p:nvSpPr>
          <p:cNvPr id="53" name="正方形/長方形 52"/>
          <p:cNvSpPr/>
          <p:nvPr/>
        </p:nvSpPr>
        <p:spPr>
          <a:xfrm>
            <a:off x="4176169" y="9038548"/>
            <a:ext cx="2883600" cy="1047600"/>
          </a:xfrm>
          <a:prstGeom prst="rect">
            <a:avLst/>
          </a:prstGeom>
          <a:solidFill>
            <a:srgbClr val="EC6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60000"/>
            <a:lumOff val="40000"/>
          </a:schemeClr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327</TotalTime>
  <Words>285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52</cp:revision>
  <cp:lastPrinted>2014-02-24T06:25:07Z</cp:lastPrinted>
  <dcterms:created xsi:type="dcterms:W3CDTF">2013-08-07T01:16:52Z</dcterms:created>
  <dcterms:modified xsi:type="dcterms:W3CDTF">2014-02-27T06:08:32Z</dcterms:modified>
</cp:coreProperties>
</file>