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000"/>
    <a:srgbClr val="7EBE33"/>
    <a:srgbClr val="44B034"/>
    <a:srgbClr val="44B03A"/>
    <a:srgbClr val="888889"/>
    <a:srgbClr val="E8528D"/>
    <a:srgbClr val="5BB430"/>
    <a:srgbClr val="3E3A39"/>
    <a:srgbClr val="645226"/>
    <a:srgbClr val="00A2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12" autoAdjust="0"/>
    <p:restoredTop sz="94660"/>
  </p:normalViewPr>
  <p:slideViewPr>
    <p:cSldViewPr snapToGrid="0">
      <p:cViewPr>
        <p:scale>
          <a:sx n="100" d="100"/>
          <a:sy n="100" d="100"/>
        </p:scale>
        <p:origin x="-978" y="58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-1878" y="-90"/>
      </p:cViewPr>
      <p:guideLst>
        <p:guide orient="horz" pos="3888"/>
        <p:guide pos="267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676841" cy="616939"/>
          </a:xfrm>
          <a:prstGeom prst="rect">
            <a:avLst/>
          </a:prstGeom>
        </p:spPr>
        <p:txBody>
          <a:bodyPr vert="horz" lIns="107143" tIns="53571" rIns="107143" bIns="53571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804924" y="0"/>
            <a:ext cx="3676841" cy="616939"/>
          </a:xfrm>
          <a:prstGeom prst="rect">
            <a:avLst/>
          </a:prstGeom>
        </p:spPr>
        <p:txBody>
          <a:bodyPr vert="horz" lIns="107143" tIns="53571" rIns="107143" bIns="53571" rtlCol="0"/>
          <a:lstStyle>
            <a:lvl1pPr algn="r">
              <a:defRPr sz="1400"/>
            </a:lvl1pPr>
          </a:lstStyle>
          <a:p>
            <a:fld id="{D4D27FD6-5466-4DF0-8A06-A12F3C0A1B10}" type="datetimeFigureOut">
              <a:rPr kumimoji="1" lang="ja-JP" altLang="en-US" smtClean="0"/>
              <a:t>2014/2/24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11725587"/>
            <a:ext cx="3676841" cy="616938"/>
          </a:xfrm>
          <a:prstGeom prst="rect">
            <a:avLst/>
          </a:prstGeom>
        </p:spPr>
        <p:txBody>
          <a:bodyPr vert="horz" lIns="107143" tIns="53571" rIns="107143" bIns="53571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804924" y="11725587"/>
            <a:ext cx="3676841" cy="616938"/>
          </a:xfrm>
          <a:prstGeom prst="rect">
            <a:avLst/>
          </a:prstGeom>
        </p:spPr>
        <p:txBody>
          <a:bodyPr vert="horz" lIns="107143" tIns="53571" rIns="107143" bIns="53571" rtlCol="0" anchor="b"/>
          <a:lstStyle>
            <a:lvl1pPr algn="r">
              <a:defRPr sz="1400"/>
            </a:lvl1pPr>
          </a:lstStyle>
          <a:p>
            <a:fld id="{9336B76D-20FA-4798-974D-3991ABA2E0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8765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676226" cy="619363"/>
          </a:xfrm>
          <a:prstGeom prst="rect">
            <a:avLst/>
          </a:prstGeom>
        </p:spPr>
        <p:txBody>
          <a:bodyPr vert="horz" lIns="113852" tIns="56926" rIns="113852" bIns="56926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0"/>
            <a:ext cx="3676226" cy="619363"/>
          </a:xfrm>
          <a:prstGeom prst="rect">
            <a:avLst/>
          </a:prstGeom>
        </p:spPr>
        <p:txBody>
          <a:bodyPr vert="horz" lIns="113852" tIns="56926" rIns="113852" bIns="56926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t>2014/2/24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52" tIns="56926" rIns="113852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52" tIns="56926" rIns="113852" bIns="5692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1725041"/>
            <a:ext cx="3676226" cy="619362"/>
          </a:xfrm>
          <a:prstGeom prst="rect">
            <a:avLst/>
          </a:prstGeom>
        </p:spPr>
        <p:txBody>
          <a:bodyPr vert="horz" lIns="113852" tIns="56926" rIns="113852" bIns="56926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2"/>
          </a:xfrm>
          <a:prstGeom prst="rect">
            <a:avLst/>
          </a:prstGeom>
        </p:spPr>
        <p:txBody>
          <a:bodyPr vert="horz" lIns="113852" tIns="56926" rIns="113852" bIns="56926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図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" y="0"/>
            <a:ext cx="7776000" cy="10913844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375776" y="307481"/>
            <a:ext cx="7141699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2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アスクル引越しセンターで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82126" y="989315"/>
            <a:ext cx="4900701" cy="16619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200" dirty="0">
                <a:solidFill>
                  <a:srgbClr val="FFF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お引越し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316537" y="1345038"/>
            <a:ext cx="2071268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4000"/>
              </a:lnSpc>
            </a:pPr>
            <a:r>
              <a:rPr lang="ja-JP" altLang="en-US" sz="3600" dirty="0">
                <a:solidFill>
                  <a:srgbClr val="FFF00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不要品</a:t>
            </a:r>
          </a:p>
          <a:p>
            <a:pPr algn="ctr">
              <a:lnSpc>
                <a:spcPts val="4000"/>
              </a:lnSpc>
            </a:pPr>
            <a:r>
              <a:rPr lang="ja-JP" altLang="en-US" sz="3600" dirty="0">
                <a:solidFill>
                  <a:srgbClr val="FFF00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回収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140744" y="160078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solidFill>
                  <a:srgbClr val="7EBE33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&amp;</a:t>
            </a:r>
            <a:endParaRPr lang="ja-JP" altLang="en-US" sz="3200" dirty="0">
              <a:solidFill>
                <a:srgbClr val="7EBE33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91092" y="3195781"/>
            <a:ext cx="318548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dirty="0">
                <a:solidFill>
                  <a:srgbClr val="FFF00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即日お引越し対応！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601057" y="3647513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早朝・深夜作業も可能です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120409" y="3195781"/>
            <a:ext cx="318548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dirty="0">
                <a:solidFill>
                  <a:srgbClr val="FFF00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不要品は回収します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4123054" y="3647513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品目により、買取も承ります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91092" y="4404528"/>
            <a:ext cx="318548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dirty="0">
                <a:solidFill>
                  <a:srgbClr val="FFF00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梱包品無料サービス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601057" y="4845158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数量限定ナシ！何個でも</a:t>
            </a:r>
            <a:r>
              <a:rPr lang="en-US" altLang="ja-JP" sz="1800" dirty="0">
                <a:solidFill>
                  <a:schemeClr val="bg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OK</a:t>
            </a:r>
            <a:endParaRPr lang="ja-JP" altLang="en-US" sz="1800" dirty="0">
              <a:solidFill>
                <a:schemeClr val="bg1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120409" y="4404528"/>
            <a:ext cx="318548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dirty="0">
                <a:solidFill>
                  <a:srgbClr val="FFF000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最適プランのご提案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123054" y="4845158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お客様のご予算に合わせます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530890" y="5830991"/>
            <a:ext cx="156966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000" dirty="0" smtClean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お見積</a:t>
            </a:r>
            <a:endParaRPr lang="en-US" altLang="ja-JP" sz="3000" dirty="0" smtClean="0">
              <a:solidFill>
                <a:srgbClr val="44B034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4000"/>
              </a:lnSpc>
            </a:pPr>
            <a:r>
              <a:rPr lang="ja-JP" altLang="en-US" sz="3600" dirty="0" smtClean="0">
                <a:solidFill>
                  <a:srgbClr val="44B034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無料！</a:t>
            </a:r>
            <a:endParaRPr lang="ja-JP" altLang="en-US" sz="3600" dirty="0">
              <a:solidFill>
                <a:srgbClr val="44B034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22940" y="9528066"/>
            <a:ext cx="9232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お電話は</a:t>
            </a:r>
          </a:p>
          <a:p>
            <a:r>
              <a:rPr lang="ja-JP" altLang="en-US" sz="1400" dirty="0">
                <a:solidFill>
                  <a:srgbClr val="44B034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お気軽に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1386456" y="9251422"/>
            <a:ext cx="516712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800" dirty="0">
                <a:solidFill>
                  <a:schemeClr val="bg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TEL 03-1234-1111</a:t>
            </a:r>
            <a:endParaRPr lang="ja-JP" altLang="en-US" sz="4800" dirty="0">
              <a:solidFill>
                <a:schemeClr val="bg1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650861" y="9988162"/>
            <a:ext cx="2251214" cy="223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850" dirty="0">
                <a:solidFill>
                  <a:srgbClr val="7EBE3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受付時間 </a:t>
            </a:r>
            <a:r>
              <a:rPr lang="en-US" altLang="zh-TW" sz="850" dirty="0">
                <a:solidFill>
                  <a:srgbClr val="7EBE3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zh-TW" altLang="en-US" sz="850" dirty="0">
                <a:solidFill>
                  <a:srgbClr val="7EBE3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zh-TW" sz="850" dirty="0">
                <a:solidFill>
                  <a:srgbClr val="7EBE3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00〜00</a:t>
            </a:r>
            <a:r>
              <a:rPr lang="zh-TW" altLang="en-US" sz="850" dirty="0">
                <a:solidFill>
                  <a:srgbClr val="7EBE3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zh-TW" sz="850" dirty="0">
                <a:solidFill>
                  <a:srgbClr val="7EBE3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zh-TW" altLang="en-US" sz="850" dirty="0">
                <a:solidFill>
                  <a:srgbClr val="7EBE3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／年中無休</a:t>
            </a:r>
            <a:endParaRPr lang="ja-JP" altLang="en-US" sz="850" dirty="0">
              <a:solidFill>
                <a:srgbClr val="7EBE33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895725" y="10016509"/>
            <a:ext cx="2689225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7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7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 </a:t>
            </a:r>
            <a:r>
              <a:rPr lang="zh-TW" altLang="en-US" sz="7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7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r>
              <a:rPr lang="zh-TW" altLang="en-US" sz="7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en-US" altLang="zh-TW" sz="7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 03-1234-1112</a:t>
            </a:r>
            <a:endParaRPr lang="ja-JP" altLang="en-US" sz="7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4424686" y="10162331"/>
            <a:ext cx="29631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200" dirty="0">
                <a:solidFill>
                  <a:schemeClr val="bg1"/>
                </a:solidFill>
                <a:ea typeface="ＭＳ ゴシック" panose="020B0609070205080204" pitchFamily="49" charset="-128"/>
              </a:rPr>
              <a:t>http://www.askult.com/</a:t>
            </a:r>
            <a:endParaRPr lang="ja-JP" altLang="en-US" sz="2200" dirty="0">
              <a:solidFill>
                <a:schemeClr val="bg1"/>
              </a:solidFill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186</TotalTime>
  <Words>186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25</cp:revision>
  <cp:lastPrinted>2014-02-24T08:52:04Z</cp:lastPrinted>
  <dcterms:created xsi:type="dcterms:W3CDTF">2013-08-07T01:16:52Z</dcterms:created>
  <dcterms:modified xsi:type="dcterms:W3CDTF">2014-02-24T08:52:04Z</dcterms:modified>
</cp:coreProperties>
</file>