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10907713" cy="7775575"/>
  <p:notesSz cx="8483600" cy="1234440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5197"/>
    <a:srgbClr val="FFFFFF"/>
    <a:srgbClr val="000099"/>
    <a:srgbClr val="F0F4FA"/>
    <a:srgbClr val="E8EEF8"/>
    <a:srgbClr val="203864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100" d="100"/>
          <a:sy n="100" d="100"/>
        </p:scale>
        <p:origin x="-504" y="-462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3676226" cy="619364"/>
          </a:xfrm>
          <a:prstGeom prst="rect">
            <a:avLst/>
          </a:prstGeom>
        </p:spPr>
        <p:txBody>
          <a:bodyPr vert="horz" lIns="113849" tIns="56926" rIns="113849" bIns="56926" rtlCol="0"/>
          <a:lstStyle>
            <a:lvl1pPr algn="l">
              <a:defRPr sz="15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805414" y="2"/>
            <a:ext cx="3676226" cy="619364"/>
          </a:xfrm>
          <a:prstGeom prst="rect">
            <a:avLst/>
          </a:prstGeom>
        </p:spPr>
        <p:txBody>
          <a:bodyPr vert="horz" lIns="113849" tIns="56926" rIns="113849" bIns="56926" rtlCol="0"/>
          <a:lstStyle>
            <a:lvl1pPr algn="r">
              <a:defRPr sz="1500"/>
            </a:lvl1pPr>
          </a:lstStyle>
          <a:p>
            <a:fld id="{70F99883-74AE-4A2C-81B7-5B86A08198C0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17625" y="1541463"/>
            <a:ext cx="5848350" cy="41687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13849" tIns="56926" rIns="113849" bIns="56926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848360" y="5940743"/>
            <a:ext cx="6786880" cy="4860607"/>
          </a:xfrm>
          <a:prstGeom prst="rect">
            <a:avLst/>
          </a:prstGeom>
        </p:spPr>
        <p:txBody>
          <a:bodyPr vert="horz" lIns="113849" tIns="56926" rIns="113849" bIns="56926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11725041"/>
            <a:ext cx="3676226" cy="619363"/>
          </a:xfrm>
          <a:prstGeom prst="rect">
            <a:avLst/>
          </a:prstGeom>
        </p:spPr>
        <p:txBody>
          <a:bodyPr vert="horz" lIns="113849" tIns="56926" rIns="113849" bIns="56926" rtlCol="0" anchor="b"/>
          <a:lstStyle>
            <a:lvl1pPr algn="l">
              <a:defRPr sz="15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805414" y="11725041"/>
            <a:ext cx="3676226" cy="619363"/>
          </a:xfrm>
          <a:prstGeom prst="rect">
            <a:avLst/>
          </a:prstGeom>
        </p:spPr>
        <p:txBody>
          <a:bodyPr vert="horz" lIns="113849" tIns="56926" rIns="113849" bIns="56926" rtlCol="0" anchor="b"/>
          <a:lstStyle>
            <a:lvl1pPr algn="r">
              <a:defRPr sz="15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274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613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423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12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04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34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0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54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25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307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44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178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図 4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70"/>
            <a:ext cx="10913844" cy="7776000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576335" y="529503"/>
            <a:ext cx="74892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400" dirty="0">
                <a:ln w="12700">
                  <a:solidFill>
                    <a:srgbClr val="FFFFFF"/>
                  </a:solidFill>
                </a:ln>
                <a:solidFill>
                  <a:srgbClr val="E85197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華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593968" y="1298946"/>
            <a:ext cx="73129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solidFill>
                  <a:srgbClr val="E85197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コース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473278" y="1802641"/>
            <a:ext cx="91794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/>
              <a:t>〈000kcal〉</a:t>
            </a:r>
            <a:endParaRPr lang="ja-JP" altLang="en-US" sz="1400" dirty="0"/>
          </a:p>
        </p:txBody>
      </p:sp>
      <p:sp>
        <p:nvSpPr>
          <p:cNvPr id="5" name="正方形/長方形 4"/>
          <p:cNvSpPr/>
          <p:nvPr/>
        </p:nvSpPr>
        <p:spPr>
          <a:xfrm>
            <a:off x="4251862" y="2249662"/>
            <a:ext cx="3464030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100"/>
              </a:lnSpc>
            </a:pPr>
            <a:r>
              <a:rPr lang="en-US" altLang="ja-JP" sz="13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〈</a:t>
            </a:r>
            <a:r>
              <a:rPr lang="ja-JP" altLang="en-US" sz="13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内容</a:t>
            </a:r>
            <a:r>
              <a:rPr lang="en-US" altLang="ja-JP" sz="13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〉</a:t>
            </a:r>
            <a:r>
              <a:rPr lang="ja-JP" altLang="en-US" sz="13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エビフライ／チキン竜田／サワラの照り焼き／チーズフライ／ミニハンバーグ／野菜の煮物／ポテトサラダ／酢の物／ごはん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408201" y="3299911"/>
            <a:ext cx="88998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100" dirty="0" smtClean="0">
                <a:solidFill>
                  <a:srgbClr val="E85197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ドリンク付</a:t>
            </a:r>
            <a:endParaRPr lang="ja-JP" altLang="en-US" sz="1100" dirty="0">
              <a:solidFill>
                <a:srgbClr val="E85197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2441118" y="3136549"/>
            <a:ext cx="14718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800" dirty="0" smtClean="0">
                <a:solidFill>
                  <a:srgbClr val="E85197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0,000</a:t>
            </a:r>
            <a:r>
              <a:rPr lang="ja-JP" altLang="en-US" sz="2800" dirty="0" smtClean="0">
                <a:solidFill>
                  <a:srgbClr val="E85197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lang="ja-JP" altLang="en-US" sz="1600" dirty="0" smtClean="0">
                <a:solidFill>
                  <a:srgbClr val="E85197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円</a:t>
            </a:r>
            <a:endParaRPr lang="ja-JP" altLang="en-US" sz="2000" dirty="0">
              <a:solidFill>
                <a:srgbClr val="E85197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4446655" y="536174"/>
            <a:ext cx="74892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400" dirty="0">
                <a:ln w="12700">
                  <a:solidFill>
                    <a:schemeClr val="bg1"/>
                  </a:solidFill>
                </a:ln>
                <a:solidFill>
                  <a:srgbClr val="E85197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雅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4451293" y="4265960"/>
            <a:ext cx="74892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400" dirty="0">
                <a:ln w="12700">
                  <a:solidFill>
                    <a:schemeClr val="bg1"/>
                  </a:solidFill>
                </a:ln>
                <a:solidFill>
                  <a:srgbClr val="E85197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香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4251861" y="5964568"/>
            <a:ext cx="3464031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100"/>
              </a:lnSpc>
            </a:pPr>
            <a:r>
              <a:rPr lang="en-US" altLang="ja-JP" sz="13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〈</a:t>
            </a:r>
            <a:r>
              <a:rPr lang="ja-JP" altLang="en-US" sz="13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内容</a:t>
            </a:r>
            <a:r>
              <a:rPr lang="en-US" altLang="ja-JP" sz="13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〉</a:t>
            </a:r>
            <a:r>
              <a:rPr lang="ja-JP" altLang="en-US" sz="13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エビフライ／チキン竜田／サワラの照り焼き／チーズフライ／野菜の煮物／ポテトサラダ／ごはん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336249" y="2249662"/>
            <a:ext cx="3576747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100"/>
              </a:lnSpc>
            </a:pPr>
            <a:r>
              <a:rPr lang="en-US" altLang="ja-JP" sz="13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〈</a:t>
            </a:r>
            <a:r>
              <a:rPr lang="ja-JP" altLang="en-US" sz="13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内容</a:t>
            </a:r>
            <a:r>
              <a:rPr lang="en-US" altLang="ja-JP" sz="13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〉</a:t>
            </a:r>
            <a:r>
              <a:rPr lang="ja-JP" altLang="en-US" sz="13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エビフライ／チキン竜田／サワラの照り焼き／チーズフライ／野菜の煮物／ポテトサラダ／ごはん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488817" y="4708503"/>
            <a:ext cx="3278462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300" dirty="0"/>
              <a:t>お渡し日の</a:t>
            </a:r>
            <a:r>
              <a:rPr lang="en-US" altLang="ja-JP" sz="1300" dirty="0"/>
              <a:t>0</a:t>
            </a:r>
            <a:r>
              <a:rPr lang="ja-JP" altLang="en-US" sz="1300" dirty="0"/>
              <a:t>日前までにお申し込みください。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766546" y="5185666"/>
            <a:ext cx="2704587" cy="4010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>
                <a:solidFill>
                  <a:srgbClr val="E85197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アスクルフードサービス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330474" y="5584628"/>
            <a:ext cx="31854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100" dirty="0">
                <a:solidFill>
                  <a:srgbClr val="E85197"/>
                </a:solidFill>
              </a:rPr>
              <a:t>TEL 03-1234-1111</a:t>
            </a:r>
            <a:endParaRPr lang="ja-JP" altLang="en-US" sz="3100" dirty="0">
              <a:solidFill>
                <a:srgbClr val="E85197"/>
              </a:solidFill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884052" y="6029090"/>
            <a:ext cx="2079352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500" dirty="0">
                <a:solidFill>
                  <a:srgbClr val="E85197"/>
                </a:solidFill>
              </a:rPr>
              <a:t>http://www.askult.com/</a:t>
            </a:r>
            <a:endParaRPr lang="ja-JP" altLang="en-US" sz="1500" dirty="0">
              <a:solidFill>
                <a:srgbClr val="E85197"/>
              </a:solidFill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253060" y="6475980"/>
            <a:ext cx="201850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【</a:t>
            </a:r>
            <a:r>
              <a:rPr lang="zh-TW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営業時間</a:t>
            </a:r>
            <a:r>
              <a:rPr lang="en-US" altLang="zh-TW" sz="1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】00</a:t>
            </a:r>
            <a:r>
              <a:rPr lang="zh-TW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：</a:t>
            </a:r>
            <a:r>
              <a:rPr lang="en-US" altLang="zh-TW" sz="1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00〜00</a:t>
            </a:r>
            <a:r>
              <a:rPr lang="zh-TW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：</a:t>
            </a:r>
            <a:r>
              <a:rPr lang="en-US" altLang="zh-TW" sz="1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</a:t>
            </a:r>
            <a:endParaRPr lang="ja-JP" altLang="en-US" sz="11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324444" y="6664542"/>
            <a:ext cx="1937389" cy="4035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300"/>
              </a:lnSpc>
            </a:pPr>
            <a:r>
              <a:rPr lang="zh-TW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〒</a:t>
            </a:r>
            <a:r>
              <a:rPr lang="en-US" altLang="zh-TW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135-0061</a:t>
            </a:r>
          </a:p>
          <a:p>
            <a:pPr>
              <a:lnSpc>
                <a:spcPts val="1300"/>
              </a:lnSpc>
            </a:pPr>
            <a:r>
              <a:rPr lang="zh-TW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東京都江東区豊洲</a:t>
            </a:r>
            <a:r>
              <a:rPr lang="en-US" altLang="zh-TW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3-2-3</a:t>
            </a:r>
            <a:endParaRPr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324444" y="7018877"/>
            <a:ext cx="1119217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FAX 03-1234-1112</a:t>
            </a:r>
            <a:endParaRPr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8282996" y="3950318"/>
            <a:ext cx="553998" cy="3250249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en-US" altLang="ja-JP" sz="2400" dirty="0">
                <a:solidFill>
                  <a:srgbClr val="E85197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</a:t>
            </a:r>
            <a:r>
              <a:rPr lang="ja-JP" altLang="en-US" sz="2400" dirty="0">
                <a:solidFill>
                  <a:srgbClr val="E85197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月</a:t>
            </a:r>
            <a:r>
              <a:rPr lang="en-US" altLang="ja-JP" sz="2400" dirty="0">
                <a:solidFill>
                  <a:srgbClr val="E85197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〜0</a:t>
            </a:r>
            <a:r>
              <a:rPr lang="ja-JP" altLang="en-US" sz="2400" dirty="0">
                <a:solidFill>
                  <a:srgbClr val="E85197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月限定メニュー</a:t>
            </a:r>
          </a:p>
        </p:txBody>
      </p:sp>
      <p:sp>
        <p:nvSpPr>
          <p:cNvPr id="21" name="正方形/長方形 20"/>
          <p:cNvSpPr/>
          <p:nvPr/>
        </p:nvSpPr>
        <p:spPr>
          <a:xfrm>
            <a:off x="9828640" y="397704"/>
            <a:ext cx="553998" cy="4401205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ja-JP" altLang="en-US" sz="2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お花見やお散歩のお供にぜひ！</a:t>
            </a:r>
          </a:p>
        </p:txBody>
      </p:sp>
      <p:sp>
        <p:nvSpPr>
          <p:cNvPr id="22" name="正方形/長方形 21"/>
          <p:cNvSpPr/>
          <p:nvPr/>
        </p:nvSpPr>
        <p:spPr>
          <a:xfrm>
            <a:off x="8871345" y="397704"/>
            <a:ext cx="1015663" cy="7017306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ja-JP" altLang="en-US" sz="5400" dirty="0">
                <a:solidFill>
                  <a:srgbClr val="E85197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春の行楽弁当のご案内</a:t>
            </a:r>
          </a:p>
        </p:txBody>
      </p:sp>
      <p:sp>
        <p:nvSpPr>
          <p:cNvPr id="23" name="正方形/長方形 22"/>
          <p:cNvSpPr/>
          <p:nvPr/>
        </p:nvSpPr>
        <p:spPr>
          <a:xfrm>
            <a:off x="1371014" y="3299911"/>
            <a:ext cx="74892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50" dirty="0">
                <a:solidFill>
                  <a:srgbClr val="E85197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宅配可能</a:t>
            </a:r>
          </a:p>
        </p:txBody>
      </p:sp>
      <p:sp>
        <p:nvSpPr>
          <p:cNvPr id="24" name="正方形/長方形 23"/>
          <p:cNvSpPr/>
          <p:nvPr/>
        </p:nvSpPr>
        <p:spPr>
          <a:xfrm>
            <a:off x="4278360" y="3299911"/>
            <a:ext cx="88998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100" dirty="0" smtClean="0">
                <a:solidFill>
                  <a:srgbClr val="E85197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ドリンク付</a:t>
            </a:r>
            <a:endParaRPr lang="ja-JP" altLang="en-US" sz="1100" dirty="0">
              <a:solidFill>
                <a:srgbClr val="E85197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5241173" y="3299911"/>
            <a:ext cx="74892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50" dirty="0">
                <a:solidFill>
                  <a:srgbClr val="E85197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宅配可能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4278360" y="7022193"/>
            <a:ext cx="88998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100" dirty="0" smtClean="0">
                <a:solidFill>
                  <a:srgbClr val="E85197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ドリンク付</a:t>
            </a:r>
            <a:endParaRPr lang="ja-JP" altLang="en-US" sz="1100" dirty="0">
              <a:solidFill>
                <a:srgbClr val="E85197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6300400" y="3136549"/>
            <a:ext cx="14718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800" dirty="0" smtClean="0">
                <a:solidFill>
                  <a:srgbClr val="E85197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0,000</a:t>
            </a:r>
            <a:r>
              <a:rPr lang="ja-JP" altLang="en-US" sz="2800" dirty="0" smtClean="0">
                <a:solidFill>
                  <a:srgbClr val="E85197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lang="ja-JP" altLang="en-US" sz="1600" dirty="0" smtClean="0">
                <a:solidFill>
                  <a:srgbClr val="E85197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円</a:t>
            </a:r>
            <a:endParaRPr lang="ja-JP" altLang="en-US" sz="2000" dirty="0">
              <a:solidFill>
                <a:srgbClr val="E85197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6300400" y="6853755"/>
            <a:ext cx="14718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800" dirty="0" smtClean="0">
                <a:solidFill>
                  <a:srgbClr val="E85197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0,000</a:t>
            </a:r>
            <a:r>
              <a:rPr lang="ja-JP" altLang="en-US" sz="2800" dirty="0" smtClean="0">
                <a:solidFill>
                  <a:srgbClr val="E85197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lang="ja-JP" altLang="en-US" sz="1600" dirty="0" smtClean="0">
                <a:solidFill>
                  <a:srgbClr val="E85197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円</a:t>
            </a:r>
            <a:endParaRPr lang="ja-JP" altLang="en-US" sz="2000" dirty="0">
              <a:solidFill>
                <a:srgbClr val="E85197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4445744" y="1298946"/>
            <a:ext cx="73129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solidFill>
                  <a:srgbClr val="E85197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コース</a:t>
            </a:r>
          </a:p>
        </p:txBody>
      </p:sp>
      <p:sp>
        <p:nvSpPr>
          <p:cNvPr id="32" name="正方形/長方形 31"/>
          <p:cNvSpPr/>
          <p:nvPr/>
        </p:nvSpPr>
        <p:spPr>
          <a:xfrm>
            <a:off x="4445744" y="5020459"/>
            <a:ext cx="73129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solidFill>
                  <a:srgbClr val="E85197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コース</a:t>
            </a:r>
          </a:p>
        </p:txBody>
      </p:sp>
      <p:sp>
        <p:nvSpPr>
          <p:cNvPr id="33" name="正方形/長方形 32"/>
          <p:cNvSpPr/>
          <p:nvPr/>
        </p:nvSpPr>
        <p:spPr>
          <a:xfrm>
            <a:off x="4344760" y="1802641"/>
            <a:ext cx="91794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/>
              <a:t>〈000kcal〉</a:t>
            </a:r>
            <a:endParaRPr lang="ja-JP" altLang="en-US" sz="1400" dirty="0"/>
          </a:p>
        </p:txBody>
      </p:sp>
      <p:sp>
        <p:nvSpPr>
          <p:cNvPr id="34" name="正方形/長方形 33"/>
          <p:cNvSpPr/>
          <p:nvPr/>
        </p:nvSpPr>
        <p:spPr>
          <a:xfrm>
            <a:off x="4344760" y="5527359"/>
            <a:ext cx="91794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/>
              <a:t>〈000kcal〉</a:t>
            </a:r>
            <a:endParaRPr lang="ja-JP" altLang="en-US" sz="1400" dirty="0"/>
          </a:p>
        </p:txBody>
      </p:sp>
      <p:sp>
        <p:nvSpPr>
          <p:cNvPr id="35" name="正方形/長方形 34"/>
          <p:cNvSpPr/>
          <p:nvPr/>
        </p:nvSpPr>
        <p:spPr>
          <a:xfrm>
            <a:off x="1564848" y="447544"/>
            <a:ext cx="2145600" cy="1702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1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r>
              <a:rPr lang="ja-JP" altLang="en-US" sz="1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lang="ja-JP" altLang="en-US" sz="1800" dirty="0"/>
          </a:p>
        </p:txBody>
      </p:sp>
      <p:sp>
        <p:nvSpPr>
          <p:cNvPr id="36" name="正方形/長方形 35"/>
          <p:cNvSpPr/>
          <p:nvPr/>
        </p:nvSpPr>
        <p:spPr>
          <a:xfrm>
            <a:off x="5425916" y="447544"/>
            <a:ext cx="2145600" cy="1702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1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r>
              <a:rPr lang="ja-JP" altLang="en-US" sz="1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lang="ja-JP" altLang="en-US" sz="1800" dirty="0"/>
          </a:p>
        </p:txBody>
      </p:sp>
      <p:sp>
        <p:nvSpPr>
          <p:cNvPr id="37" name="正方形/長方形 36"/>
          <p:cNvSpPr/>
          <p:nvPr/>
        </p:nvSpPr>
        <p:spPr>
          <a:xfrm>
            <a:off x="5425916" y="4175819"/>
            <a:ext cx="2145600" cy="1702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1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r>
              <a:rPr lang="ja-JP" altLang="en-US" sz="1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lang="ja-JP" altLang="en-US" sz="1800" dirty="0"/>
          </a:p>
        </p:txBody>
      </p:sp>
      <p:sp>
        <p:nvSpPr>
          <p:cNvPr id="38" name="正方形/長方形 37"/>
          <p:cNvSpPr/>
          <p:nvPr/>
        </p:nvSpPr>
        <p:spPr>
          <a:xfrm>
            <a:off x="2374017" y="6560414"/>
            <a:ext cx="1335600" cy="741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</a:p>
        </p:txBody>
      </p:sp>
      <p:sp>
        <p:nvSpPr>
          <p:cNvPr id="40" name="正方形/長方形 39"/>
          <p:cNvSpPr/>
          <p:nvPr/>
        </p:nvSpPr>
        <p:spPr>
          <a:xfrm>
            <a:off x="1069416" y="4186867"/>
            <a:ext cx="2069797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1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ご予約承ります</a:t>
            </a:r>
          </a:p>
        </p:txBody>
      </p:sp>
    </p:spTree>
    <p:extLst>
      <p:ext uri="{BB962C8B-B14F-4D97-AF65-F5344CB8AC3E}">
        <p14:creationId xmlns:p14="http://schemas.microsoft.com/office/powerpoint/2010/main" val="603130995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53</Template>
  <TotalTime>47</TotalTime>
  <Words>272</Words>
  <Application>Microsoft Office PowerPoint</Application>
  <PresentationFormat>ユーザー設定</PresentationFormat>
  <Paragraphs>55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aida</cp:lastModifiedBy>
  <cp:revision>14</cp:revision>
  <cp:lastPrinted>2014-02-24T05:54:48Z</cp:lastPrinted>
  <dcterms:created xsi:type="dcterms:W3CDTF">2013-08-07T01:20:38Z</dcterms:created>
  <dcterms:modified xsi:type="dcterms:W3CDTF">2014-02-27T06:10:03Z</dcterms:modified>
</cp:coreProperties>
</file>