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  <p:sldMasterId id="2147483688" r:id="rId2"/>
  </p:sldMasterIdLst>
  <p:notesMasterIdLst>
    <p:notesMasterId r:id="rId5"/>
  </p:notesMasterIdLst>
  <p:sldIdLst>
    <p:sldId id="263" r:id="rId3"/>
    <p:sldId id="262" r:id="rId4"/>
  </p:sldIdLst>
  <p:sldSz cx="7775575" cy="10907713"/>
  <p:notesSz cx="8483600" cy="1234440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B92FF"/>
    <a:srgbClr val="53FFCB"/>
    <a:srgbClr val="FFDC85"/>
    <a:srgbClr val="FF993E"/>
    <a:srgbClr val="E27359"/>
    <a:srgbClr val="009191"/>
    <a:srgbClr val="EFB5C5"/>
    <a:srgbClr val="E85197"/>
    <a:srgbClr val="FFFFFF"/>
    <a:srgbClr val="00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49" d="100"/>
          <a:sy n="49" d="100"/>
        </p:scale>
        <p:origin x="-2142" y="114"/>
      </p:cViewPr>
      <p:guideLst>
        <p:guide orient="horz" pos="343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hdphoto1.wdp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805414" y="2"/>
            <a:ext cx="3676226" cy="619364"/>
          </a:xfrm>
          <a:prstGeom prst="rect">
            <a:avLst/>
          </a:prstGeom>
        </p:spPr>
        <p:txBody>
          <a:bodyPr vert="horz" lIns="113849" tIns="56926" rIns="113849" bIns="56926" rtlCol="0"/>
          <a:lstStyle>
            <a:lvl1pPr algn="r">
              <a:defRPr sz="15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2014/4/30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755900" y="1541463"/>
            <a:ext cx="2971800" cy="41687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13849" tIns="56926" rIns="113849" bIns="5692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48360" y="5940743"/>
            <a:ext cx="6786880" cy="4860607"/>
          </a:xfrm>
          <a:prstGeom prst="rect">
            <a:avLst/>
          </a:prstGeom>
        </p:spPr>
        <p:txBody>
          <a:bodyPr vert="horz" lIns="113849" tIns="56926" rIns="113849" bIns="56926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l">
              <a:defRPr sz="15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805414" y="11725041"/>
            <a:ext cx="3676226" cy="619363"/>
          </a:xfrm>
          <a:prstGeom prst="rect">
            <a:avLst/>
          </a:prstGeom>
        </p:spPr>
        <p:txBody>
          <a:bodyPr vert="horz" lIns="113849" tIns="56926" rIns="113849" bIns="56926" rtlCol="0" anchor="b"/>
          <a:lstStyle>
            <a:lvl1pPr algn="r">
              <a:defRPr sz="15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5712" y="2504210"/>
            <a:ext cx="4711403" cy="53272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92854" y="8036848"/>
            <a:ext cx="4157120" cy="3694327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966586" y="814666"/>
            <a:ext cx="1195172" cy="12967341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81069" y="814666"/>
            <a:ext cx="3516231" cy="12967341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05770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43584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258226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9782044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111327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23397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1735770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12139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069920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405913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861638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007321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8184" y="3814762"/>
            <a:ext cx="4780688" cy="6365011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8184" y="10239988"/>
            <a:ext cx="4780688" cy="3347208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81070" y="4073324"/>
            <a:ext cx="2355701" cy="970868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806057" y="4073324"/>
            <a:ext cx="2355701" cy="9708681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792" y="814668"/>
            <a:ext cx="4780688" cy="2957588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792" y="3751001"/>
            <a:ext cx="2344875" cy="1838308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1792" y="5589309"/>
            <a:ext cx="2344875" cy="822103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806056" y="3751001"/>
            <a:ext cx="2356423" cy="1838308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806056" y="5589309"/>
            <a:ext cx="2356423" cy="822103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792" y="1020103"/>
            <a:ext cx="1787706" cy="3570357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356424" y="2203140"/>
            <a:ext cx="2806056" cy="10874005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792" y="4590460"/>
            <a:ext cx="1787706" cy="8504393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792" y="1020103"/>
            <a:ext cx="1787706" cy="3570357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356424" y="2203140"/>
            <a:ext cx="2806056" cy="10874005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792" y="4590460"/>
            <a:ext cx="1787706" cy="8504393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5272" y="581240"/>
            <a:ext cx="6705032" cy="210894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272" y="2903972"/>
            <a:ext cx="6705032" cy="69214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5271" y="10108231"/>
            <a:ext cx="1749533" cy="5812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507" y="10108231"/>
            <a:ext cx="2626562" cy="5812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0771" y="10108231"/>
            <a:ext cx="1749533" cy="58123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4/30/2014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80708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  <p:sldLayoutId id="2147483700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4362269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7" name="図 36" descr="flower.tif"/>
          <p:cNvPicPr>
            <a:picLocks noChangeAspect="1"/>
          </p:cNvPicPr>
          <p:nvPr/>
        </p:nvPicPr>
        <p:blipFill>
          <a:blip r:embed="rId2" cstate="print">
            <a:alphaModFix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artisticCutout trans="74000" numberOfShades="6"/>
                    </a14:imgEffect>
                    <a14:imgEffect>
                      <a14:saturation sat="66000"/>
                    </a14:imgEffect>
                    <a14:imgEffect>
                      <a14:brightnessContrast bright="22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"/>
            <a:ext cx="7775575" cy="10127750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0" y="9413505"/>
            <a:ext cx="7775575" cy="14942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212" name="Rectangle 708"/>
          <p:cNvSpPr>
            <a:spLocks noChangeArrowheads="1"/>
          </p:cNvSpPr>
          <p:nvPr/>
        </p:nvSpPr>
        <p:spPr bwMode="auto">
          <a:xfrm>
            <a:off x="368317" y="404789"/>
            <a:ext cx="6993236" cy="67710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sz="4400" b="1" i="0" u="none" strike="noStrike" normalizeH="0" baseline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accent1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メイリオ"/>
                <a:ea typeface="メイリオ"/>
                <a:cs typeface="メイリオ"/>
              </a:rPr>
              <a:t>アスクルホーム施設紹介</a:t>
            </a:r>
            <a:endParaRPr kumimoji="1" lang="ja-JP" sz="2400" b="1" i="0" u="none" strike="noStrike" normalizeH="0" baseline="0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accent1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latin typeface="メイリオ"/>
              <a:ea typeface="メイリオ"/>
              <a:cs typeface="メイリオ"/>
            </a:endParaRPr>
          </a:p>
        </p:txBody>
      </p:sp>
      <p:sp>
        <p:nvSpPr>
          <p:cNvPr id="22214" name="Rectangle 710"/>
          <p:cNvSpPr>
            <a:spLocks noChangeArrowheads="1"/>
          </p:cNvSpPr>
          <p:nvPr/>
        </p:nvSpPr>
        <p:spPr bwMode="auto">
          <a:xfrm>
            <a:off x="13264" y="8780469"/>
            <a:ext cx="7754034" cy="14944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grpSp>
        <p:nvGrpSpPr>
          <p:cNvPr id="7" name="図形グループ 6"/>
          <p:cNvGrpSpPr/>
          <p:nvPr/>
        </p:nvGrpSpPr>
        <p:grpSpPr>
          <a:xfrm>
            <a:off x="401148" y="1237876"/>
            <a:ext cx="6988323" cy="7995150"/>
            <a:chOff x="369786" y="1237876"/>
            <a:chExt cx="6988323" cy="7995150"/>
          </a:xfrm>
        </p:grpSpPr>
        <p:sp>
          <p:nvSpPr>
            <p:cNvPr id="22202" name="Freeform 698"/>
            <p:cNvSpPr>
              <a:spLocks/>
            </p:cNvSpPr>
            <p:nvPr/>
          </p:nvSpPr>
          <p:spPr bwMode="auto">
            <a:xfrm>
              <a:off x="369786" y="1237876"/>
              <a:ext cx="6988322" cy="4152458"/>
            </a:xfrm>
            <a:custGeom>
              <a:avLst/>
              <a:gdLst/>
              <a:ahLst/>
              <a:cxnLst>
                <a:cxn ang="0">
                  <a:pos x="1313" y="43"/>
                </a:cxn>
                <a:cxn ang="0">
                  <a:pos x="1305" y="33"/>
                </a:cxn>
                <a:cxn ang="0">
                  <a:pos x="1287" y="18"/>
                </a:cxn>
                <a:cxn ang="0">
                  <a:pos x="1265" y="6"/>
                </a:cxn>
                <a:cxn ang="0">
                  <a:pos x="1241" y="1"/>
                </a:cxn>
                <a:cxn ang="0">
                  <a:pos x="107" y="0"/>
                </a:cxn>
                <a:cxn ang="0">
                  <a:pos x="95" y="1"/>
                </a:cxn>
                <a:cxn ang="0">
                  <a:pos x="75" y="5"/>
                </a:cxn>
                <a:cxn ang="0">
                  <a:pos x="57" y="13"/>
                </a:cxn>
                <a:cxn ang="0">
                  <a:pos x="32" y="31"/>
                </a:cxn>
                <a:cxn ang="0">
                  <a:pos x="13" y="57"/>
                </a:cxn>
                <a:cxn ang="0">
                  <a:pos x="5" y="75"/>
                </a:cxn>
                <a:cxn ang="0">
                  <a:pos x="2" y="95"/>
                </a:cxn>
                <a:cxn ang="0">
                  <a:pos x="0" y="184"/>
                </a:cxn>
                <a:cxn ang="0">
                  <a:pos x="0" y="2002"/>
                </a:cxn>
                <a:cxn ang="0">
                  <a:pos x="3" y="2022"/>
                </a:cxn>
                <a:cxn ang="0">
                  <a:pos x="8" y="2042"/>
                </a:cxn>
                <a:cxn ang="0">
                  <a:pos x="18" y="2060"/>
                </a:cxn>
                <a:cxn ang="0">
                  <a:pos x="47" y="2088"/>
                </a:cxn>
                <a:cxn ang="0">
                  <a:pos x="65" y="2099"/>
                </a:cxn>
                <a:cxn ang="0">
                  <a:pos x="85" y="2105"/>
                </a:cxn>
                <a:cxn ang="0">
                  <a:pos x="107" y="2107"/>
                </a:cxn>
                <a:cxn ang="0">
                  <a:pos x="3434" y="2107"/>
                </a:cxn>
                <a:cxn ang="0">
                  <a:pos x="3455" y="2105"/>
                </a:cxn>
                <a:cxn ang="0">
                  <a:pos x="3476" y="2099"/>
                </a:cxn>
                <a:cxn ang="0">
                  <a:pos x="3492" y="2088"/>
                </a:cxn>
                <a:cxn ang="0">
                  <a:pos x="3521" y="2060"/>
                </a:cxn>
                <a:cxn ang="0">
                  <a:pos x="3531" y="2042"/>
                </a:cxn>
                <a:cxn ang="0">
                  <a:pos x="3537" y="2022"/>
                </a:cxn>
                <a:cxn ang="0">
                  <a:pos x="3539" y="2002"/>
                </a:cxn>
                <a:cxn ang="0">
                  <a:pos x="3539" y="192"/>
                </a:cxn>
                <a:cxn ang="0">
                  <a:pos x="3537" y="170"/>
                </a:cxn>
                <a:cxn ang="0">
                  <a:pos x="3531" y="150"/>
                </a:cxn>
                <a:cxn ang="0">
                  <a:pos x="3521" y="132"/>
                </a:cxn>
                <a:cxn ang="0">
                  <a:pos x="3492" y="103"/>
                </a:cxn>
                <a:cxn ang="0">
                  <a:pos x="3476" y="93"/>
                </a:cxn>
                <a:cxn ang="0">
                  <a:pos x="3455" y="88"/>
                </a:cxn>
                <a:cxn ang="0">
                  <a:pos x="3434" y="85"/>
                </a:cxn>
                <a:cxn ang="0">
                  <a:pos x="1399" y="85"/>
                </a:cxn>
                <a:cxn ang="0">
                  <a:pos x="1375" y="83"/>
                </a:cxn>
                <a:cxn ang="0">
                  <a:pos x="1352" y="75"/>
                </a:cxn>
                <a:cxn ang="0">
                  <a:pos x="1332" y="62"/>
                </a:cxn>
                <a:cxn ang="0">
                  <a:pos x="1315" y="43"/>
                </a:cxn>
              </a:cxnLst>
              <a:rect l="0" t="0" r="r" b="b"/>
              <a:pathLst>
                <a:path w="3539" h="2107">
                  <a:moveTo>
                    <a:pt x="1315" y="43"/>
                  </a:moveTo>
                  <a:lnTo>
                    <a:pt x="1313" y="43"/>
                  </a:lnTo>
                  <a:lnTo>
                    <a:pt x="1313" y="43"/>
                  </a:lnTo>
                  <a:lnTo>
                    <a:pt x="1305" y="33"/>
                  </a:lnTo>
                  <a:lnTo>
                    <a:pt x="1297" y="25"/>
                  </a:lnTo>
                  <a:lnTo>
                    <a:pt x="1287" y="18"/>
                  </a:lnTo>
                  <a:lnTo>
                    <a:pt x="1277" y="11"/>
                  </a:lnTo>
                  <a:lnTo>
                    <a:pt x="1265" y="6"/>
                  </a:lnTo>
                  <a:lnTo>
                    <a:pt x="1253" y="3"/>
                  </a:lnTo>
                  <a:lnTo>
                    <a:pt x="1241" y="1"/>
                  </a:lnTo>
                  <a:lnTo>
                    <a:pt x="1230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5" y="1"/>
                  </a:lnTo>
                  <a:lnTo>
                    <a:pt x="85" y="3"/>
                  </a:lnTo>
                  <a:lnTo>
                    <a:pt x="75" y="5"/>
                  </a:lnTo>
                  <a:lnTo>
                    <a:pt x="65" y="8"/>
                  </a:lnTo>
                  <a:lnTo>
                    <a:pt x="57" y="13"/>
                  </a:lnTo>
                  <a:lnTo>
                    <a:pt x="47" y="18"/>
                  </a:lnTo>
                  <a:lnTo>
                    <a:pt x="32" y="31"/>
                  </a:lnTo>
                  <a:lnTo>
                    <a:pt x="18" y="47"/>
                  </a:lnTo>
                  <a:lnTo>
                    <a:pt x="13" y="57"/>
                  </a:lnTo>
                  <a:lnTo>
                    <a:pt x="8" y="65"/>
                  </a:lnTo>
                  <a:lnTo>
                    <a:pt x="5" y="75"/>
                  </a:lnTo>
                  <a:lnTo>
                    <a:pt x="3" y="85"/>
                  </a:lnTo>
                  <a:lnTo>
                    <a:pt x="2" y="95"/>
                  </a:lnTo>
                  <a:lnTo>
                    <a:pt x="0" y="107"/>
                  </a:lnTo>
                  <a:lnTo>
                    <a:pt x="0" y="184"/>
                  </a:lnTo>
                  <a:lnTo>
                    <a:pt x="0" y="2002"/>
                  </a:lnTo>
                  <a:lnTo>
                    <a:pt x="0" y="2002"/>
                  </a:lnTo>
                  <a:lnTo>
                    <a:pt x="2" y="2012"/>
                  </a:lnTo>
                  <a:lnTo>
                    <a:pt x="3" y="2022"/>
                  </a:lnTo>
                  <a:lnTo>
                    <a:pt x="5" y="2033"/>
                  </a:lnTo>
                  <a:lnTo>
                    <a:pt x="8" y="2042"/>
                  </a:lnTo>
                  <a:lnTo>
                    <a:pt x="13" y="2052"/>
                  </a:lnTo>
                  <a:lnTo>
                    <a:pt x="18" y="2060"/>
                  </a:lnTo>
                  <a:lnTo>
                    <a:pt x="32" y="2077"/>
                  </a:lnTo>
                  <a:lnTo>
                    <a:pt x="47" y="2088"/>
                  </a:lnTo>
                  <a:lnTo>
                    <a:pt x="57" y="2094"/>
                  </a:lnTo>
                  <a:lnTo>
                    <a:pt x="65" y="2099"/>
                  </a:lnTo>
                  <a:lnTo>
                    <a:pt x="75" y="2102"/>
                  </a:lnTo>
                  <a:lnTo>
                    <a:pt x="85" y="2105"/>
                  </a:lnTo>
                  <a:lnTo>
                    <a:pt x="95" y="2107"/>
                  </a:lnTo>
                  <a:lnTo>
                    <a:pt x="107" y="2107"/>
                  </a:lnTo>
                  <a:lnTo>
                    <a:pt x="3434" y="2107"/>
                  </a:lnTo>
                  <a:lnTo>
                    <a:pt x="3434" y="2107"/>
                  </a:lnTo>
                  <a:lnTo>
                    <a:pt x="3444" y="2107"/>
                  </a:lnTo>
                  <a:lnTo>
                    <a:pt x="3455" y="2105"/>
                  </a:lnTo>
                  <a:lnTo>
                    <a:pt x="3466" y="2102"/>
                  </a:lnTo>
                  <a:lnTo>
                    <a:pt x="3476" y="2099"/>
                  </a:lnTo>
                  <a:lnTo>
                    <a:pt x="3484" y="2094"/>
                  </a:lnTo>
                  <a:lnTo>
                    <a:pt x="3492" y="2088"/>
                  </a:lnTo>
                  <a:lnTo>
                    <a:pt x="3509" y="2077"/>
                  </a:lnTo>
                  <a:lnTo>
                    <a:pt x="3521" y="2060"/>
                  </a:lnTo>
                  <a:lnTo>
                    <a:pt x="3527" y="2052"/>
                  </a:lnTo>
                  <a:lnTo>
                    <a:pt x="3531" y="2042"/>
                  </a:lnTo>
                  <a:lnTo>
                    <a:pt x="3534" y="2033"/>
                  </a:lnTo>
                  <a:lnTo>
                    <a:pt x="3537" y="2022"/>
                  </a:lnTo>
                  <a:lnTo>
                    <a:pt x="3539" y="2012"/>
                  </a:lnTo>
                  <a:lnTo>
                    <a:pt x="3539" y="2002"/>
                  </a:lnTo>
                  <a:lnTo>
                    <a:pt x="3539" y="192"/>
                  </a:lnTo>
                  <a:lnTo>
                    <a:pt x="3539" y="192"/>
                  </a:lnTo>
                  <a:lnTo>
                    <a:pt x="3539" y="180"/>
                  </a:lnTo>
                  <a:lnTo>
                    <a:pt x="3537" y="170"/>
                  </a:lnTo>
                  <a:lnTo>
                    <a:pt x="3534" y="160"/>
                  </a:lnTo>
                  <a:lnTo>
                    <a:pt x="3531" y="150"/>
                  </a:lnTo>
                  <a:lnTo>
                    <a:pt x="3527" y="142"/>
                  </a:lnTo>
                  <a:lnTo>
                    <a:pt x="3521" y="132"/>
                  </a:lnTo>
                  <a:lnTo>
                    <a:pt x="3509" y="117"/>
                  </a:lnTo>
                  <a:lnTo>
                    <a:pt x="3492" y="103"/>
                  </a:lnTo>
                  <a:lnTo>
                    <a:pt x="3484" y="98"/>
                  </a:lnTo>
                  <a:lnTo>
                    <a:pt x="3476" y="93"/>
                  </a:lnTo>
                  <a:lnTo>
                    <a:pt x="3466" y="90"/>
                  </a:lnTo>
                  <a:lnTo>
                    <a:pt x="3455" y="88"/>
                  </a:lnTo>
                  <a:lnTo>
                    <a:pt x="3444" y="87"/>
                  </a:lnTo>
                  <a:lnTo>
                    <a:pt x="3434" y="85"/>
                  </a:lnTo>
                  <a:lnTo>
                    <a:pt x="1399" y="85"/>
                  </a:lnTo>
                  <a:lnTo>
                    <a:pt x="1399" y="85"/>
                  </a:lnTo>
                  <a:lnTo>
                    <a:pt x="1387" y="85"/>
                  </a:lnTo>
                  <a:lnTo>
                    <a:pt x="1375" y="83"/>
                  </a:lnTo>
                  <a:lnTo>
                    <a:pt x="1363" y="80"/>
                  </a:lnTo>
                  <a:lnTo>
                    <a:pt x="1352" y="75"/>
                  </a:lnTo>
                  <a:lnTo>
                    <a:pt x="1342" y="68"/>
                  </a:lnTo>
                  <a:lnTo>
                    <a:pt x="1332" y="62"/>
                  </a:lnTo>
                  <a:lnTo>
                    <a:pt x="1322" y="53"/>
                  </a:lnTo>
                  <a:lnTo>
                    <a:pt x="1315" y="43"/>
                  </a:lnTo>
                  <a:close/>
                </a:path>
              </a:pathLst>
            </a:custGeom>
            <a:pattFill prst="pct20">
              <a:fgClr>
                <a:schemeClr val="accent5"/>
              </a:fgClr>
              <a:bgClr>
                <a:srgbClr val="6B92FF"/>
              </a:bgClr>
            </a:patt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dirty="0"/>
            </a:p>
          </p:txBody>
        </p:sp>
        <p:sp>
          <p:nvSpPr>
            <p:cNvPr id="22203" name="Freeform 699"/>
            <p:cNvSpPr>
              <a:spLocks/>
            </p:cNvSpPr>
            <p:nvPr/>
          </p:nvSpPr>
          <p:spPr bwMode="auto">
            <a:xfrm>
              <a:off x="369786" y="1237876"/>
              <a:ext cx="6988322" cy="4152458"/>
            </a:xfrm>
            <a:custGeom>
              <a:avLst/>
              <a:gdLst/>
              <a:ahLst/>
              <a:cxnLst>
                <a:cxn ang="0">
                  <a:pos x="1313" y="43"/>
                </a:cxn>
                <a:cxn ang="0">
                  <a:pos x="1305" y="33"/>
                </a:cxn>
                <a:cxn ang="0">
                  <a:pos x="1287" y="18"/>
                </a:cxn>
                <a:cxn ang="0">
                  <a:pos x="1265" y="6"/>
                </a:cxn>
                <a:cxn ang="0">
                  <a:pos x="1241" y="1"/>
                </a:cxn>
                <a:cxn ang="0">
                  <a:pos x="107" y="0"/>
                </a:cxn>
                <a:cxn ang="0">
                  <a:pos x="95" y="1"/>
                </a:cxn>
                <a:cxn ang="0">
                  <a:pos x="75" y="5"/>
                </a:cxn>
                <a:cxn ang="0">
                  <a:pos x="57" y="13"/>
                </a:cxn>
                <a:cxn ang="0">
                  <a:pos x="32" y="31"/>
                </a:cxn>
                <a:cxn ang="0">
                  <a:pos x="13" y="57"/>
                </a:cxn>
                <a:cxn ang="0">
                  <a:pos x="5" y="75"/>
                </a:cxn>
                <a:cxn ang="0">
                  <a:pos x="2" y="95"/>
                </a:cxn>
                <a:cxn ang="0">
                  <a:pos x="0" y="184"/>
                </a:cxn>
                <a:cxn ang="0">
                  <a:pos x="0" y="2002"/>
                </a:cxn>
                <a:cxn ang="0">
                  <a:pos x="3" y="2022"/>
                </a:cxn>
                <a:cxn ang="0">
                  <a:pos x="8" y="2042"/>
                </a:cxn>
                <a:cxn ang="0">
                  <a:pos x="18" y="2060"/>
                </a:cxn>
                <a:cxn ang="0">
                  <a:pos x="47" y="2088"/>
                </a:cxn>
                <a:cxn ang="0">
                  <a:pos x="65" y="2099"/>
                </a:cxn>
                <a:cxn ang="0">
                  <a:pos x="85" y="2105"/>
                </a:cxn>
                <a:cxn ang="0">
                  <a:pos x="107" y="2107"/>
                </a:cxn>
                <a:cxn ang="0">
                  <a:pos x="3434" y="2107"/>
                </a:cxn>
                <a:cxn ang="0">
                  <a:pos x="3455" y="2105"/>
                </a:cxn>
                <a:cxn ang="0">
                  <a:pos x="3476" y="2099"/>
                </a:cxn>
                <a:cxn ang="0">
                  <a:pos x="3492" y="2088"/>
                </a:cxn>
                <a:cxn ang="0">
                  <a:pos x="3521" y="2060"/>
                </a:cxn>
                <a:cxn ang="0">
                  <a:pos x="3531" y="2042"/>
                </a:cxn>
                <a:cxn ang="0">
                  <a:pos x="3537" y="2022"/>
                </a:cxn>
                <a:cxn ang="0">
                  <a:pos x="3539" y="2002"/>
                </a:cxn>
                <a:cxn ang="0">
                  <a:pos x="3539" y="192"/>
                </a:cxn>
                <a:cxn ang="0">
                  <a:pos x="3537" y="170"/>
                </a:cxn>
                <a:cxn ang="0">
                  <a:pos x="3531" y="150"/>
                </a:cxn>
                <a:cxn ang="0">
                  <a:pos x="3521" y="132"/>
                </a:cxn>
                <a:cxn ang="0">
                  <a:pos x="3492" y="103"/>
                </a:cxn>
                <a:cxn ang="0">
                  <a:pos x="3476" y="93"/>
                </a:cxn>
                <a:cxn ang="0">
                  <a:pos x="3455" y="88"/>
                </a:cxn>
                <a:cxn ang="0">
                  <a:pos x="3434" y="85"/>
                </a:cxn>
                <a:cxn ang="0">
                  <a:pos x="1399" y="85"/>
                </a:cxn>
                <a:cxn ang="0">
                  <a:pos x="1375" y="83"/>
                </a:cxn>
                <a:cxn ang="0">
                  <a:pos x="1352" y="75"/>
                </a:cxn>
                <a:cxn ang="0">
                  <a:pos x="1332" y="62"/>
                </a:cxn>
                <a:cxn ang="0">
                  <a:pos x="1315" y="43"/>
                </a:cxn>
              </a:cxnLst>
              <a:rect l="0" t="0" r="r" b="b"/>
              <a:pathLst>
                <a:path w="3539" h="2107">
                  <a:moveTo>
                    <a:pt x="1315" y="43"/>
                  </a:moveTo>
                  <a:lnTo>
                    <a:pt x="1313" y="43"/>
                  </a:lnTo>
                  <a:lnTo>
                    <a:pt x="1313" y="43"/>
                  </a:lnTo>
                  <a:lnTo>
                    <a:pt x="1305" y="33"/>
                  </a:lnTo>
                  <a:lnTo>
                    <a:pt x="1297" y="25"/>
                  </a:lnTo>
                  <a:lnTo>
                    <a:pt x="1287" y="18"/>
                  </a:lnTo>
                  <a:lnTo>
                    <a:pt x="1277" y="11"/>
                  </a:lnTo>
                  <a:lnTo>
                    <a:pt x="1265" y="6"/>
                  </a:lnTo>
                  <a:lnTo>
                    <a:pt x="1253" y="3"/>
                  </a:lnTo>
                  <a:lnTo>
                    <a:pt x="1241" y="1"/>
                  </a:lnTo>
                  <a:lnTo>
                    <a:pt x="1230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5" y="1"/>
                  </a:lnTo>
                  <a:lnTo>
                    <a:pt x="85" y="3"/>
                  </a:lnTo>
                  <a:lnTo>
                    <a:pt x="75" y="5"/>
                  </a:lnTo>
                  <a:lnTo>
                    <a:pt x="65" y="8"/>
                  </a:lnTo>
                  <a:lnTo>
                    <a:pt x="57" y="13"/>
                  </a:lnTo>
                  <a:lnTo>
                    <a:pt x="47" y="18"/>
                  </a:lnTo>
                  <a:lnTo>
                    <a:pt x="32" y="31"/>
                  </a:lnTo>
                  <a:lnTo>
                    <a:pt x="18" y="47"/>
                  </a:lnTo>
                  <a:lnTo>
                    <a:pt x="13" y="57"/>
                  </a:lnTo>
                  <a:lnTo>
                    <a:pt x="8" y="65"/>
                  </a:lnTo>
                  <a:lnTo>
                    <a:pt x="5" y="75"/>
                  </a:lnTo>
                  <a:lnTo>
                    <a:pt x="3" y="85"/>
                  </a:lnTo>
                  <a:lnTo>
                    <a:pt x="2" y="95"/>
                  </a:lnTo>
                  <a:lnTo>
                    <a:pt x="0" y="107"/>
                  </a:lnTo>
                  <a:lnTo>
                    <a:pt x="0" y="184"/>
                  </a:lnTo>
                  <a:lnTo>
                    <a:pt x="0" y="2002"/>
                  </a:lnTo>
                  <a:lnTo>
                    <a:pt x="0" y="2002"/>
                  </a:lnTo>
                  <a:lnTo>
                    <a:pt x="2" y="2012"/>
                  </a:lnTo>
                  <a:lnTo>
                    <a:pt x="3" y="2022"/>
                  </a:lnTo>
                  <a:lnTo>
                    <a:pt x="5" y="2033"/>
                  </a:lnTo>
                  <a:lnTo>
                    <a:pt x="8" y="2042"/>
                  </a:lnTo>
                  <a:lnTo>
                    <a:pt x="13" y="2052"/>
                  </a:lnTo>
                  <a:lnTo>
                    <a:pt x="18" y="2060"/>
                  </a:lnTo>
                  <a:lnTo>
                    <a:pt x="32" y="2077"/>
                  </a:lnTo>
                  <a:lnTo>
                    <a:pt x="47" y="2088"/>
                  </a:lnTo>
                  <a:lnTo>
                    <a:pt x="57" y="2094"/>
                  </a:lnTo>
                  <a:lnTo>
                    <a:pt x="65" y="2099"/>
                  </a:lnTo>
                  <a:lnTo>
                    <a:pt x="75" y="2102"/>
                  </a:lnTo>
                  <a:lnTo>
                    <a:pt x="85" y="2105"/>
                  </a:lnTo>
                  <a:lnTo>
                    <a:pt x="95" y="2107"/>
                  </a:lnTo>
                  <a:lnTo>
                    <a:pt x="107" y="2107"/>
                  </a:lnTo>
                  <a:lnTo>
                    <a:pt x="3434" y="2107"/>
                  </a:lnTo>
                  <a:lnTo>
                    <a:pt x="3434" y="2107"/>
                  </a:lnTo>
                  <a:lnTo>
                    <a:pt x="3444" y="2107"/>
                  </a:lnTo>
                  <a:lnTo>
                    <a:pt x="3455" y="2105"/>
                  </a:lnTo>
                  <a:lnTo>
                    <a:pt x="3466" y="2102"/>
                  </a:lnTo>
                  <a:lnTo>
                    <a:pt x="3476" y="2099"/>
                  </a:lnTo>
                  <a:lnTo>
                    <a:pt x="3484" y="2094"/>
                  </a:lnTo>
                  <a:lnTo>
                    <a:pt x="3492" y="2088"/>
                  </a:lnTo>
                  <a:lnTo>
                    <a:pt x="3509" y="2077"/>
                  </a:lnTo>
                  <a:lnTo>
                    <a:pt x="3521" y="2060"/>
                  </a:lnTo>
                  <a:lnTo>
                    <a:pt x="3527" y="2052"/>
                  </a:lnTo>
                  <a:lnTo>
                    <a:pt x="3531" y="2042"/>
                  </a:lnTo>
                  <a:lnTo>
                    <a:pt x="3534" y="2033"/>
                  </a:lnTo>
                  <a:lnTo>
                    <a:pt x="3537" y="2022"/>
                  </a:lnTo>
                  <a:lnTo>
                    <a:pt x="3539" y="2012"/>
                  </a:lnTo>
                  <a:lnTo>
                    <a:pt x="3539" y="2002"/>
                  </a:lnTo>
                  <a:lnTo>
                    <a:pt x="3539" y="192"/>
                  </a:lnTo>
                  <a:lnTo>
                    <a:pt x="3539" y="192"/>
                  </a:lnTo>
                  <a:lnTo>
                    <a:pt x="3539" y="180"/>
                  </a:lnTo>
                  <a:lnTo>
                    <a:pt x="3537" y="170"/>
                  </a:lnTo>
                  <a:lnTo>
                    <a:pt x="3534" y="160"/>
                  </a:lnTo>
                  <a:lnTo>
                    <a:pt x="3531" y="150"/>
                  </a:lnTo>
                  <a:lnTo>
                    <a:pt x="3527" y="142"/>
                  </a:lnTo>
                  <a:lnTo>
                    <a:pt x="3521" y="132"/>
                  </a:lnTo>
                  <a:lnTo>
                    <a:pt x="3509" y="117"/>
                  </a:lnTo>
                  <a:lnTo>
                    <a:pt x="3492" y="103"/>
                  </a:lnTo>
                  <a:lnTo>
                    <a:pt x="3484" y="98"/>
                  </a:lnTo>
                  <a:lnTo>
                    <a:pt x="3476" y="93"/>
                  </a:lnTo>
                  <a:lnTo>
                    <a:pt x="3466" y="90"/>
                  </a:lnTo>
                  <a:lnTo>
                    <a:pt x="3455" y="88"/>
                  </a:lnTo>
                  <a:lnTo>
                    <a:pt x="3444" y="87"/>
                  </a:lnTo>
                  <a:lnTo>
                    <a:pt x="3434" y="85"/>
                  </a:lnTo>
                  <a:lnTo>
                    <a:pt x="1399" y="85"/>
                  </a:lnTo>
                  <a:lnTo>
                    <a:pt x="1399" y="85"/>
                  </a:lnTo>
                  <a:lnTo>
                    <a:pt x="1387" y="85"/>
                  </a:lnTo>
                  <a:lnTo>
                    <a:pt x="1375" y="83"/>
                  </a:lnTo>
                  <a:lnTo>
                    <a:pt x="1363" y="80"/>
                  </a:lnTo>
                  <a:lnTo>
                    <a:pt x="1352" y="75"/>
                  </a:lnTo>
                  <a:lnTo>
                    <a:pt x="1342" y="68"/>
                  </a:lnTo>
                  <a:lnTo>
                    <a:pt x="1332" y="62"/>
                  </a:lnTo>
                  <a:lnTo>
                    <a:pt x="1322" y="53"/>
                  </a:lnTo>
                  <a:lnTo>
                    <a:pt x="1315" y="43"/>
                  </a:lnTo>
                </a:path>
              </a:pathLst>
            </a:custGeom>
            <a:no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04" name="Freeform 700"/>
            <p:cNvSpPr>
              <a:spLocks/>
            </p:cNvSpPr>
            <p:nvPr/>
          </p:nvSpPr>
          <p:spPr bwMode="auto">
            <a:xfrm>
              <a:off x="369786" y="5561440"/>
              <a:ext cx="2651969" cy="3671586"/>
            </a:xfrm>
            <a:custGeom>
              <a:avLst/>
              <a:gdLst/>
              <a:ahLst/>
              <a:cxnLst>
                <a:cxn ang="0">
                  <a:pos x="1009" y="53"/>
                </a:cxn>
                <a:cxn ang="0">
                  <a:pos x="994" y="35"/>
                </a:cxn>
                <a:cxn ang="0">
                  <a:pos x="994" y="35"/>
                </a:cxn>
                <a:cxn ang="0">
                  <a:pos x="987" y="27"/>
                </a:cxn>
                <a:cxn ang="0">
                  <a:pos x="981" y="20"/>
                </a:cxn>
                <a:cxn ang="0">
                  <a:pos x="972" y="13"/>
                </a:cxn>
                <a:cxn ang="0">
                  <a:pos x="962" y="8"/>
                </a:cxn>
                <a:cxn ang="0">
                  <a:pos x="954" y="5"/>
                </a:cxn>
                <a:cxn ang="0">
                  <a:pos x="944" y="2"/>
                </a:cxn>
                <a:cxn ang="0">
                  <a:pos x="934" y="0"/>
                </a:cxn>
                <a:cxn ang="0">
                  <a:pos x="924" y="0"/>
                </a:cxn>
                <a:cxn ang="0">
                  <a:pos x="90" y="0"/>
                </a:cxn>
                <a:cxn ang="0">
                  <a:pos x="90" y="0"/>
                </a:cxn>
                <a:cxn ang="0">
                  <a:pos x="72" y="2"/>
                </a:cxn>
                <a:cxn ang="0">
                  <a:pos x="55" y="7"/>
                </a:cxn>
                <a:cxn ang="0">
                  <a:pos x="40" y="15"/>
                </a:cxn>
                <a:cxn ang="0">
                  <a:pos x="27" y="25"/>
                </a:cxn>
                <a:cxn ang="0">
                  <a:pos x="15" y="38"/>
                </a:cxn>
                <a:cxn ang="0">
                  <a:pos x="8" y="53"/>
                </a:cxn>
                <a:cxn ang="0">
                  <a:pos x="2" y="70"/>
                </a:cxn>
                <a:cxn ang="0">
                  <a:pos x="0" y="89"/>
                </a:cxn>
                <a:cxn ang="0">
                  <a:pos x="0" y="89"/>
                </a:cxn>
                <a:cxn ang="0">
                  <a:pos x="0" y="182"/>
                </a:cxn>
                <a:cxn ang="0">
                  <a:pos x="0" y="1775"/>
                </a:cxn>
                <a:cxn ang="0">
                  <a:pos x="0" y="1775"/>
                </a:cxn>
                <a:cxn ang="0">
                  <a:pos x="2" y="1793"/>
                </a:cxn>
                <a:cxn ang="0">
                  <a:pos x="8" y="1810"/>
                </a:cxn>
                <a:cxn ang="0">
                  <a:pos x="15" y="1825"/>
                </a:cxn>
                <a:cxn ang="0">
                  <a:pos x="27" y="1838"/>
                </a:cxn>
                <a:cxn ang="0">
                  <a:pos x="40" y="1848"/>
                </a:cxn>
                <a:cxn ang="0">
                  <a:pos x="55" y="1857"/>
                </a:cxn>
                <a:cxn ang="0">
                  <a:pos x="72" y="1862"/>
                </a:cxn>
                <a:cxn ang="0">
                  <a:pos x="90" y="1863"/>
                </a:cxn>
                <a:cxn ang="0">
                  <a:pos x="1255" y="1863"/>
                </a:cxn>
                <a:cxn ang="0">
                  <a:pos x="1255" y="1863"/>
                </a:cxn>
                <a:cxn ang="0">
                  <a:pos x="1273" y="1862"/>
                </a:cxn>
                <a:cxn ang="0">
                  <a:pos x="1290" y="1857"/>
                </a:cxn>
                <a:cxn ang="0">
                  <a:pos x="1305" y="1848"/>
                </a:cxn>
                <a:cxn ang="0">
                  <a:pos x="1318" y="1838"/>
                </a:cxn>
                <a:cxn ang="0">
                  <a:pos x="1328" y="1825"/>
                </a:cxn>
                <a:cxn ang="0">
                  <a:pos x="1337" y="1810"/>
                </a:cxn>
                <a:cxn ang="0">
                  <a:pos x="1342" y="1793"/>
                </a:cxn>
                <a:cxn ang="0">
                  <a:pos x="1343" y="1775"/>
                </a:cxn>
                <a:cxn ang="0">
                  <a:pos x="1343" y="179"/>
                </a:cxn>
                <a:cxn ang="0">
                  <a:pos x="1343" y="179"/>
                </a:cxn>
                <a:cxn ang="0">
                  <a:pos x="1342" y="160"/>
                </a:cxn>
                <a:cxn ang="0">
                  <a:pos x="1337" y="144"/>
                </a:cxn>
                <a:cxn ang="0">
                  <a:pos x="1328" y="129"/>
                </a:cxn>
                <a:cxn ang="0">
                  <a:pos x="1318" y="115"/>
                </a:cxn>
                <a:cxn ang="0">
                  <a:pos x="1305" y="104"/>
                </a:cxn>
                <a:cxn ang="0">
                  <a:pos x="1290" y="97"/>
                </a:cxn>
                <a:cxn ang="0">
                  <a:pos x="1273" y="90"/>
                </a:cxn>
                <a:cxn ang="0">
                  <a:pos x="1255" y="89"/>
                </a:cxn>
                <a:cxn ang="0">
                  <a:pos x="1079" y="89"/>
                </a:cxn>
                <a:cxn ang="0">
                  <a:pos x="1079" y="89"/>
                </a:cxn>
                <a:cxn ang="0">
                  <a:pos x="1069" y="89"/>
                </a:cxn>
                <a:cxn ang="0">
                  <a:pos x="1059" y="87"/>
                </a:cxn>
                <a:cxn ang="0">
                  <a:pos x="1049" y="84"/>
                </a:cxn>
                <a:cxn ang="0">
                  <a:pos x="1039" y="80"/>
                </a:cxn>
                <a:cxn ang="0">
                  <a:pos x="1031" y="75"/>
                </a:cxn>
                <a:cxn ang="0">
                  <a:pos x="1023" y="69"/>
                </a:cxn>
                <a:cxn ang="0">
                  <a:pos x="1016" y="62"/>
                </a:cxn>
                <a:cxn ang="0">
                  <a:pos x="1009" y="53"/>
                </a:cxn>
              </a:cxnLst>
              <a:rect l="0" t="0" r="r" b="b"/>
              <a:pathLst>
                <a:path w="1343" h="1863">
                  <a:moveTo>
                    <a:pt x="1009" y="53"/>
                  </a:moveTo>
                  <a:lnTo>
                    <a:pt x="994" y="35"/>
                  </a:lnTo>
                  <a:lnTo>
                    <a:pt x="994" y="35"/>
                  </a:lnTo>
                  <a:lnTo>
                    <a:pt x="987" y="27"/>
                  </a:lnTo>
                  <a:lnTo>
                    <a:pt x="981" y="20"/>
                  </a:lnTo>
                  <a:lnTo>
                    <a:pt x="972" y="13"/>
                  </a:lnTo>
                  <a:lnTo>
                    <a:pt x="962" y="8"/>
                  </a:lnTo>
                  <a:lnTo>
                    <a:pt x="954" y="5"/>
                  </a:lnTo>
                  <a:lnTo>
                    <a:pt x="944" y="2"/>
                  </a:lnTo>
                  <a:lnTo>
                    <a:pt x="934" y="0"/>
                  </a:lnTo>
                  <a:lnTo>
                    <a:pt x="924" y="0"/>
                  </a:lnTo>
                  <a:lnTo>
                    <a:pt x="90" y="0"/>
                  </a:lnTo>
                  <a:lnTo>
                    <a:pt x="90" y="0"/>
                  </a:lnTo>
                  <a:lnTo>
                    <a:pt x="72" y="2"/>
                  </a:lnTo>
                  <a:lnTo>
                    <a:pt x="55" y="7"/>
                  </a:lnTo>
                  <a:lnTo>
                    <a:pt x="40" y="15"/>
                  </a:lnTo>
                  <a:lnTo>
                    <a:pt x="27" y="25"/>
                  </a:lnTo>
                  <a:lnTo>
                    <a:pt x="15" y="38"/>
                  </a:lnTo>
                  <a:lnTo>
                    <a:pt x="8" y="53"/>
                  </a:lnTo>
                  <a:lnTo>
                    <a:pt x="2" y="70"/>
                  </a:lnTo>
                  <a:lnTo>
                    <a:pt x="0" y="89"/>
                  </a:lnTo>
                  <a:lnTo>
                    <a:pt x="0" y="89"/>
                  </a:lnTo>
                  <a:lnTo>
                    <a:pt x="0" y="182"/>
                  </a:lnTo>
                  <a:lnTo>
                    <a:pt x="0" y="1775"/>
                  </a:lnTo>
                  <a:lnTo>
                    <a:pt x="0" y="1775"/>
                  </a:lnTo>
                  <a:lnTo>
                    <a:pt x="2" y="1793"/>
                  </a:lnTo>
                  <a:lnTo>
                    <a:pt x="8" y="1810"/>
                  </a:lnTo>
                  <a:lnTo>
                    <a:pt x="15" y="1825"/>
                  </a:lnTo>
                  <a:lnTo>
                    <a:pt x="27" y="1838"/>
                  </a:lnTo>
                  <a:lnTo>
                    <a:pt x="40" y="1848"/>
                  </a:lnTo>
                  <a:lnTo>
                    <a:pt x="55" y="1857"/>
                  </a:lnTo>
                  <a:lnTo>
                    <a:pt x="72" y="1862"/>
                  </a:lnTo>
                  <a:lnTo>
                    <a:pt x="90" y="1863"/>
                  </a:lnTo>
                  <a:lnTo>
                    <a:pt x="1255" y="1863"/>
                  </a:lnTo>
                  <a:lnTo>
                    <a:pt x="1255" y="1863"/>
                  </a:lnTo>
                  <a:lnTo>
                    <a:pt x="1273" y="1862"/>
                  </a:lnTo>
                  <a:lnTo>
                    <a:pt x="1290" y="1857"/>
                  </a:lnTo>
                  <a:lnTo>
                    <a:pt x="1305" y="1848"/>
                  </a:lnTo>
                  <a:lnTo>
                    <a:pt x="1318" y="1838"/>
                  </a:lnTo>
                  <a:lnTo>
                    <a:pt x="1328" y="1825"/>
                  </a:lnTo>
                  <a:lnTo>
                    <a:pt x="1337" y="1810"/>
                  </a:lnTo>
                  <a:lnTo>
                    <a:pt x="1342" y="1793"/>
                  </a:lnTo>
                  <a:lnTo>
                    <a:pt x="1343" y="1775"/>
                  </a:lnTo>
                  <a:lnTo>
                    <a:pt x="1343" y="179"/>
                  </a:lnTo>
                  <a:lnTo>
                    <a:pt x="1343" y="179"/>
                  </a:lnTo>
                  <a:lnTo>
                    <a:pt x="1342" y="160"/>
                  </a:lnTo>
                  <a:lnTo>
                    <a:pt x="1337" y="144"/>
                  </a:lnTo>
                  <a:lnTo>
                    <a:pt x="1328" y="129"/>
                  </a:lnTo>
                  <a:lnTo>
                    <a:pt x="1318" y="115"/>
                  </a:lnTo>
                  <a:lnTo>
                    <a:pt x="1305" y="104"/>
                  </a:lnTo>
                  <a:lnTo>
                    <a:pt x="1290" y="97"/>
                  </a:lnTo>
                  <a:lnTo>
                    <a:pt x="1273" y="90"/>
                  </a:lnTo>
                  <a:lnTo>
                    <a:pt x="1255" y="89"/>
                  </a:lnTo>
                  <a:lnTo>
                    <a:pt x="1079" y="89"/>
                  </a:lnTo>
                  <a:lnTo>
                    <a:pt x="1079" y="89"/>
                  </a:lnTo>
                  <a:lnTo>
                    <a:pt x="1069" y="89"/>
                  </a:lnTo>
                  <a:lnTo>
                    <a:pt x="1059" y="87"/>
                  </a:lnTo>
                  <a:lnTo>
                    <a:pt x="1049" y="84"/>
                  </a:lnTo>
                  <a:lnTo>
                    <a:pt x="1039" y="80"/>
                  </a:lnTo>
                  <a:lnTo>
                    <a:pt x="1031" y="75"/>
                  </a:lnTo>
                  <a:lnTo>
                    <a:pt x="1023" y="69"/>
                  </a:lnTo>
                  <a:lnTo>
                    <a:pt x="1016" y="62"/>
                  </a:lnTo>
                  <a:lnTo>
                    <a:pt x="1009" y="53"/>
                  </a:lnTo>
                  <a:close/>
                </a:path>
              </a:pathLst>
            </a:custGeom>
            <a:pattFill prst="dkVert">
              <a:fgClr>
                <a:srgbClr val="82C478"/>
              </a:fgClr>
              <a:bgClr>
                <a:srgbClr val="008000"/>
              </a:bgClr>
            </a:patt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05" name="Freeform 701"/>
            <p:cNvSpPr>
              <a:spLocks/>
            </p:cNvSpPr>
            <p:nvPr/>
          </p:nvSpPr>
          <p:spPr bwMode="auto">
            <a:xfrm>
              <a:off x="369786" y="5561440"/>
              <a:ext cx="2651969" cy="3671586"/>
            </a:xfrm>
            <a:custGeom>
              <a:avLst/>
              <a:gdLst/>
              <a:ahLst/>
              <a:cxnLst>
                <a:cxn ang="0">
                  <a:pos x="1009" y="53"/>
                </a:cxn>
                <a:cxn ang="0">
                  <a:pos x="994" y="35"/>
                </a:cxn>
                <a:cxn ang="0">
                  <a:pos x="994" y="35"/>
                </a:cxn>
                <a:cxn ang="0">
                  <a:pos x="987" y="27"/>
                </a:cxn>
                <a:cxn ang="0">
                  <a:pos x="981" y="20"/>
                </a:cxn>
                <a:cxn ang="0">
                  <a:pos x="972" y="13"/>
                </a:cxn>
                <a:cxn ang="0">
                  <a:pos x="962" y="8"/>
                </a:cxn>
                <a:cxn ang="0">
                  <a:pos x="954" y="5"/>
                </a:cxn>
                <a:cxn ang="0">
                  <a:pos x="944" y="2"/>
                </a:cxn>
                <a:cxn ang="0">
                  <a:pos x="934" y="0"/>
                </a:cxn>
                <a:cxn ang="0">
                  <a:pos x="924" y="0"/>
                </a:cxn>
                <a:cxn ang="0">
                  <a:pos x="90" y="0"/>
                </a:cxn>
                <a:cxn ang="0">
                  <a:pos x="90" y="0"/>
                </a:cxn>
                <a:cxn ang="0">
                  <a:pos x="72" y="2"/>
                </a:cxn>
                <a:cxn ang="0">
                  <a:pos x="55" y="7"/>
                </a:cxn>
                <a:cxn ang="0">
                  <a:pos x="40" y="15"/>
                </a:cxn>
                <a:cxn ang="0">
                  <a:pos x="27" y="25"/>
                </a:cxn>
                <a:cxn ang="0">
                  <a:pos x="15" y="38"/>
                </a:cxn>
                <a:cxn ang="0">
                  <a:pos x="8" y="53"/>
                </a:cxn>
                <a:cxn ang="0">
                  <a:pos x="2" y="70"/>
                </a:cxn>
                <a:cxn ang="0">
                  <a:pos x="0" y="89"/>
                </a:cxn>
                <a:cxn ang="0">
                  <a:pos x="0" y="89"/>
                </a:cxn>
                <a:cxn ang="0">
                  <a:pos x="0" y="182"/>
                </a:cxn>
                <a:cxn ang="0">
                  <a:pos x="0" y="1775"/>
                </a:cxn>
                <a:cxn ang="0">
                  <a:pos x="0" y="1775"/>
                </a:cxn>
                <a:cxn ang="0">
                  <a:pos x="2" y="1793"/>
                </a:cxn>
                <a:cxn ang="0">
                  <a:pos x="8" y="1810"/>
                </a:cxn>
                <a:cxn ang="0">
                  <a:pos x="15" y="1825"/>
                </a:cxn>
                <a:cxn ang="0">
                  <a:pos x="27" y="1838"/>
                </a:cxn>
                <a:cxn ang="0">
                  <a:pos x="40" y="1848"/>
                </a:cxn>
                <a:cxn ang="0">
                  <a:pos x="55" y="1857"/>
                </a:cxn>
                <a:cxn ang="0">
                  <a:pos x="72" y="1862"/>
                </a:cxn>
                <a:cxn ang="0">
                  <a:pos x="90" y="1863"/>
                </a:cxn>
                <a:cxn ang="0">
                  <a:pos x="1255" y="1863"/>
                </a:cxn>
                <a:cxn ang="0">
                  <a:pos x="1255" y="1863"/>
                </a:cxn>
                <a:cxn ang="0">
                  <a:pos x="1273" y="1862"/>
                </a:cxn>
                <a:cxn ang="0">
                  <a:pos x="1290" y="1857"/>
                </a:cxn>
                <a:cxn ang="0">
                  <a:pos x="1305" y="1848"/>
                </a:cxn>
                <a:cxn ang="0">
                  <a:pos x="1318" y="1838"/>
                </a:cxn>
                <a:cxn ang="0">
                  <a:pos x="1328" y="1825"/>
                </a:cxn>
                <a:cxn ang="0">
                  <a:pos x="1337" y="1810"/>
                </a:cxn>
                <a:cxn ang="0">
                  <a:pos x="1342" y="1793"/>
                </a:cxn>
                <a:cxn ang="0">
                  <a:pos x="1343" y="1775"/>
                </a:cxn>
                <a:cxn ang="0">
                  <a:pos x="1343" y="179"/>
                </a:cxn>
                <a:cxn ang="0">
                  <a:pos x="1343" y="179"/>
                </a:cxn>
                <a:cxn ang="0">
                  <a:pos x="1342" y="160"/>
                </a:cxn>
                <a:cxn ang="0">
                  <a:pos x="1337" y="144"/>
                </a:cxn>
                <a:cxn ang="0">
                  <a:pos x="1328" y="129"/>
                </a:cxn>
                <a:cxn ang="0">
                  <a:pos x="1318" y="115"/>
                </a:cxn>
                <a:cxn ang="0">
                  <a:pos x="1305" y="104"/>
                </a:cxn>
                <a:cxn ang="0">
                  <a:pos x="1290" y="97"/>
                </a:cxn>
                <a:cxn ang="0">
                  <a:pos x="1273" y="90"/>
                </a:cxn>
                <a:cxn ang="0">
                  <a:pos x="1255" y="89"/>
                </a:cxn>
                <a:cxn ang="0">
                  <a:pos x="1079" y="89"/>
                </a:cxn>
                <a:cxn ang="0">
                  <a:pos x="1079" y="89"/>
                </a:cxn>
                <a:cxn ang="0">
                  <a:pos x="1069" y="89"/>
                </a:cxn>
                <a:cxn ang="0">
                  <a:pos x="1059" y="87"/>
                </a:cxn>
                <a:cxn ang="0">
                  <a:pos x="1049" y="84"/>
                </a:cxn>
                <a:cxn ang="0">
                  <a:pos x="1039" y="80"/>
                </a:cxn>
                <a:cxn ang="0">
                  <a:pos x="1031" y="75"/>
                </a:cxn>
                <a:cxn ang="0">
                  <a:pos x="1023" y="69"/>
                </a:cxn>
                <a:cxn ang="0">
                  <a:pos x="1016" y="62"/>
                </a:cxn>
                <a:cxn ang="0">
                  <a:pos x="1009" y="53"/>
                </a:cxn>
              </a:cxnLst>
              <a:rect l="0" t="0" r="r" b="b"/>
              <a:pathLst>
                <a:path w="1343" h="1863">
                  <a:moveTo>
                    <a:pt x="1009" y="53"/>
                  </a:moveTo>
                  <a:lnTo>
                    <a:pt x="994" y="35"/>
                  </a:lnTo>
                  <a:lnTo>
                    <a:pt x="994" y="35"/>
                  </a:lnTo>
                  <a:lnTo>
                    <a:pt x="987" y="27"/>
                  </a:lnTo>
                  <a:lnTo>
                    <a:pt x="981" y="20"/>
                  </a:lnTo>
                  <a:lnTo>
                    <a:pt x="972" y="13"/>
                  </a:lnTo>
                  <a:lnTo>
                    <a:pt x="962" y="8"/>
                  </a:lnTo>
                  <a:lnTo>
                    <a:pt x="954" y="5"/>
                  </a:lnTo>
                  <a:lnTo>
                    <a:pt x="944" y="2"/>
                  </a:lnTo>
                  <a:lnTo>
                    <a:pt x="934" y="0"/>
                  </a:lnTo>
                  <a:lnTo>
                    <a:pt x="924" y="0"/>
                  </a:lnTo>
                  <a:lnTo>
                    <a:pt x="90" y="0"/>
                  </a:lnTo>
                  <a:lnTo>
                    <a:pt x="90" y="0"/>
                  </a:lnTo>
                  <a:lnTo>
                    <a:pt x="72" y="2"/>
                  </a:lnTo>
                  <a:lnTo>
                    <a:pt x="55" y="7"/>
                  </a:lnTo>
                  <a:lnTo>
                    <a:pt x="40" y="15"/>
                  </a:lnTo>
                  <a:lnTo>
                    <a:pt x="27" y="25"/>
                  </a:lnTo>
                  <a:lnTo>
                    <a:pt x="15" y="38"/>
                  </a:lnTo>
                  <a:lnTo>
                    <a:pt x="8" y="53"/>
                  </a:lnTo>
                  <a:lnTo>
                    <a:pt x="2" y="70"/>
                  </a:lnTo>
                  <a:lnTo>
                    <a:pt x="0" y="89"/>
                  </a:lnTo>
                  <a:lnTo>
                    <a:pt x="0" y="89"/>
                  </a:lnTo>
                  <a:lnTo>
                    <a:pt x="0" y="182"/>
                  </a:lnTo>
                  <a:lnTo>
                    <a:pt x="0" y="1775"/>
                  </a:lnTo>
                  <a:lnTo>
                    <a:pt x="0" y="1775"/>
                  </a:lnTo>
                  <a:lnTo>
                    <a:pt x="2" y="1793"/>
                  </a:lnTo>
                  <a:lnTo>
                    <a:pt x="8" y="1810"/>
                  </a:lnTo>
                  <a:lnTo>
                    <a:pt x="15" y="1825"/>
                  </a:lnTo>
                  <a:lnTo>
                    <a:pt x="27" y="1838"/>
                  </a:lnTo>
                  <a:lnTo>
                    <a:pt x="40" y="1848"/>
                  </a:lnTo>
                  <a:lnTo>
                    <a:pt x="55" y="1857"/>
                  </a:lnTo>
                  <a:lnTo>
                    <a:pt x="72" y="1862"/>
                  </a:lnTo>
                  <a:lnTo>
                    <a:pt x="90" y="1863"/>
                  </a:lnTo>
                  <a:lnTo>
                    <a:pt x="1255" y="1863"/>
                  </a:lnTo>
                  <a:lnTo>
                    <a:pt x="1255" y="1863"/>
                  </a:lnTo>
                  <a:lnTo>
                    <a:pt x="1273" y="1862"/>
                  </a:lnTo>
                  <a:lnTo>
                    <a:pt x="1290" y="1857"/>
                  </a:lnTo>
                  <a:lnTo>
                    <a:pt x="1305" y="1848"/>
                  </a:lnTo>
                  <a:lnTo>
                    <a:pt x="1318" y="1838"/>
                  </a:lnTo>
                  <a:lnTo>
                    <a:pt x="1328" y="1825"/>
                  </a:lnTo>
                  <a:lnTo>
                    <a:pt x="1337" y="1810"/>
                  </a:lnTo>
                  <a:lnTo>
                    <a:pt x="1342" y="1793"/>
                  </a:lnTo>
                  <a:lnTo>
                    <a:pt x="1343" y="1775"/>
                  </a:lnTo>
                  <a:lnTo>
                    <a:pt x="1343" y="179"/>
                  </a:lnTo>
                  <a:lnTo>
                    <a:pt x="1343" y="179"/>
                  </a:lnTo>
                  <a:lnTo>
                    <a:pt x="1342" y="160"/>
                  </a:lnTo>
                  <a:lnTo>
                    <a:pt x="1337" y="144"/>
                  </a:lnTo>
                  <a:lnTo>
                    <a:pt x="1328" y="129"/>
                  </a:lnTo>
                  <a:lnTo>
                    <a:pt x="1318" y="115"/>
                  </a:lnTo>
                  <a:lnTo>
                    <a:pt x="1305" y="104"/>
                  </a:lnTo>
                  <a:lnTo>
                    <a:pt x="1290" y="97"/>
                  </a:lnTo>
                  <a:lnTo>
                    <a:pt x="1273" y="90"/>
                  </a:lnTo>
                  <a:lnTo>
                    <a:pt x="1255" y="89"/>
                  </a:lnTo>
                  <a:lnTo>
                    <a:pt x="1079" y="89"/>
                  </a:lnTo>
                  <a:lnTo>
                    <a:pt x="1079" y="89"/>
                  </a:lnTo>
                  <a:lnTo>
                    <a:pt x="1069" y="89"/>
                  </a:lnTo>
                  <a:lnTo>
                    <a:pt x="1059" y="87"/>
                  </a:lnTo>
                  <a:lnTo>
                    <a:pt x="1049" y="84"/>
                  </a:lnTo>
                  <a:lnTo>
                    <a:pt x="1039" y="80"/>
                  </a:lnTo>
                  <a:lnTo>
                    <a:pt x="1031" y="75"/>
                  </a:lnTo>
                  <a:lnTo>
                    <a:pt x="1023" y="69"/>
                  </a:lnTo>
                  <a:lnTo>
                    <a:pt x="1016" y="62"/>
                  </a:lnTo>
                  <a:lnTo>
                    <a:pt x="1009" y="53"/>
                  </a:lnTo>
                </a:path>
              </a:pathLst>
            </a:custGeom>
            <a:no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06" name="Freeform 702"/>
            <p:cNvSpPr>
              <a:spLocks/>
            </p:cNvSpPr>
            <p:nvPr/>
          </p:nvSpPr>
          <p:spPr bwMode="auto">
            <a:xfrm>
              <a:off x="3240942" y="5561440"/>
              <a:ext cx="4117167" cy="3671586"/>
            </a:xfrm>
            <a:custGeom>
              <a:avLst/>
              <a:gdLst/>
              <a:ahLst/>
              <a:cxnLst>
                <a:cxn ang="0">
                  <a:pos x="1176" y="53"/>
                </a:cxn>
                <a:cxn ang="0">
                  <a:pos x="1161" y="35"/>
                </a:cxn>
                <a:cxn ang="0">
                  <a:pos x="1161" y="35"/>
                </a:cxn>
                <a:cxn ang="0">
                  <a:pos x="1154" y="27"/>
                </a:cxn>
                <a:cxn ang="0">
                  <a:pos x="1148" y="20"/>
                </a:cxn>
                <a:cxn ang="0">
                  <a:pos x="1139" y="13"/>
                </a:cxn>
                <a:cxn ang="0">
                  <a:pos x="1129" y="8"/>
                </a:cxn>
                <a:cxn ang="0">
                  <a:pos x="1121" y="5"/>
                </a:cxn>
                <a:cxn ang="0">
                  <a:pos x="1111" y="2"/>
                </a:cxn>
                <a:cxn ang="0">
                  <a:pos x="1101" y="0"/>
                </a:cxn>
                <a:cxn ang="0">
                  <a:pos x="1091" y="0"/>
                </a:cxn>
                <a:cxn ang="0">
                  <a:pos x="90" y="0"/>
                </a:cxn>
                <a:cxn ang="0">
                  <a:pos x="90" y="0"/>
                </a:cxn>
                <a:cxn ang="0">
                  <a:pos x="72" y="2"/>
                </a:cxn>
                <a:cxn ang="0">
                  <a:pos x="55" y="7"/>
                </a:cxn>
                <a:cxn ang="0">
                  <a:pos x="40" y="15"/>
                </a:cxn>
                <a:cxn ang="0">
                  <a:pos x="26" y="25"/>
                </a:cxn>
                <a:cxn ang="0">
                  <a:pos x="15" y="38"/>
                </a:cxn>
                <a:cxn ang="0">
                  <a:pos x="8" y="53"/>
                </a:cxn>
                <a:cxn ang="0">
                  <a:pos x="1" y="70"/>
                </a:cxn>
                <a:cxn ang="0">
                  <a:pos x="0" y="89"/>
                </a:cxn>
                <a:cxn ang="0">
                  <a:pos x="0" y="89"/>
                </a:cxn>
                <a:cxn ang="0">
                  <a:pos x="0" y="182"/>
                </a:cxn>
                <a:cxn ang="0">
                  <a:pos x="0" y="1775"/>
                </a:cxn>
                <a:cxn ang="0">
                  <a:pos x="0" y="1775"/>
                </a:cxn>
                <a:cxn ang="0">
                  <a:pos x="1" y="1793"/>
                </a:cxn>
                <a:cxn ang="0">
                  <a:pos x="8" y="1810"/>
                </a:cxn>
                <a:cxn ang="0">
                  <a:pos x="15" y="1825"/>
                </a:cxn>
                <a:cxn ang="0">
                  <a:pos x="26" y="1838"/>
                </a:cxn>
                <a:cxn ang="0">
                  <a:pos x="40" y="1848"/>
                </a:cxn>
                <a:cxn ang="0">
                  <a:pos x="55" y="1857"/>
                </a:cxn>
                <a:cxn ang="0">
                  <a:pos x="72" y="1862"/>
                </a:cxn>
                <a:cxn ang="0">
                  <a:pos x="90" y="1863"/>
                </a:cxn>
                <a:cxn ang="0">
                  <a:pos x="1996" y="1863"/>
                </a:cxn>
                <a:cxn ang="0">
                  <a:pos x="1996" y="1863"/>
                </a:cxn>
                <a:cxn ang="0">
                  <a:pos x="2015" y="1862"/>
                </a:cxn>
                <a:cxn ang="0">
                  <a:pos x="2032" y="1857"/>
                </a:cxn>
                <a:cxn ang="0">
                  <a:pos x="2047" y="1848"/>
                </a:cxn>
                <a:cxn ang="0">
                  <a:pos x="2060" y="1838"/>
                </a:cxn>
                <a:cxn ang="0">
                  <a:pos x="2070" y="1825"/>
                </a:cxn>
                <a:cxn ang="0">
                  <a:pos x="2078" y="1810"/>
                </a:cxn>
                <a:cxn ang="0">
                  <a:pos x="2083" y="1793"/>
                </a:cxn>
                <a:cxn ang="0">
                  <a:pos x="2085" y="1775"/>
                </a:cxn>
                <a:cxn ang="0">
                  <a:pos x="2085" y="179"/>
                </a:cxn>
                <a:cxn ang="0">
                  <a:pos x="2085" y="179"/>
                </a:cxn>
                <a:cxn ang="0">
                  <a:pos x="2083" y="160"/>
                </a:cxn>
                <a:cxn ang="0">
                  <a:pos x="2078" y="144"/>
                </a:cxn>
                <a:cxn ang="0">
                  <a:pos x="2070" y="129"/>
                </a:cxn>
                <a:cxn ang="0">
                  <a:pos x="2060" y="115"/>
                </a:cxn>
                <a:cxn ang="0">
                  <a:pos x="2047" y="104"/>
                </a:cxn>
                <a:cxn ang="0">
                  <a:pos x="2032" y="97"/>
                </a:cxn>
                <a:cxn ang="0">
                  <a:pos x="2015" y="90"/>
                </a:cxn>
                <a:cxn ang="0">
                  <a:pos x="1996" y="89"/>
                </a:cxn>
                <a:cxn ang="0">
                  <a:pos x="1246" y="89"/>
                </a:cxn>
                <a:cxn ang="0">
                  <a:pos x="1246" y="89"/>
                </a:cxn>
                <a:cxn ang="0">
                  <a:pos x="1236" y="89"/>
                </a:cxn>
                <a:cxn ang="0">
                  <a:pos x="1226" y="87"/>
                </a:cxn>
                <a:cxn ang="0">
                  <a:pos x="1216" y="84"/>
                </a:cxn>
                <a:cxn ang="0">
                  <a:pos x="1206" y="80"/>
                </a:cxn>
                <a:cxn ang="0">
                  <a:pos x="1198" y="75"/>
                </a:cxn>
                <a:cxn ang="0">
                  <a:pos x="1189" y="69"/>
                </a:cxn>
                <a:cxn ang="0">
                  <a:pos x="1183" y="62"/>
                </a:cxn>
                <a:cxn ang="0">
                  <a:pos x="1176" y="53"/>
                </a:cxn>
              </a:cxnLst>
              <a:rect l="0" t="0" r="r" b="b"/>
              <a:pathLst>
                <a:path w="2085" h="1863">
                  <a:moveTo>
                    <a:pt x="1176" y="53"/>
                  </a:moveTo>
                  <a:lnTo>
                    <a:pt x="1161" y="35"/>
                  </a:lnTo>
                  <a:lnTo>
                    <a:pt x="1161" y="35"/>
                  </a:lnTo>
                  <a:lnTo>
                    <a:pt x="1154" y="27"/>
                  </a:lnTo>
                  <a:lnTo>
                    <a:pt x="1148" y="20"/>
                  </a:lnTo>
                  <a:lnTo>
                    <a:pt x="1139" y="13"/>
                  </a:lnTo>
                  <a:lnTo>
                    <a:pt x="1129" y="8"/>
                  </a:lnTo>
                  <a:lnTo>
                    <a:pt x="1121" y="5"/>
                  </a:lnTo>
                  <a:lnTo>
                    <a:pt x="1111" y="2"/>
                  </a:lnTo>
                  <a:lnTo>
                    <a:pt x="1101" y="0"/>
                  </a:lnTo>
                  <a:lnTo>
                    <a:pt x="1091" y="0"/>
                  </a:lnTo>
                  <a:lnTo>
                    <a:pt x="90" y="0"/>
                  </a:lnTo>
                  <a:lnTo>
                    <a:pt x="90" y="0"/>
                  </a:lnTo>
                  <a:lnTo>
                    <a:pt x="72" y="2"/>
                  </a:lnTo>
                  <a:lnTo>
                    <a:pt x="55" y="7"/>
                  </a:lnTo>
                  <a:lnTo>
                    <a:pt x="40" y="15"/>
                  </a:lnTo>
                  <a:lnTo>
                    <a:pt x="26" y="25"/>
                  </a:lnTo>
                  <a:lnTo>
                    <a:pt x="15" y="38"/>
                  </a:lnTo>
                  <a:lnTo>
                    <a:pt x="8" y="53"/>
                  </a:lnTo>
                  <a:lnTo>
                    <a:pt x="1" y="70"/>
                  </a:lnTo>
                  <a:lnTo>
                    <a:pt x="0" y="89"/>
                  </a:lnTo>
                  <a:lnTo>
                    <a:pt x="0" y="89"/>
                  </a:lnTo>
                  <a:lnTo>
                    <a:pt x="0" y="182"/>
                  </a:lnTo>
                  <a:lnTo>
                    <a:pt x="0" y="1775"/>
                  </a:lnTo>
                  <a:lnTo>
                    <a:pt x="0" y="1775"/>
                  </a:lnTo>
                  <a:lnTo>
                    <a:pt x="1" y="1793"/>
                  </a:lnTo>
                  <a:lnTo>
                    <a:pt x="8" y="1810"/>
                  </a:lnTo>
                  <a:lnTo>
                    <a:pt x="15" y="1825"/>
                  </a:lnTo>
                  <a:lnTo>
                    <a:pt x="26" y="1838"/>
                  </a:lnTo>
                  <a:lnTo>
                    <a:pt x="40" y="1848"/>
                  </a:lnTo>
                  <a:lnTo>
                    <a:pt x="55" y="1857"/>
                  </a:lnTo>
                  <a:lnTo>
                    <a:pt x="72" y="1862"/>
                  </a:lnTo>
                  <a:lnTo>
                    <a:pt x="90" y="1863"/>
                  </a:lnTo>
                  <a:lnTo>
                    <a:pt x="1996" y="1863"/>
                  </a:lnTo>
                  <a:lnTo>
                    <a:pt x="1996" y="1863"/>
                  </a:lnTo>
                  <a:lnTo>
                    <a:pt x="2015" y="1862"/>
                  </a:lnTo>
                  <a:lnTo>
                    <a:pt x="2032" y="1857"/>
                  </a:lnTo>
                  <a:lnTo>
                    <a:pt x="2047" y="1848"/>
                  </a:lnTo>
                  <a:lnTo>
                    <a:pt x="2060" y="1838"/>
                  </a:lnTo>
                  <a:lnTo>
                    <a:pt x="2070" y="1825"/>
                  </a:lnTo>
                  <a:lnTo>
                    <a:pt x="2078" y="1810"/>
                  </a:lnTo>
                  <a:lnTo>
                    <a:pt x="2083" y="1793"/>
                  </a:lnTo>
                  <a:lnTo>
                    <a:pt x="2085" y="1775"/>
                  </a:lnTo>
                  <a:lnTo>
                    <a:pt x="2085" y="179"/>
                  </a:lnTo>
                  <a:lnTo>
                    <a:pt x="2085" y="179"/>
                  </a:lnTo>
                  <a:lnTo>
                    <a:pt x="2083" y="160"/>
                  </a:lnTo>
                  <a:lnTo>
                    <a:pt x="2078" y="144"/>
                  </a:lnTo>
                  <a:lnTo>
                    <a:pt x="2070" y="129"/>
                  </a:lnTo>
                  <a:lnTo>
                    <a:pt x="2060" y="115"/>
                  </a:lnTo>
                  <a:lnTo>
                    <a:pt x="2047" y="104"/>
                  </a:lnTo>
                  <a:lnTo>
                    <a:pt x="2032" y="97"/>
                  </a:lnTo>
                  <a:lnTo>
                    <a:pt x="2015" y="90"/>
                  </a:lnTo>
                  <a:lnTo>
                    <a:pt x="1996" y="89"/>
                  </a:lnTo>
                  <a:lnTo>
                    <a:pt x="1246" y="89"/>
                  </a:lnTo>
                  <a:lnTo>
                    <a:pt x="1246" y="89"/>
                  </a:lnTo>
                  <a:lnTo>
                    <a:pt x="1236" y="89"/>
                  </a:lnTo>
                  <a:lnTo>
                    <a:pt x="1226" y="87"/>
                  </a:lnTo>
                  <a:lnTo>
                    <a:pt x="1216" y="84"/>
                  </a:lnTo>
                  <a:lnTo>
                    <a:pt x="1206" y="80"/>
                  </a:lnTo>
                  <a:lnTo>
                    <a:pt x="1198" y="75"/>
                  </a:lnTo>
                  <a:lnTo>
                    <a:pt x="1189" y="69"/>
                  </a:lnTo>
                  <a:lnTo>
                    <a:pt x="1183" y="62"/>
                  </a:lnTo>
                  <a:lnTo>
                    <a:pt x="1176" y="53"/>
                  </a:lnTo>
                  <a:close/>
                </a:path>
              </a:pathLst>
            </a:custGeom>
            <a:pattFill prst="smCheck">
              <a:fgClr>
                <a:srgbClr val="EE0000"/>
              </a:fgClr>
              <a:bgClr>
                <a:schemeClr val="accent2"/>
              </a:bgClr>
            </a:patt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dirty="0"/>
            </a:p>
          </p:txBody>
        </p:sp>
        <p:sp>
          <p:nvSpPr>
            <p:cNvPr id="22207" name="Freeform 703"/>
            <p:cNvSpPr>
              <a:spLocks/>
            </p:cNvSpPr>
            <p:nvPr/>
          </p:nvSpPr>
          <p:spPr bwMode="auto">
            <a:xfrm>
              <a:off x="3240942" y="5561440"/>
              <a:ext cx="4117167" cy="3671586"/>
            </a:xfrm>
            <a:custGeom>
              <a:avLst/>
              <a:gdLst/>
              <a:ahLst/>
              <a:cxnLst>
                <a:cxn ang="0">
                  <a:pos x="1176" y="53"/>
                </a:cxn>
                <a:cxn ang="0">
                  <a:pos x="1161" y="35"/>
                </a:cxn>
                <a:cxn ang="0">
                  <a:pos x="1161" y="35"/>
                </a:cxn>
                <a:cxn ang="0">
                  <a:pos x="1154" y="27"/>
                </a:cxn>
                <a:cxn ang="0">
                  <a:pos x="1148" y="20"/>
                </a:cxn>
                <a:cxn ang="0">
                  <a:pos x="1139" y="13"/>
                </a:cxn>
                <a:cxn ang="0">
                  <a:pos x="1129" y="8"/>
                </a:cxn>
                <a:cxn ang="0">
                  <a:pos x="1121" y="5"/>
                </a:cxn>
                <a:cxn ang="0">
                  <a:pos x="1111" y="2"/>
                </a:cxn>
                <a:cxn ang="0">
                  <a:pos x="1101" y="0"/>
                </a:cxn>
                <a:cxn ang="0">
                  <a:pos x="1091" y="0"/>
                </a:cxn>
                <a:cxn ang="0">
                  <a:pos x="90" y="0"/>
                </a:cxn>
                <a:cxn ang="0">
                  <a:pos x="90" y="0"/>
                </a:cxn>
                <a:cxn ang="0">
                  <a:pos x="72" y="2"/>
                </a:cxn>
                <a:cxn ang="0">
                  <a:pos x="55" y="7"/>
                </a:cxn>
                <a:cxn ang="0">
                  <a:pos x="40" y="15"/>
                </a:cxn>
                <a:cxn ang="0">
                  <a:pos x="26" y="25"/>
                </a:cxn>
                <a:cxn ang="0">
                  <a:pos x="15" y="38"/>
                </a:cxn>
                <a:cxn ang="0">
                  <a:pos x="8" y="53"/>
                </a:cxn>
                <a:cxn ang="0">
                  <a:pos x="1" y="70"/>
                </a:cxn>
                <a:cxn ang="0">
                  <a:pos x="0" y="89"/>
                </a:cxn>
                <a:cxn ang="0">
                  <a:pos x="0" y="89"/>
                </a:cxn>
                <a:cxn ang="0">
                  <a:pos x="0" y="182"/>
                </a:cxn>
                <a:cxn ang="0">
                  <a:pos x="0" y="1775"/>
                </a:cxn>
                <a:cxn ang="0">
                  <a:pos x="0" y="1775"/>
                </a:cxn>
                <a:cxn ang="0">
                  <a:pos x="1" y="1793"/>
                </a:cxn>
                <a:cxn ang="0">
                  <a:pos x="8" y="1810"/>
                </a:cxn>
                <a:cxn ang="0">
                  <a:pos x="15" y="1825"/>
                </a:cxn>
                <a:cxn ang="0">
                  <a:pos x="26" y="1838"/>
                </a:cxn>
                <a:cxn ang="0">
                  <a:pos x="40" y="1848"/>
                </a:cxn>
                <a:cxn ang="0">
                  <a:pos x="55" y="1857"/>
                </a:cxn>
                <a:cxn ang="0">
                  <a:pos x="72" y="1862"/>
                </a:cxn>
                <a:cxn ang="0">
                  <a:pos x="90" y="1863"/>
                </a:cxn>
                <a:cxn ang="0">
                  <a:pos x="1996" y="1863"/>
                </a:cxn>
                <a:cxn ang="0">
                  <a:pos x="1996" y="1863"/>
                </a:cxn>
                <a:cxn ang="0">
                  <a:pos x="2015" y="1862"/>
                </a:cxn>
                <a:cxn ang="0">
                  <a:pos x="2032" y="1857"/>
                </a:cxn>
                <a:cxn ang="0">
                  <a:pos x="2047" y="1848"/>
                </a:cxn>
                <a:cxn ang="0">
                  <a:pos x="2060" y="1838"/>
                </a:cxn>
                <a:cxn ang="0">
                  <a:pos x="2070" y="1825"/>
                </a:cxn>
                <a:cxn ang="0">
                  <a:pos x="2078" y="1810"/>
                </a:cxn>
                <a:cxn ang="0">
                  <a:pos x="2083" y="1793"/>
                </a:cxn>
                <a:cxn ang="0">
                  <a:pos x="2085" y="1775"/>
                </a:cxn>
                <a:cxn ang="0">
                  <a:pos x="2085" y="179"/>
                </a:cxn>
                <a:cxn ang="0">
                  <a:pos x="2085" y="179"/>
                </a:cxn>
                <a:cxn ang="0">
                  <a:pos x="2083" y="160"/>
                </a:cxn>
                <a:cxn ang="0">
                  <a:pos x="2078" y="144"/>
                </a:cxn>
                <a:cxn ang="0">
                  <a:pos x="2070" y="129"/>
                </a:cxn>
                <a:cxn ang="0">
                  <a:pos x="2060" y="115"/>
                </a:cxn>
                <a:cxn ang="0">
                  <a:pos x="2047" y="104"/>
                </a:cxn>
                <a:cxn ang="0">
                  <a:pos x="2032" y="97"/>
                </a:cxn>
                <a:cxn ang="0">
                  <a:pos x="2015" y="90"/>
                </a:cxn>
                <a:cxn ang="0">
                  <a:pos x="1996" y="89"/>
                </a:cxn>
                <a:cxn ang="0">
                  <a:pos x="1246" y="89"/>
                </a:cxn>
                <a:cxn ang="0">
                  <a:pos x="1246" y="89"/>
                </a:cxn>
                <a:cxn ang="0">
                  <a:pos x="1236" y="89"/>
                </a:cxn>
                <a:cxn ang="0">
                  <a:pos x="1226" y="87"/>
                </a:cxn>
                <a:cxn ang="0">
                  <a:pos x="1216" y="84"/>
                </a:cxn>
                <a:cxn ang="0">
                  <a:pos x="1206" y="80"/>
                </a:cxn>
                <a:cxn ang="0">
                  <a:pos x="1198" y="75"/>
                </a:cxn>
                <a:cxn ang="0">
                  <a:pos x="1189" y="69"/>
                </a:cxn>
                <a:cxn ang="0">
                  <a:pos x="1183" y="62"/>
                </a:cxn>
                <a:cxn ang="0">
                  <a:pos x="1176" y="53"/>
                </a:cxn>
              </a:cxnLst>
              <a:rect l="0" t="0" r="r" b="b"/>
              <a:pathLst>
                <a:path w="2085" h="1863">
                  <a:moveTo>
                    <a:pt x="1176" y="53"/>
                  </a:moveTo>
                  <a:lnTo>
                    <a:pt x="1161" y="35"/>
                  </a:lnTo>
                  <a:lnTo>
                    <a:pt x="1161" y="35"/>
                  </a:lnTo>
                  <a:lnTo>
                    <a:pt x="1154" y="27"/>
                  </a:lnTo>
                  <a:lnTo>
                    <a:pt x="1148" y="20"/>
                  </a:lnTo>
                  <a:lnTo>
                    <a:pt x="1139" y="13"/>
                  </a:lnTo>
                  <a:lnTo>
                    <a:pt x="1129" y="8"/>
                  </a:lnTo>
                  <a:lnTo>
                    <a:pt x="1121" y="5"/>
                  </a:lnTo>
                  <a:lnTo>
                    <a:pt x="1111" y="2"/>
                  </a:lnTo>
                  <a:lnTo>
                    <a:pt x="1101" y="0"/>
                  </a:lnTo>
                  <a:lnTo>
                    <a:pt x="1091" y="0"/>
                  </a:lnTo>
                  <a:lnTo>
                    <a:pt x="90" y="0"/>
                  </a:lnTo>
                  <a:lnTo>
                    <a:pt x="90" y="0"/>
                  </a:lnTo>
                  <a:lnTo>
                    <a:pt x="72" y="2"/>
                  </a:lnTo>
                  <a:lnTo>
                    <a:pt x="55" y="7"/>
                  </a:lnTo>
                  <a:lnTo>
                    <a:pt x="40" y="15"/>
                  </a:lnTo>
                  <a:lnTo>
                    <a:pt x="26" y="25"/>
                  </a:lnTo>
                  <a:lnTo>
                    <a:pt x="15" y="38"/>
                  </a:lnTo>
                  <a:lnTo>
                    <a:pt x="8" y="53"/>
                  </a:lnTo>
                  <a:lnTo>
                    <a:pt x="1" y="70"/>
                  </a:lnTo>
                  <a:lnTo>
                    <a:pt x="0" y="89"/>
                  </a:lnTo>
                  <a:lnTo>
                    <a:pt x="0" y="89"/>
                  </a:lnTo>
                  <a:lnTo>
                    <a:pt x="0" y="182"/>
                  </a:lnTo>
                  <a:lnTo>
                    <a:pt x="0" y="1775"/>
                  </a:lnTo>
                  <a:lnTo>
                    <a:pt x="0" y="1775"/>
                  </a:lnTo>
                  <a:lnTo>
                    <a:pt x="1" y="1793"/>
                  </a:lnTo>
                  <a:lnTo>
                    <a:pt x="8" y="1810"/>
                  </a:lnTo>
                  <a:lnTo>
                    <a:pt x="15" y="1825"/>
                  </a:lnTo>
                  <a:lnTo>
                    <a:pt x="26" y="1838"/>
                  </a:lnTo>
                  <a:lnTo>
                    <a:pt x="40" y="1848"/>
                  </a:lnTo>
                  <a:lnTo>
                    <a:pt x="55" y="1857"/>
                  </a:lnTo>
                  <a:lnTo>
                    <a:pt x="72" y="1862"/>
                  </a:lnTo>
                  <a:lnTo>
                    <a:pt x="90" y="1863"/>
                  </a:lnTo>
                  <a:lnTo>
                    <a:pt x="1996" y="1863"/>
                  </a:lnTo>
                  <a:lnTo>
                    <a:pt x="1996" y="1863"/>
                  </a:lnTo>
                  <a:lnTo>
                    <a:pt x="2015" y="1862"/>
                  </a:lnTo>
                  <a:lnTo>
                    <a:pt x="2032" y="1857"/>
                  </a:lnTo>
                  <a:lnTo>
                    <a:pt x="2047" y="1848"/>
                  </a:lnTo>
                  <a:lnTo>
                    <a:pt x="2060" y="1838"/>
                  </a:lnTo>
                  <a:lnTo>
                    <a:pt x="2070" y="1825"/>
                  </a:lnTo>
                  <a:lnTo>
                    <a:pt x="2078" y="1810"/>
                  </a:lnTo>
                  <a:lnTo>
                    <a:pt x="2083" y="1793"/>
                  </a:lnTo>
                  <a:lnTo>
                    <a:pt x="2085" y="1775"/>
                  </a:lnTo>
                  <a:lnTo>
                    <a:pt x="2085" y="179"/>
                  </a:lnTo>
                  <a:lnTo>
                    <a:pt x="2085" y="179"/>
                  </a:lnTo>
                  <a:lnTo>
                    <a:pt x="2083" y="160"/>
                  </a:lnTo>
                  <a:lnTo>
                    <a:pt x="2078" y="144"/>
                  </a:lnTo>
                  <a:lnTo>
                    <a:pt x="2070" y="129"/>
                  </a:lnTo>
                  <a:lnTo>
                    <a:pt x="2060" y="115"/>
                  </a:lnTo>
                  <a:lnTo>
                    <a:pt x="2047" y="104"/>
                  </a:lnTo>
                  <a:lnTo>
                    <a:pt x="2032" y="97"/>
                  </a:lnTo>
                  <a:lnTo>
                    <a:pt x="2015" y="90"/>
                  </a:lnTo>
                  <a:lnTo>
                    <a:pt x="1996" y="89"/>
                  </a:lnTo>
                  <a:lnTo>
                    <a:pt x="1246" y="89"/>
                  </a:lnTo>
                  <a:lnTo>
                    <a:pt x="1246" y="89"/>
                  </a:lnTo>
                  <a:lnTo>
                    <a:pt x="1236" y="89"/>
                  </a:lnTo>
                  <a:lnTo>
                    <a:pt x="1226" y="87"/>
                  </a:lnTo>
                  <a:lnTo>
                    <a:pt x="1216" y="84"/>
                  </a:lnTo>
                  <a:lnTo>
                    <a:pt x="1206" y="80"/>
                  </a:lnTo>
                  <a:lnTo>
                    <a:pt x="1198" y="75"/>
                  </a:lnTo>
                  <a:lnTo>
                    <a:pt x="1189" y="69"/>
                  </a:lnTo>
                  <a:lnTo>
                    <a:pt x="1183" y="62"/>
                  </a:lnTo>
                  <a:lnTo>
                    <a:pt x="1176" y="53"/>
                  </a:lnTo>
                </a:path>
              </a:pathLst>
            </a:custGeom>
            <a:no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16" name="Rectangle 712"/>
            <p:cNvSpPr>
              <a:spLocks noChangeArrowheads="1"/>
            </p:cNvSpPr>
            <p:nvPr/>
          </p:nvSpPr>
          <p:spPr bwMode="auto">
            <a:xfrm>
              <a:off x="606745" y="1748311"/>
              <a:ext cx="6514404" cy="3405528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spcCol="36000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17" name="Rectangle 713"/>
            <p:cNvSpPr>
              <a:spLocks noChangeArrowheads="1"/>
            </p:cNvSpPr>
            <p:nvPr/>
          </p:nvSpPr>
          <p:spPr bwMode="auto">
            <a:xfrm>
              <a:off x="606745" y="1748311"/>
              <a:ext cx="6514404" cy="340552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18" name="Rectangle 714"/>
            <p:cNvSpPr>
              <a:spLocks noChangeArrowheads="1"/>
            </p:cNvSpPr>
            <p:nvPr/>
          </p:nvSpPr>
          <p:spPr bwMode="auto">
            <a:xfrm>
              <a:off x="3477902" y="6026546"/>
              <a:ext cx="3643248" cy="2969983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19" name="Rectangle 715"/>
            <p:cNvSpPr>
              <a:spLocks noChangeArrowheads="1"/>
            </p:cNvSpPr>
            <p:nvPr/>
          </p:nvSpPr>
          <p:spPr bwMode="auto">
            <a:xfrm>
              <a:off x="3477902" y="6026546"/>
              <a:ext cx="3643248" cy="29699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20" name="Rectangle 716"/>
            <p:cNvSpPr>
              <a:spLocks noChangeArrowheads="1"/>
            </p:cNvSpPr>
            <p:nvPr/>
          </p:nvSpPr>
          <p:spPr bwMode="auto">
            <a:xfrm>
              <a:off x="606745" y="6026546"/>
              <a:ext cx="2178050" cy="2969983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21" name="Rectangle 717"/>
            <p:cNvSpPr>
              <a:spLocks noChangeArrowheads="1"/>
            </p:cNvSpPr>
            <p:nvPr/>
          </p:nvSpPr>
          <p:spPr bwMode="auto">
            <a:xfrm>
              <a:off x="606745" y="6026546"/>
              <a:ext cx="2178050" cy="296998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2222" name="Rectangle 718"/>
            <p:cNvSpPr>
              <a:spLocks noChangeArrowheads="1"/>
            </p:cNvSpPr>
            <p:nvPr/>
          </p:nvSpPr>
          <p:spPr bwMode="auto">
            <a:xfrm>
              <a:off x="594898" y="1360285"/>
              <a:ext cx="1588198" cy="27699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sz="180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メイリオ"/>
                  <a:ea typeface="メイリオ"/>
                  <a:cs typeface="メイリオ"/>
                </a:rPr>
                <a:t>施設の特徴</a:t>
              </a:r>
              <a:endParaRPr kumimoji="1" lang="ja-JP" sz="180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メイリオ"/>
                <a:ea typeface="メイリオ"/>
                <a:cs typeface="メイリオ"/>
              </a:endParaRPr>
            </a:p>
          </p:txBody>
        </p:sp>
        <p:sp>
          <p:nvSpPr>
            <p:cNvPr id="22223" name="Rectangle 719"/>
            <p:cNvSpPr>
              <a:spLocks noChangeArrowheads="1"/>
            </p:cNvSpPr>
            <p:nvPr/>
          </p:nvSpPr>
          <p:spPr bwMode="auto">
            <a:xfrm>
              <a:off x="606744" y="5651849"/>
              <a:ext cx="1513368" cy="27699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sz="180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メイリオ"/>
                  <a:ea typeface="メイリオ"/>
                  <a:cs typeface="メイリオ"/>
                </a:rPr>
                <a:t>スケジュール</a:t>
              </a:r>
              <a:endParaRPr kumimoji="1" lang="ja-JP" sz="180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メイリオ"/>
                <a:ea typeface="メイリオ"/>
                <a:cs typeface="メイリオ"/>
              </a:endParaRPr>
            </a:p>
          </p:txBody>
        </p:sp>
        <p:sp>
          <p:nvSpPr>
            <p:cNvPr id="22224" name="Rectangle 720"/>
            <p:cNvSpPr>
              <a:spLocks noChangeArrowheads="1"/>
            </p:cNvSpPr>
            <p:nvPr/>
          </p:nvSpPr>
          <p:spPr bwMode="auto">
            <a:xfrm>
              <a:off x="3471976" y="5651849"/>
              <a:ext cx="1847951" cy="276999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sz="1800" u="none" strike="noStrike" cap="none" normalizeH="0" baseline="0" dirty="0" smtClean="0">
                  <a:ln>
                    <a:noFill/>
                  </a:ln>
                  <a:solidFill>
                    <a:srgbClr val="000000"/>
                  </a:solidFill>
                  <a:effectLst/>
                  <a:latin typeface="メイリオ"/>
                  <a:ea typeface="メイリオ"/>
                  <a:cs typeface="メイリオ"/>
                </a:rPr>
                <a:t>見学会・体験会</a:t>
              </a:r>
              <a:endParaRPr kumimoji="1" lang="ja-JP" sz="180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メイリオ"/>
                <a:ea typeface="メイリオ"/>
                <a:cs typeface="メイリオ"/>
              </a:endParaRPr>
            </a:p>
          </p:txBody>
        </p:sp>
        <p:sp>
          <p:nvSpPr>
            <p:cNvPr id="3" name="テキスト ボックス 2"/>
            <p:cNvSpPr txBox="1"/>
            <p:nvPr/>
          </p:nvSpPr>
          <p:spPr>
            <a:xfrm>
              <a:off x="700154" y="6183119"/>
              <a:ext cx="1943416" cy="276229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200" dirty="0" smtClean="0"/>
                <a:t>１日の施設での過ごし方をご紹介します</a:t>
              </a:r>
              <a:r>
                <a:rPr lang="ja-JP" altLang="en-US" sz="1200" dirty="0" smtClean="0"/>
                <a:t>。</a:t>
              </a:r>
              <a:endParaRPr kumimoji="1" lang="en-US" altLang="ja-JP" sz="1200" dirty="0" smtClean="0"/>
            </a:p>
            <a:p>
              <a:pPr>
                <a:lnSpc>
                  <a:spcPct val="150000"/>
                </a:lnSpc>
              </a:pPr>
              <a:r>
                <a:rPr kumimoji="1" lang="en-US" altLang="ja-JP" sz="1300" dirty="0" smtClean="0"/>
                <a:t>10:00〜</a:t>
              </a:r>
              <a:r>
                <a:rPr kumimoji="1" lang="ja-JP" altLang="en-US" sz="1300" dirty="0" smtClean="0"/>
                <a:t>　</a:t>
              </a:r>
              <a:r>
                <a:rPr kumimoji="1" lang="en-US" altLang="ja-JP" sz="1300" dirty="0" smtClean="0"/>
                <a:t>○○○</a:t>
              </a:r>
              <a:r>
                <a:rPr lang="en-US" altLang="ja-JP" sz="1300" dirty="0" smtClean="0"/>
                <a:t>○○○</a:t>
              </a:r>
              <a:endParaRPr kumimoji="1" lang="en-US" altLang="ja-JP" sz="1300" dirty="0" smtClean="0"/>
            </a:p>
            <a:p>
              <a:pPr>
                <a:lnSpc>
                  <a:spcPct val="200000"/>
                </a:lnSpc>
              </a:pPr>
              <a:r>
                <a:rPr lang="en-US" altLang="ja-JP" sz="1300" dirty="0" smtClean="0"/>
                <a:t>11:</a:t>
              </a:r>
              <a:r>
                <a:rPr lang="en-US" altLang="ja-JP" sz="1300" dirty="0"/>
                <a:t>00〜</a:t>
              </a:r>
              <a:r>
                <a:rPr lang="ja-JP" altLang="en-US" sz="1300" dirty="0"/>
                <a:t>　</a:t>
              </a:r>
              <a:r>
                <a:rPr lang="en-US" altLang="ja-JP" sz="1300" dirty="0"/>
                <a:t>○○</a:t>
              </a:r>
              <a:r>
                <a:rPr lang="en-US" altLang="ja-JP" sz="1300" dirty="0" smtClean="0"/>
                <a:t>○</a:t>
              </a:r>
              <a:r>
                <a:rPr lang="en-US" altLang="ja-JP" sz="1300" dirty="0"/>
                <a:t>○○○</a:t>
              </a:r>
            </a:p>
            <a:p>
              <a:pPr>
                <a:lnSpc>
                  <a:spcPct val="200000"/>
                </a:lnSpc>
              </a:pPr>
              <a:r>
                <a:rPr lang="en-US" altLang="ja-JP" sz="1300" dirty="0" smtClean="0"/>
                <a:t>12:</a:t>
              </a:r>
              <a:r>
                <a:rPr lang="en-US" altLang="ja-JP" sz="1300" dirty="0"/>
                <a:t>00〜</a:t>
              </a:r>
              <a:r>
                <a:rPr lang="ja-JP" altLang="en-US" sz="1300" dirty="0"/>
                <a:t>　</a:t>
              </a:r>
              <a:r>
                <a:rPr lang="en-US" altLang="ja-JP" sz="1300" dirty="0"/>
                <a:t>○○</a:t>
              </a:r>
              <a:r>
                <a:rPr lang="en-US" altLang="ja-JP" sz="1300" dirty="0" smtClean="0"/>
                <a:t>○</a:t>
              </a:r>
              <a:r>
                <a:rPr lang="en-US" altLang="ja-JP" sz="1300" dirty="0"/>
                <a:t>○○○</a:t>
              </a:r>
            </a:p>
            <a:p>
              <a:pPr>
                <a:lnSpc>
                  <a:spcPct val="200000"/>
                </a:lnSpc>
              </a:pPr>
              <a:r>
                <a:rPr lang="en-US" altLang="ja-JP" sz="1300" dirty="0" smtClean="0"/>
                <a:t>14:</a:t>
              </a:r>
              <a:r>
                <a:rPr lang="en-US" altLang="ja-JP" sz="1300" dirty="0"/>
                <a:t>00〜</a:t>
              </a:r>
              <a:r>
                <a:rPr lang="ja-JP" altLang="en-US" sz="1300" dirty="0"/>
                <a:t>　</a:t>
              </a:r>
              <a:r>
                <a:rPr lang="en-US" altLang="ja-JP" sz="1300" dirty="0"/>
                <a:t>○○</a:t>
              </a:r>
              <a:r>
                <a:rPr lang="en-US" altLang="ja-JP" sz="1300" dirty="0" smtClean="0"/>
                <a:t>○</a:t>
              </a:r>
              <a:r>
                <a:rPr lang="en-US" altLang="ja-JP" sz="1300" dirty="0"/>
                <a:t>○○○</a:t>
              </a:r>
            </a:p>
            <a:p>
              <a:pPr>
                <a:lnSpc>
                  <a:spcPct val="200000"/>
                </a:lnSpc>
              </a:pPr>
              <a:r>
                <a:rPr lang="en-US" altLang="ja-JP" sz="1300" dirty="0" smtClean="0"/>
                <a:t>16:</a:t>
              </a:r>
              <a:r>
                <a:rPr lang="en-US" altLang="ja-JP" sz="1300" dirty="0"/>
                <a:t>00〜</a:t>
              </a:r>
              <a:r>
                <a:rPr lang="ja-JP" altLang="en-US" sz="1300" dirty="0"/>
                <a:t>　</a:t>
              </a:r>
              <a:r>
                <a:rPr lang="en-US" altLang="ja-JP" sz="1300" dirty="0"/>
                <a:t>○○</a:t>
              </a:r>
              <a:r>
                <a:rPr lang="en-US" altLang="ja-JP" sz="1300" dirty="0" smtClean="0"/>
                <a:t>○</a:t>
              </a:r>
              <a:r>
                <a:rPr lang="en-US" altLang="ja-JP" sz="1300" dirty="0"/>
                <a:t>○○○</a:t>
              </a:r>
            </a:p>
            <a:p>
              <a:pPr>
                <a:lnSpc>
                  <a:spcPct val="200000"/>
                </a:lnSpc>
              </a:pPr>
              <a:r>
                <a:rPr lang="en-US" altLang="ja-JP" sz="1300" dirty="0" smtClean="0"/>
                <a:t>18:00〜</a:t>
              </a:r>
              <a:r>
                <a:rPr lang="ja-JP" altLang="en-US" sz="1300" dirty="0" smtClean="0"/>
                <a:t>　</a:t>
              </a:r>
              <a:r>
                <a:rPr lang="en-US" altLang="ja-JP" sz="1300" dirty="0" smtClean="0"/>
                <a:t>○○○○○○</a:t>
              </a:r>
              <a:endParaRPr lang="en-US" altLang="ja-JP" sz="1300" dirty="0"/>
            </a:p>
          </p:txBody>
        </p:sp>
        <p:sp>
          <p:nvSpPr>
            <p:cNvPr id="26" name="テキスト ボックス 25"/>
            <p:cNvSpPr txBox="1"/>
            <p:nvPr/>
          </p:nvSpPr>
          <p:spPr>
            <a:xfrm>
              <a:off x="3675208" y="6167818"/>
              <a:ext cx="3167616" cy="26807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 smtClean="0"/>
                <a:t>アスクルホームでは見学、体験会を行っています。ご興味のある方、どんなところか知りたい方、お気軽にお問合せください。</a:t>
              </a:r>
              <a:endParaRPr lang="en-US" altLang="ja-JP" sz="1200" dirty="0"/>
            </a:p>
            <a:p>
              <a:endParaRPr lang="en-US" altLang="ja-JP" sz="1200" dirty="0" smtClean="0"/>
            </a:p>
            <a:p>
              <a:r>
                <a:rPr lang="en-US" altLang="ja-JP" sz="1400" dirty="0" smtClean="0"/>
                <a:t>【</a:t>
              </a:r>
              <a:r>
                <a:rPr lang="ja-JP" altLang="en-US" sz="1400" dirty="0" smtClean="0"/>
                <a:t>ご見学</a:t>
              </a:r>
              <a:r>
                <a:rPr lang="en-US" altLang="ja-JP" sz="1400" dirty="0" smtClean="0"/>
                <a:t>】</a:t>
              </a:r>
              <a:endParaRPr lang="en-US" altLang="ja-JP" sz="1400" dirty="0"/>
            </a:p>
            <a:p>
              <a:r>
                <a:rPr lang="ja-JP" altLang="en-US" sz="1400" dirty="0" smtClean="0"/>
                <a:t>毎月</a:t>
              </a:r>
              <a:r>
                <a:rPr lang="en-US" altLang="ja-JP" sz="1400" dirty="0" smtClean="0"/>
                <a:t> </a:t>
              </a:r>
              <a:r>
                <a:rPr lang="ja-JP" altLang="en-US" sz="1400" dirty="0" smtClean="0"/>
                <a:t>第</a:t>
              </a:r>
              <a:r>
                <a:rPr lang="en-US" altLang="ja-JP" sz="1400" dirty="0" smtClean="0"/>
                <a:t>1</a:t>
              </a:r>
              <a:r>
                <a:rPr lang="ja-JP" altLang="en-US" sz="1400" dirty="0" smtClean="0"/>
                <a:t>水曜日、第</a:t>
              </a:r>
              <a:r>
                <a:rPr lang="en-US" altLang="ja-JP" sz="1400" dirty="0" smtClean="0"/>
                <a:t>3</a:t>
              </a:r>
              <a:r>
                <a:rPr lang="ja-JP" altLang="en-US" sz="1400" dirty="0" smtClean="0"/>
                <a:t>水曜日</a:t>
              </a:r>
              <a:endParaRPr lang="en-US" altLang="ja-JP" sz="1400" dirty="0" smtClean="0"/>
            </a:p>
            <a:p>
              <a:pPr>
                <a:lnSpc>
                  <a:spcPct val="130000"/>
                </a:lnSpc>
              </a:pPr>
              <a:r>
                <a:rPr lang="en-US" altLang="ja-JP" sz="1400" dirty="0" smtClean="0"/>
                <a:t>【1</a:t>
              </a:r>
              <a:r>
                <a:rPr lang="ja-JP" altLang="en-US" sz="1400" dirty="0" smtClean="0"/>
                <a:t>日体験</a:t>
              </a:r>
              <a:r>
                <a:rPr lang="en-US" altLang="ja-JP" sz="1400" dirty="0" smtClean="0"/>
                <a:t>】</a:t>
              </a:r>
            </a:p>
            <a:p>
              <a:r>
                <a:rPr lang="ja-JP" altLang="en-US" sz="1400" dirty="0" smtClean="0"/>
                <a:t>毎週火曜日</a:t>
              </a:r>
              <a:endParaRPr lang="en-US" altLang="ja-JP" sz="1400" dirty="0" smtClean="0"/>
            </a:p>
            <a:p>
              <a:r>
                <a:rPr lang="en-US" altLang="ja-JP" sz="1200" dirty="0" smtClean="0"/>
                <a:t>※</a:t>
              </a:r>
              <a:r>
                <a:rPr lang="ja-JP" altLang="en-US" sz="1200" dirty="0" smtClean="0"/>
                <a:t>ご持参いただくものは別途お知らせします。</a:t>
              </a:r>
              <a:endParaRPr lang="en-US" altLang="ja-JP" sz="1200" dirty="0"/>
            </a:p>
            <a:p>
              <a:endParaRPr lang="en-US" altLang="ja-JP" sz="1200" dirty="0" smtClean="0"/>
            </a:p>
            <a:p>
              <a:r>
                <a:rPr lang="en-US" altLang="ja-JP" sz="1200" dirty="0" smtClean="0"/>
                <a:t>※</a:t>
              </a:r>
              <a:r>
                <a:rPr lang="ja-JP" altLang="en-US" sz="1200" dirty="0" smtClean="0"/>
                <a:t>上記以外でのご希望につきましては、個別にご対応いたしますので、お手数ですが、お問合せをお願いいたします。　担当：</a:t>
              </a:r>
              <a:r>
                <a:rPr lang="en-US" altLang="ja-JP" sz="1200" dirty="0" smtClean="0"/>
                <a:t>○○</a:t>
              </a:r>
              <a:r>
                <a:rPr lang="ja-JP" altLang="en-US" sz="1200" dirty="0" smtClean="0"/>
                <a:t>宛</a:t>
              </a:r>
              <a:endParaRPr lang="en-US" altLang="ja-JP" sz="1200" dirty="0"/>
            </a:p>
          </p:txBody>
        </p:sp>
        <p:sp>
          <p:nvSpPr>
            <p:cNvPr id="4" name="テキスト ボックス 3"/>
            <p:cNvSpPr txBox="1"/>
            <p:nvPr/>
          </p:nvSpPr>
          <p:spPr>
            <a:xfrm>
              <a:off x="854668" y="1897326"/>
              <a:ext cx="6105691" cy="3228516"/>
            </a:xfrm>
            <a:prstGeom prst="rect">
              <a:avLst/>
            </a:prstGeom>
            <a:noFill/>
          </p:spPr>
          <p:txBody>
            <a:bodyPr wrap="square" numCol="2" spcCol="252000" rtlCol="0">
              <a:noAutofit/>
            </a:bodyPr>
            <a:lstStyle/>
            <a:p>
              <a:pPr algn="ctr">
                <a:buClr>
                  <a:schemeClr val="accent1">
                    <a:lumMod val="75000"/>
                  </a:schemeClr>
                </a:buClr>
              </a:pPr>
              <a:r>
                <a:rPr lang="en-US" altLang="ja-JP" dirty="0" smtClean="0">
                  <a:solidFill>
                    <a:schemeClr val="accent1">
                      <a:lumMod val="75000"/>
                    </a:schemeClr>
                  </a:solidFill>
                </a:rPr>
                <a:t>●3</a:t>
              </a:r>
              <a:r>
                <a:rPr lang="ja-JP" altLang="en-US" dirty="0" smtClean="0">
                  <a:solidFill>
                    <a:schemeClr val="accent1">
                      <a:lumMod val="75000"/>
                    </a:schemeClr>
                  </a:solidFill>
                </a:rPr>
                <a:t>つの特徴</a:t>
              </a:r>
              <a:r>
                <a:rPr lang="en-US" altLang="ja-JP" dirty="0" smtClean="0">
                  <a:solidFill>
                    <a:schemeClr val="accent1">
                      <a:lumMod val="75000"/>
                    </a:schemeClr>
                  </a:solidFill>
                </a:rPr>
                <a:t>●</a:t>
              </a:r>
            </a:p>
            <a:p>
              <a:pPr lvl="1">
                <a:buClr>
                  <a:schemeClr val="accent1">
                    <a:lumMod val="75000"/>
                  </a:schemeClr>
                </a:buClr>
              </a:pPr>
              <a:r>
                <a:rPr lang="ja-JP" altLang="en-US" sz="1600" dirty="0" smtClean="0"/>
                <a:t>１</a:t>
              </a:r>
              <a:r>
                <a:rPr lang="en-US" altLang="ja-JP" sz="1600" dirty="0" smtClean="0"/>
                <a:t>. </a:t>
              </a:r>
              <a:r>
                <a:rPr lang="ja-JP" altLang="en-US" sz="1600" dirty="0" smtClean="0"/>
                <a:t>きめ細やかなケア</a:t>
              </a:r>
              <a:endParaRPr lang="en-US" altLang="ja-JP" sz="1600" dirty="0" smtClean="0"/>
            </a:p>
            <a:p>
              <a:pPr lvl="1">
                <a:buClr>
                  <a:schemeClr val="accent1">
                    <a:lumMod val="75000"/>
                  </a:schemeClr>
                </a:buClr>
              </a:pPr>
              <a:r>
                <a:rPr lang="ja-JP" altLang="en-US" sz="1600" dirty="0" smtClean="0"/>
                <a:t>２</a:t>
              </a:r>
              <a:r>
                <a:rPr lang="en-US" altLang="ja-JP" sz="1600" dirty="0" smtClean="0"/>
                <a:t>. </a:t>
              </a:r>
              <a:r>
                <a:rPr lang="ja-JP" altLang="en-US" sz="1600" dirty="0" smtClean="0"/>
                <a:t>健康面のサポート</a:t>
              </a:r>
              <a:endParaRPr lang="en-US" altLang="ja-JP" sz="1600" dirty="0"/>
            </a:p>
            <a:p>
              <a:pPr lvl="1">
                <a:buClr>
                  <a:schemeClr val="accent1">
                    <a:lumMod val="75000"/>
                  </a:schemeClr>
                </a:buClr>
              </a:pPr>
              <a:r>
                <a:rPr lang="ja-JP" altLang="en-US" sz="1600" dirty="0" smtClean="0"/>
                <a:t>３</a:t>
              </a:r>
              <a:r>
                <a:rPr lang="en-US" altLang="ja-JP" sz="1600" dirty="0" smtClean="0"/>
                <a:t> .</a:t>
              </a:r>
              <a:r>
                <a:rPr lang="ja-JP" altLang="en-US" sz="1600" dirty="0" smtClean="0"/>
                <a:t>自主性の尊重</a:t>
              </a:r>
              <a:endParaRPr lang="en-US" altLang="ja-JP" sz="1600" dirty="0" smtClean="0"/>
            </a:p>
            <a:p>
              <a:endParaRPr lang="en-US" altLang="ja-JP" sz="1200" dirty="0" smtClean="0"/>
            </a:p>
            <a:p>
              <a:r>
                <a:rPr lang="ja-JP" altLang="en-US" sz="1200" dirty="0"/>
                <a:t>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</a:t>
              </a:r>
              <a:r>
                <a:rPr lang="ja-JP" altLang="en-US" sz="1200" dirty="0" smtClean="0"/>
                <a:t>。</a:t>
              </a:r>
              <a:endParaRPr lang="en-US" altLang="ja-JP" sz="1200" dirty="0"/>
            </a:p>
          </p:txBody>
        </p:sp>
      </p:grpSp>
      <p:sp>
        <p:nvSpPr>
          <p:cNvPr id="6" name="テキスト ボックス 5"/>
          <p:cNvSpPr txBox="1"/>
          <p:nvPr/>
        </p:nvSpPr>
        <p:spPr>
          <a:xfrm>
            <a:off x="188192" y="9633240"/>
            <a:ext cx="434350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dirty="0" smtClean="0"/>
              <a:t>アスクルホーム　お問合せ</a:t>
            </a:r>
            <a:endParaRPr kumimoji="1" lang="en-US" altLang="ja-JP" sz="2400" dirty="0" smtClean="0"/>
          </a:p>
          <a:p>
            <a:pPr algn="ctr"/>
            <a:r>
              <a:rPr lang="ja-JP" altLang="en-US" sz="4000" dirty="0">
                <a:solidFill>
                  <a:srgbClr val="000000"/>
                </a:solidFill>
                <a:latin typeface="メイリオ"/>
                <a:ea typeface="メイリオ"/>
                <a:cs typeface="メイリオ"/>
              </a:rPr>
              <a:t>☎03-1234-</a:t>
            </a:r>
            <a:r>
              <a:rPr lang="en-US" altLang="ja-JP" sz="4000" dirty="0" smtClean="0">
                <a:solidFill>
                  <a:srgbClr val="000000"/>
                </a:solidFill>
                <a:latin typeface="メイリオ"/>
                <a:ea typeface="メイリオ"/>
                <a:cs typeface="メイリオ"/>
              </a:rPr>
              <a:t>1111</a:t>
            </a:r>
            <a:endParaRPr lang="ja-JP" altLang="en-US" sz="1400" dirty="0">
              <a:solidFill>
                <a:srgbClr val="000000"/>
              </a:solidFill>
              <a:latin typeface="メイリオ"/>
              <a:ea typeface="メイリオ"/>
              <a:cs typeface="メイリオ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4531697" y="9611766"/>
            <a:ext cx="301065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+mj-ea"/>
                <a:ea typeface="+mj-ea"/>
              </a:rPr>
              <a:t>＜受付時間＞午前</a:t>
            </a:r>
            <a:r>
              <a:rPr lang="en-US" altLang="ja-JP" sz="1400" dirty="0">
                <a:solidFill>
                  <a:srgbClr val="000000"/>
                </a:solidFill>
                <a:latin typeface="+mj-ea"/>
                <a:ea typeface="+mj-ea"/>
              </a:rPr>
              <a:t>10</a:t>
            </a:r>
            <a:r>
              <a:rPr lang="ja-JP" altLang="en-US" sz="1400" dirty="0">
                <a:solidFill>
                  <a:srgbClr val="000000"/>
                </a:solidFill>
                <a:latin typeface="+mj-ea"/>
                <a:ea typeface="+mj-ea"/>
              </a:rPr>
              <a:t>時</a:t>
            </a:r>
            <a:r>
              <a:rPr lang="en-US" altLang="ja-JP" sz="1400" dirty="0">
                <a:solidFill>
                  <a:srgbClr val="000000"/>
                </a:solidFill>
                <a:latin typeface="+mj-ea"/>
                <a:ea typeface="+mj-ea"/>
              </a:rPr>
              <a:t>〜</a:t>
            </a:r>
            <a:r>
              <a:rPr lang="ja-JP" altLang="en-US" sz="1400" dirty="0">
                <a:solidFill>
                  <a:srgbClr val="000000"/>
                </a:solidFill>
                <a:latin typeface="+mj-ea"/>
                <a:ea typeface="+mj-ea"/>
              </a:rPr>
              <a:t>午後</a:t>
            </a:r>
            <a:r>
              <a:rPr lang="en-US" altLang="ja-JP" sz="1400" dirty="0">
                <a:solidFill>
                  <a:srgbClr val="000000"/>
                </a:solidFill>
                <a:latin typeface="+mj-ea"/>
                <a:ea typeface="+mj-ea"/>
              </a:rPr>
              <a:t>5</a:t>
            </a:r>
            <a:r>
              <a:rPr lang="ja-JP" altLang="en-US" sz="1400" dirty="0">
                <a:solidFill>
                  <a:srgbClr val="000000"/>
                </a:solidFill>
                <a:latin typeface="+mj-ea"/>
                <a:ea typeface="+mj-ea"/>
              </a:rPr>
              <a:t>時</a:t>
            </a:r>
            <a:endParaRPr lang="en-US" altLang="ja-JP" sz="1400" dirty="0">
              <a:solidFill>
                <a:srgbClr val="000000"/>
              </a:solidFill>
              <a:latin typeface="+mj-ea"/>
              <a:ea typeface="+mj-ea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+mj-ea"/>
                <a:ea typeface="+mj-ea"/>
              </a:rPr>
              <a:t>第３月曜日はお休みです</a:t>
            </a:r>
            <a:r>
              <a:rPr lang="ja-JP" altLang="en-US" sz="1400" dirty="0" smtClean="0">
                <a:solidFill>
                  <a:srgbClr val="000000"/>
                </a:solidFill>
                <a:latin typeface="+mj-ea"/>
                <a:ea typeface="+mj-ea"/>
              </a:rPr>
              <a:t>。</a:t>
            </a:r>
            <a:endParaRPr lang="en-US" altLang="ja-JP" sz="600" dirty="0" smtClean="0">
              <a:solidFill>
                <a:srgbClr val="000000"/>
              </a:solidFill>
              <a:latin typeface="+mj-ea"/>
              <a:ea typeface="+mj-ea"/>
            </a:endParaRPr>
          </a:p>
          <a:p>
            <a:r>
              <a:rPr lang="ja-JP" altLang="en-US" sz="1400" dirty="0" smtClean="0">
                <a:solidFill>
                  <a:srgbClr val="000000"/>
                </a:solidFill>
                <a:latin typeface="+mj-ea"/>
                <a:ea typeface="+mj-ea"/>
              </a:rPr>
              <a:t>東京都江東区豊洲３</a:t>
            </a:r>
            <a:r>
              <a:rPr lang="en-US" altLang="ja-JP" sz="1400" dirty="0" smtClean="0">
                <a:solidFill>
                  <a:srgbClr val="000000"/>
                </a:solidFill>
                <a:latin typeface="+mj-ea"/>
                <a:ea typeface="+mj-ea"/>
              </a:rPr>
              <a:t>-</a:t>
            </a:r>
            <a:r>
              <a:rPr lang="ja-JP" altLang="en-US" sz="1400" dirty="0" smtClean="0">
                <a:solidFill>
                  <a:srgbClr val="000000"/>
                </a:solidFill>
                <a:latin typeface="+mj-ea"/>
                <a:ea typeface="+mj-ea"/>
              </a:rPr>
              <a:t>２</a:t>
            </a:r>
            <a:r>
              <a:rPr lang="en-US" altLang="ja-JP" sz="1400" dirty="0" smtClean="0">
                <a:solidFill>
                  <a:srgbClr val="000000"/>
                </a:solidFill>
                <a:latin typeface="+mj-ea"/>
                <a:ea typeface="+mj-ea"/>
              </a:rPr>
              <a:t>-</a:t>
            </a:r>
            <a:r>
              <a:rPr lang="ja-JP" altLang="en-US" sz="1400" dirty="0" smtClean="0">
                <a:solidFill>
                  <a:srgbClr val="000000"/>
                </a:solidFill>
                <a:latin typeface="+mj-ea"/>
                <a:ea typeface="+mj-ea"/>
              </a:rPr>
              <a:t>３</a:t>
            </a:r>
            <a:endParaRPr lang="en-US" altLang="ja-JP" sz="1400" dirty="0" smtClean="0">
              <a:solidFill>
                <a:srgbClr val="000000"/>
              </a:solidFill>
              <a:latin typeface="+mj-ea"/>
              <a:ea typeface="+mj-ea"/>
            </a:endParaRPr>
          </a:p>
          <a:p>
            <a:r>
              <a:rPr lang="ja-JP" altLang="en-US" sz="1400" dirty="0" smtClean="0">
                <a:solidFill>
                  <a:srgbClr val="000000"/>
                </a:solidFill>
                <a:latin typeface="+mj-ea"/>
                <a:ea typeface="+mj-ea"/>
              </a:rPr>
              <a:t>メールのお問合せ：</a:t>
            </a:r>
            <a:r>
              <a:rPr lang="en-US" altLang="ja-JP" sz="1400" dirty="0" err="1" smtClean="0">
                <a:solidFill>
                  <a:srgbClr val="000000"/>
                </a:solidFill>
                <a:latin typeface="+mj-ea"/>
                <a:ea typeface="+mj-ea"/>
              </a:rPr>
              <a:t>oxoxoxoxo@oo.xx</a:t>
            </a:r>
            <a:endParaRPr lang="ja-JP" altLang="en-US" sz="1400" dirty="0">
              <a:solidFill>
                <a:srgbClr val="000000"/>
              </a:solidFill>
              <a:latin typeface="+mj-ea"/>
              <a:ea typeface="+mj-ea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545</Words>
  <Application>Microsoft Office PowerPoint</Application>
  <PresentationFormat>ユーザー設定</PresentationFormat>
  <Paragraphs>49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ガイド入りテンプレートサンプル20130531三木さん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2014-04-30T01:13:40Z</dcterms:created>
  <dcterms:modified xsi:type="dcterms:W3CDTF">2014-04-30T01:13:59Z</dcterms:modified>
</cp:coreProperties>
</file>

<file path=docProps/thumbnail.jpeg>
</file>