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59" r:id="rId4"/>
  </p:sldIdLst>
  <p:sldSz cx="10907713" cy="778192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4D16B"/>
    <a:srgbClr val="DD7669"/>
    <a:srgbClr val="DAAD98"/>
    <a:srgbClr val="F5A1AD"/>
    <a:srgbClr val="AE4E4E"/>
    <a:srgbClr val="7D0000"/>
    <a:srgbClr val="F07385"/>
    <a:srgbClr val="896545"/>
    <a:srgbClr val="39482A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中間 1 - アクセント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00A15C55-8517-42AA-B614-E9B94910E393}" styleName="中間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10A1B5D5-9B99-4C35-A422-299274C87663}" styleName="中間 1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2A488322-F2BA-4B5B-9748-0D474271808F}" styleName="中間 3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46F890A9-2807-4EBB-B81D-B2AA78EC7F39}" styleName="濃色 2 - アクセント 5/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8413" autoAdjust="0"/>
  </p:normalViewPr>
  <p:slideViewPr>
    <p:cSldViewPr snapToGrid="0">
      <p:cViewPr>
        <p:scale>
          <a:sx n="76" d="100"/>
          <a:sy n="76" d="100"/>
        </p:scale>
        <p:origin x="-732" y="-78"/>
      </p:cViewPr>
      <p:guideLst>
        <p:guide orient="horz" pos="2451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901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2014/4/30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54388" y="849313"/>
            <a:ext cx="3216275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505" y="3269854"/>
            <a:ext cx="7940040" cy="2675334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901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5" y="727775"/>
            <a:ext cx="2507825" cy="2547212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3" y="1571794"/>
            <a:ext cx="3936385" cy="775787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5" y="3274986"/>
            <a:ext cx="2507825" cy="6067317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25328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016377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1210"/>
            <a:ext cx="1676608" cy="9251332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1210"/>
            <a:ext cx="4932630" cy="9251332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53547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489427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9" y="1786587"/>
            <a:ext cx="6609239" cy="3800601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8" y="5733754"/>
            <a:ext cx="5831681" cy="2635656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48474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0588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3" y="2721579"/>
            <a:ext cx="6706433" cy="4541010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3" y="7305548"/>
            <a:ext cx="6706433" cy="2388010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24578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2" y="2906044"/>
            <a:ext cx="3304619" cy="692649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6" y="2906044"/>
            <a:ext cx="3304619" cy="692649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02443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5" y="581211"/>
            <a:ext cx="6706433" cy="211004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6089"/>
            <a:ext cx="3289432" cy="131151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7599"/>
            <a:ext cx="3289432" cy="586515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6089"/>
            <a:ext cx="3305632" cy="131151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7599"/>
            <a:ext cx="3305632" cy="586515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1142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5071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60136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5" y="727775"/>
            <a:ext cx="2507825" cy="2547212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3" y="1571794"/>
            <a:ext cx="3936385" cy="775787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5" y="3274986"/>
            <a:ext cx="2507825" cy="6067317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40434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700"/>
          <p:cNvGrpSpPr/>
          <p:nvPr userDrawn="1"/>
        </p:nvGrpSpPr>
        <p:grpSpPr>
          <a:xfrm>
            <a:off x="216000" y="216000"/>
            <a:ext cx="10476000" cy="7344000"/>
            <a:chOff x="3074988" y="3297238"/>
            <a:chExt cx="4700588" cy="3336924"/>
          </a:xfrm>
        </p:grpSpPr>
        <p:sp>
          <p:nvSpPr>
            <p:cNvPr id="12" name="Freeform 299"/>
            <p:cNvSpPr>
              <a:spLocks/>
            </p:cNvSpPr>
            <p:nvPr/>
          </p:nvSpPr>
          <p:spPr bwMode="auto">
            <a:xfrm>
              <a:off x="3081338" y="6427787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4"/>
                </a:cxn>
                <a:cxn ang="0">
                  <a:pos x="63" y="50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1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2"/>
                </a:cxn>
                <a:cxn ang="0">
                  <a:pos x="61" y="101"/>
                </a:cxn>
                <a:cxn ang="0">
                  <a:pos x="47" y="115"/>
                </a:cxn>
                <a:cxn ang="0">
                  <a:pos x="40" y="122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7"/>
                </a:cxn>
                <a:cxn ang="0">
                  <a:pos x="14" y="102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2" y="80"/>
                </a:cxn>
                <a:cxn ang="0">
                  <a:pos x="0" y="74"/>
                </a:cxn>
                <a:cxn ang="0">
                  <a:pos x="2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20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4"/>
                  </a:lnTo>
                  <a:lnTo>
                    <a:pt x="63" y="50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1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2"/>
                  </a:lnTo>
                  <a:lnTo>
                    <a:pt x="61" y="101"/>
                  </a:lnTo>
                  <a:lnTo>
                    <a:pt x="47" y="115"/>
                  </a:lnTo>
                  <a:lnTo>
                    <a:pt x="40" y="122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7"/>
                  </a:lnTo>
                  <a:lnTo>
                    <a:pt x="14" y="102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2" y="80"/>
                  </a:lnTo>
                  <a:lnTo>
                    <a:pt x="0" y="74"/>
                  </a:lnTo>
                  <a:lnTo>
                    <a:pt x="2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20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" name="Freeform 300"/>
            <p:cNvSpPr>
              <a:spLocks/>
            </p:cNvSpPr>
            <p:nvPr/>
          </p:nvSpPr>
          <p:spPr bwMode="auto">
            <a:xfrm>
              <a:off x="3081338" y="6307137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2" y="16"/>
                </a:cxn>
                <a:cxn ang="0">
                  <a:pos x="53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3"/>
                </a:cxn>
                <a:cxn ang="0">
                  <a:pos x="74" y="70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0"/>
                </a:cxn>
                <a:cxn ang="0">
                  <a:pos x="61" y="98"/>
                </a:cxn>
                <a:cxn ang="0">
                  <a:pos x="47" y="114"/>
                </a:cxn>
                <a:cxn ang="0">
                  <a:pos x="40" y="120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0"/>
                </a:cxn>
                <a:cxn ang="0">
                  <a:pos x="30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3"/>
                </a:cxn>
                <a:cxn ang="0">
                  <a:pos x="2" y="77"/>
                </a:cxn>
                <a:cxn ang="0">
                  <a:pos x="0" y="72"/>
                </a:cxn>
                <a:cxn ang="0">
                  <a:pos x="2" y="67"/>
                </a:cxn>
                <a:cxn ang="0">
                  <a:pos x="3" y="60"/>
                </a:cxn>
                <a:cxn ang="0">
                  <a:pos x="3" y="60"/>
                </a:cxn>
                <a:cxn ang="0">
                  <a:pos x="10" y="49"/>
                </a:cxn>
                <a:cxn ang="0">
                  <a:pos x="19" y="35"/>
                </a:cxn>
                <a:cxn ang="0">
                  <a:pos x="30" y="17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7"/>
                  </a:lnTo>
                  <a:lnTo>
                    <a:pt x="42" y="16"/>
                  </a:lnTo>
                  <a:lnTo>
                    <a:pt x="53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3"/>
                  </a:lnTo>
                  <a:lnTo>
                    <a:pt x="74" y="70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0"/>
                  </a:lnTo>
                  <a:lnTo>
                    <a:pt x="61" y="98"/>
                  </a:lnTo>
                  <a:lnTo>
                    <a:pt x="47" y="114"/>
                  </a:lnTo>
                  <a:lnTo>
                    <a:pt x="40" y="120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0"/>
                  </a:lnTo>
                  <a:lnTo>
                    <a:pt x="30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3"/>
                  </a:lnTo>
                  <a:lnTo>
                    <a:pt x="2" y="77"/>
                  </a:lnTo>
                  <a:lnTo>
                    <a:pt x="0" y="72"/>
                  </a:lnTo>
                  <a:lnTo>
                    <a:pt x="2" y="67"/>
                  </a:lnTo>
                  <a:lnTo>
                    <a:pt x="3" y="60"/>
                  </a:lnTo>
                  <a:lnTo>
                    <a:pt x="3" y="60"/>
                  </a:lnTo>
                  <a:lnTo>
                    <a:pt x="10" y="49"/>
                  </a:lnTo>
                  <a:lnTo>
                    <a:pt x="19" y="35"/>
                  </a:lnTo>
                  <a:lnTo>
                    <a:pt x="30" y="17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" name="Freeform 301"/>
            <p:cNvSpPr>
              <a:spLocks/>
            </p:cNvSpPr>
            <p:nvPr/>
          </p:nvSpPr>
          <p:spPr bwMode="auto">
            <a:xfrm>
              <a:off x="3081338" y="6186487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8"/>
                </a:cxn>
                <a:cxn ang="0">
                  <a:pos x="42" y="17"/>
                </a:cxn>
                <a:cxn ang="0">
                  <a:pos x="53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0"/>
                </a:cxn>
                <a:cxn ang="0">
                  <a:pos x="74" y="75"/>
                </a:cxn>
                <a:cxn ang="0">
                  <a:pos x="72" y="81"/>
                </a:cxn>
                <a:cxn ang="0">
                  <a:pos x="69" y="91"/>
                </a:cxn>
                <a:cxn ang="0">
                  <a:pos x="61" y="100"/>
                </a:cxn>
                <a:cxn ang="0">
                  <a:pos x="47" y="114"/>
                </a:cxn>
                <a:cxn ang="0">
                  <a:pos x="40" y="121"/>
                </a:cxn>
                <a:cxn ang="0">
                  <a:pos x="39" y="126"/>
                </a:cxn>
                <a:cxn ang="0">
                  <a:pos x="39" y="126"/>
                </a:cxn>
                <a:cxn ang="0">
                  <a:pos x="35" y="121"/>
                </a:cxn>
                <a:cxn ang="0">
                  <a:pos x="30" y="114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7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10" y="51"/>
                </a:cxn>
                <a:cxn ang="0">
                  <a:pos x="19" y="35"/>
                </a:cxn>
                <a:cxn ang="0">
                  <a:pos x="30" y="19"/>
                </a:cxn>
                <a:cxn ang="0">
                  <a:pos x="33" y="8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6">
                  <a:moveTo>
                    <a:pt x="35" y="0"/>
                  </a:moveTo>
                  <a:lnTo>
                    <a:pt x="35" y="0"/>
                  </a:lnTo>
                  <a:lnTo>
                    <a:pt x="39" y="8"/>
                  </a:lnTo>
                  <a:lnTo>
                    <a:pt x="42" y="17"/>
                  </a:lnTo>
                  <a:lnTo>
                    <a:pt x="53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0"/>
                  </a:lnTo>
                  <a:lnTo>
                    <a:pt x="74" y="75"/>
                  </a:lnTo>
                  <a:lnTo>
                    <a:pt x="72" y="81"/>
                  </a:lnTo>
                  <a:lnTo>
                    <a:pt x="69" y="91"/>
                  </a:lnTo>
                  <a:lnTo>
                    <a:pt x="61" y="100"/>
                  </a:lnTo>
                  <a:lnTo>
                    <a:pt x="47" y="114"/>
                  </a:lnTo>
                  <a:lnTo>
                    <a:pt x="40" y="121"/>
                  </a:lnTo>
                  <a:lnTo>
                    <a:pt x="39" y="126"/>
                  </a:lnTo>
                  <a:lnTo>
                    <a:pt x="39" y="126"/>
                  </a:lnTo>
                  <a:lnTo>
                    <a:pt x="35" y="121"/>
                  </a:lnTo>
                  <a:lnTo>
                    <a:pt x="30" y="114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7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10" y="51"/>
                  </a:lnTo>
                  <a:lnTo>
                    <a:pt x="19" y="35"/>
                  </a:lnTo>
                  <a:lnTo>
                    <a:pt x="30" y="19"/>
                  </a:lnTo>
                  <a:lnTo>
                    <a:pt x="33" y="8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" name="Freeform 302"/>
            <p:cNvSpPr>
              <a:spLocks/>
            </p:cNvSpPr>
            <p:nvPr/>
          </p:nvSpPr>
          <p:spPr bwMode="auto">
            <a:xfrm>
              <a:off x="3081338" y="6064250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6"/>
                </a:cxn>
                <a:cxn ang="0">
                  <a:pos x="63" y="50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6"/>
                </a:cxn>
                <a:cxn ang="0">
                  <a:pos x="74" y="73"/>
                </a:cxn>
                <a:cxn ang="0">
                  <a:pos x="74" y="78"/>
                </a:cxn>
                <a:cxn ang="0">
                  <a:pos x="72" y="83"/>
                </a:cxn>
                <a:cxn ang="0">
                  <a:pos x="69" y="92"/>
                </a:cxn>
                <a:cxn ang="0">
                  <a:pos x="61" y="101"/>
                </a:cxn>
                <a:cxn ang="0">
                  <a:pos x="47" y="115"/>
                </a:cxn>
                <a:cxn ang="0">
                  <a:pos x="40" y="122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7"/>
                </a:cxn>
                <a:cxn ang="0">
                  <a:pos x="14" y="103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2" y="80"/>
                </a:cxn>
                <a:cxn ang="0">
                  <a:pos x="0" y="74"/>
                </a:cxn>
                <a:cxn ang="0">
                  <a:pos x="2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2"/>
                </a:cxn>
                <a:cxn ang="0">
                  <a:pos x="19" y="37"/>
                </a:cxn>
                <a:cxn ang="0">
                  <a:pos x="30" y="20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6"/>
                  </a:lnTo>
                  <a:lnTo>
                    <a:pt x="63" y="50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6"/>
                  </a:lnTo>
                  <a:lnTo>
                    <a:pt x="74" y="73"/>
                  </a:lnTo>
                  <a:lnTo>
                    <a:pt x="74" y="78"/>
                  </a:lnTo>
                  <a:lnTo>
                    <a:pt x="72" y="83"/>
                  </a:lnTo>
                  <a:lnTo>
                    <a:pt x="69" y="92"/>
                  </a:lnTo>
                  <a:lnTo>
                    <a:pt x="61" y="101"/>
                  </a:lnTo>
                  <a:lnTo>
                    <a:pt x="47" y="115"/>
                  </a:lnTo>
                  <a:lnTo>
                    <a:pt x="40" y="122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7"/>
                  </a:lnTo>
                  <a:lnTo>
                    <a:pt x="14" y="103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2" y="80"/>
                  </a:lnTo>
                  <a:lnTo>
                    <a:pt x="0" y="74"/>
                  </a:lnTo>
                  <a:lnTo>
                    <a:pt x="2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2"/>
                  </a:lnTo>
                  <a:lnTo>
                    <a:pt x="19" y="37"/>
                  </a:lnTo>
                  <a:lnTo>
                    <a:pt x="30" y="20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" name="Freeform 303"/>
            <p:cNvSpPr>
              <a:spLocks/>
            </p:cNvSpPr>
            <p:nvPr/>
          </p:nvSpPr>
          <p:spPr bwMode="auto">
            <a:xfrm>
              <a:off x="3081338" y="5945187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6"/>
                </a:cxn>
                <a:cxn ang="0">
                  <a:pos x="53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0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2"/>
                </a:cxn>
                <a:cxn ang="0">
                  <a:pos x="61" y="99"/>
                </a:cxn>
                <a:cxn ang="0">
                  <a:pos x="47" y="115"/>
                </a:cxn>
                <a:cxn ang="0">
                  <a:pos x="40" y="120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5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5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5"/>
                </a:cxn>
                <a:cxn ang="0">
                  <a:pos x="30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6"/>
                  </a:lnTo>
                  <a:lnTo>
                    <a:pt x="53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0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2"/>
                  </a:lnTo>
                  <a:lnTo>
                    <a:pt x="61" y="99"/>
                  </a:lnTo>
                  <a:lnTo>
                    <a:pt x="47" y="115"/>
                  </a:lnTo>
                  <a:lnTo>
                    <a:pt x="40" y="120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5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5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5"/>
                  </a:lnTo>
                  <a:lnTo>
                    <a:pt x="30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" name="Freeform 304"/>
            <p:cNvSpPr>
              <a:spLocks/>
            </p:cNvSpPr>
            <p:nvPr/>
          </p:nvSpPr>
          <p:spPr bwMode="auto">
            <a:xfrm>
              <a:off x="3081338" y="5822950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7"/>
                </a:cxn>
                <a:cxn ang="0">
                  <a:pos x="53" y="33"/>
                </a:cxn>
                <a:cxn ang="0">
                  <a:pos x="63" y="49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4" y="70"/>
                </a:cxn>
                <a:cxn ang="0">
                  <a:pos x="74" y="77"/>
                </a:cxn>
                <a:cxn ang="0">
                  <a:pos x="72" y="83"/>
                </a:cxn>
                <a:cxn ang="0">
                  <a:pos x="69" y="91"/>
                </a:cxn>
                <a:cxn ang="0">
                  <a:pos x="61" y="100"/>
                </a:cxn>
                <a:cxn ang="0">
                  <a:pos x="47" y="114"/>
                </a:cxn>
                <a:cxn ang="0">
                  <a:pos x="40" y="121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1"/>
                </a:cxn>
                <a:cxn ang="0">
                  <a:pos x="30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9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19"/>
                </a:cxn>
                <a:cxn ang="0">
                  <a:pos x="33" y="10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7"/>
                  </a:lnTo>
                  <a:lnTo>
                    <a:pt x="53" y="33"/>
                  </a:lnTo>
                  <a:lnTo>
                    <a:pt x="63" y="49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4" y="70"/>
                  </a:lnTo>
                  <a:lnTo>
                    <a:pt x="74" y="77"/>
                  </a:lnTo>
                  <a:lnTo>
                    <a:pt x="72" y="83"/>
                  </a:lnTo>
                  <a:lnTo>
                    <a:pt x="69" y="91"/>
                  </a:lnTo>
                  <a:lnTo>
                    <a:pt x="61" y="100"/>
                  </a:lnTo>
                  <a:lnTo>
                    <a:pt x="47" y="114"/>
                  </a:lnTo>
                  <a:lnTo>
                    <a:pt x="40" y="121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1"/>
                  </a:lnTo>
                  <a:lnTo>
                    <a:pt x="30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9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19"/>
                  </a:lnTo>
                  <a:lnTo>
                    <a:pt x="33" y="10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" name="Freeform 305"/>
            <p:cNvSpPr>
              <a:spLocks/>
            </p:cNvSpPr>
            <p:nvPr/>
          </p:nvSpPr>
          <p:spPr bwMode="auto">
            <a:xfrm>
              <a:off x="3081338" y="5702300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2" y="16"/>
                </a:cxn>
                <a:cxn ang="0">
                  <a:pos x="53" y="34"/>
                </a:cxn>
                <a:cxn ang="0">
                  <a:pos x="63" y="48"/>
                </a:cxn>
                <a:cxn ang="0">
                  <a:pos x="70" y="59"/>
                </a:cxn>
                <a:cxn ang="0">
                  <a:pos x="70" y="59"/>
                </a:cxn>
                <a:cxn ang="0">
                  <a:pos x="72" y="64"/>
                </a:cxn>
                <a:cxn ang="0">
                  <a:pos x="74" y="71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0"/>
                </a:cxn>
                <a:cxn ang="0">
                  <a:pos x="61" y="99"/>
                </a:cxn>
                <a:cxn ang="0">
                  <a:pos x="47" y="115"/>
                </a:cxn>
                <a:cxn ang="0">
                  <a:pos x="40" y="120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0"/>
                </a:cxn>
                <a:cxn ang="0">
                  <a:pos x="30" y="115"/>
                </a:cxn>
                <a:cxn ang="0">
                  <a:pos x="14" y="101"/>
                </a:cxn>
                <a:cxn ang="0">
                  <a:pos x="7" y="94"/>
                </a:cxn>
                <a:cxn ang="0">
                  <a:pos x="2" y="83"/>
                </a:cxn>
                <a:cxn ang="0">
                  <a:pos x="2" y="78"/>
                </a:cxn>
                <a:cxn ang="0">
                  <a:pos x="0" y="73"/>
                </a:cxn>
                <a:cxn ang="0">
                  <a:pos x="2" y="67"/>
                </a:cxn>
                <a:cxn ang="0">
                  <a:pos x="3" y="60"/>
                </a:cxn>
                <a:cxn ang="0">
                  <a:pos x="3" y="60"/>
                </a:cxn>
                <a:cxn ang="0">
                  <a:pos x="10" y="50"/>
                </a:cxn>
                <a:cxn ang="0">
                  <a:pos x="19" y="36"/>
                </a:cxn>
                <a:cxn ang="0">
                  <a:pos x="30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7"/>
                  </a:lnTo>
                  <a:lnTo>
                    <a:pt x="42" y="16"/>
                  </a:lnTo>
                  <a:lnTo>
                    <a:pt x="53" y="34"/>
                  </a:lnTo>
                  <a:lnTo>
                    <a:pt x="63" y="48"/>
                  </a:lnTo>
                  <a:lnTo>
                    <a:pt x="70" y="59"/>
                  </a:lnTo>
                  <a:lnTo>
                    <a:pt x="70" y="59"/>
                  </a:lnTo>
                  <a:lnTo>
                    <a:pt x="72" y="64"/>
                  </a:lnTo>
                  <a:lnTo>
                    <a:pt x="74" y="71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0"/>
                  </a:lnTo>
                  <a:lnTo>
                    <a:pt x="61" y="99"/>
                  </a:lnTo>
                  <a:lnTo>
                    <a:pt x="47" y="115"/>
                  </a:lnTo>
                  <a:lnTo>
                    <a:pt x="40" y="120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0"/>
                  </a:lnTo>
                  <a:lnTo>
                    <a:pt x="30" y="115"/>
                  </a:lnTo>
                  <a:lnTo>
                    <a:pt x="14" y="101"/>
                  </a:lnTo>
                  <a:lnTo>
                    <a:pt x="7" y="94"/>
                  </a:lnTo>
                  <a:lnTo>
                    <a:pt x="2" y="83"/>
                  </a:lnTo>
                  <a:lnTo>
                    <a:pt x="2" y="78"/>
                  </a:lnTo>
                  <a:lnTo>
                    <a:pt x="0" y="73"/>
                  </a:lnTo>
                  <a:lnTo>
                    <a:pt x="2" y="67"/>
                  </a:lnTo>
                  <a:lnTo>
                    <a:pt x="3" y="60"/>
                  </a:lnTo>
                  <a:lnTo>
                    <a:pt x="3" y="60"/>
                  </a:lnTo>
                  <a:lnTo>
                    <a:pt x="10" y="50"/>
                  </a:lnTo>
                  <a:lnTo>
                    <a:pt x="19" y="36"/>
                  </a:lnTo>
                  <a:lnTo>
                    <a:pt x="30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" name="Freeform 306"/>
            <p:cNvSpPr>
              <a:spLocks/>
            </p:cNvSpPr>
            <p:nvPr/>
          </p:nvSpPr>
          <p:spPr bwMode="auto">
            <a:xfrm>
              <a:off x="3081338" y="5581650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1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2"/>
                </a:cxn>
                <a:cxn ang="0">
                  <a:pos x="61" y="101"/>
                </a:cxn>
                <a:cxn ang="0">
                  <a:pos x="47" y="115"/>
                </a:cxn>
                <a:cxn ang="0">
                  <a:pos x="40" y="122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5"/>
                </a:cxn>
                <a:cxn ang="0">
                  <a:pos x="14" y="102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20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1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2"/>
                  </a:lnTo>
                  <a:lnTo>
                    <a:pt x="61" y="101"/>
                  </a:lnTo>
                  <a:lnTo>
                    <a:pt x="47" y="115"/>
                  </a:lnTo>
                  <a:lnTo>
                    <a:pt x="40" y="122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5"/>
                  </a:lnTo>
                  <a:lnTo>
                    <a:pt x="14" y="102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20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" name="Freeform 307"/>
            <p:cNvSpPr>
              <a:spLocks/>
            </p:cNvSpPr>
            <p:nvPr/>
          </p:nvSpPr>
          <p:spPr bwMode="auto">
            <a:xfrm>
              <a:off x="3081338" y="5459413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5"/>
                </a:cxn>
                <a:cxn ang="0">
                  <a:pos x="63" y="49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4" y="72"/>
                </a:cxn>
                <a:cxn ang="0">
                  <a:pos x="74" y="78"/>
                </a:cxn>
                <a:cxn ang="0">
                  <a:pos x="72" y="83"/>
                </a:cxn>
                <a:cxn ang="0">
                  <a:pos x="69" y="92"/>
                </a:cxn>
                <a:cxn ang="0">
                  <a:pos x="61" y="100"/>
                </a:cxn>
                <a:cxn ang="0">
                  <a:pos x="47" y="116"/>
                </a:cxn>
                <a:cxn ang="0">
                  <a:pos x="40" y="122"/>
                </a:cxn>
                <a:cxn ang="0">
                  <a:pos x="39" y="129"/>
                </a:cxn>
                <a:cxn ang="0">
                  <a:pos x="39" y="129"/>
                </a:cxn>
                <a:cxn ang="0">
                  <a:pos x="35" y="122"/>
                </a:cxn>
                <a:cxn ang="0">
                  <a:pos x="30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5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19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9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5"/>
                  </a:lnTo>
                  <a:lnTo>
                    <a:pt x="63" y="49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4" y="72"/>
                  </a:lnTo>
                  <a:lnTo>
                    <a:pt x="74" y="78"/>
                  </a:lnTo>
                  <a:lnTo>
                    <a:pt x="72" y="83"/>
                  </a:lnTo>
                  <a:lnTo>
                    <a:pt x="69" y="92"/>
                  </a:lnTo>
                  <a:lnTo>
                    <a:pt x="61" y="100"/>
                  </a:lnTo>
                  <a:lnTo>
                    <a:pt x="47" y="116"/>
                  </a:lnTo>
                  <a:lnTo>
                    <a:pt x="40" y="122"/>
                  </a:lnTo>
                  <a:lnTo>
                    <a:pt x="39" y="129"/>
                  </a:lnTo>
                  <a:lnTo>
                    <a:pt x="39" y="129"/>
                  </a:lnTo>
                  <a:lnTo>
                    <a:pt x="35" y="122"/>
                  </a:lnTo>
                  <a:lnTo>
                    <a:pt x="30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5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19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" name="Freeform 308"/>
            <p:cNvSpPr>
              <a:spLocks/>
            </p:cNvSpPr>
            <p:nvPr/>
          </p:nvSpPr>
          <p:spPr bwMode="auto">
            <a:xfrm>
              <a:off x="3081338" y="5338763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8"/>
                </a:cxn>
                <a:cxn ang="0">
                  <a:pos x="42" y="17"/>
                </a:cxn>
                <a:cxn ang="0">
                  <a:pos x="53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0"/>
                </a:cxn>
                <a:cxn ang="0">
                  <a:pos x="74" y="75"/>
                </a:cxn>
                <a:cxn ang="0">
                  <a:pos x="72" y="81"/>
                </a:cxn>
                <a:cxn ang="0">
                  <a:pos x="69" y="91"/>
                </a:cxn>
                <a:cxn ang="0">
                  <a:pos x="61" y="100"/>
                </a:cxn>
                <a:cxn ang="0">
                  <a:pos x="47" y="114"/>
                </a:cxn>
                <a:cxn ang="0">
                  <a:pos x="40" y="121"/>
                </a:cxn>
                <a:cxn ang="0">
                  <a:pos x="39" y="126"/>
                </a:cxn>
                <a:cxn ang="0">
                  <a:pos x="39" y="126"/>
                </a:cxn>
                <a:cxn ang="0">
                  <a:pos x="35" y="121"/>
                </a:cxn>
                <a:cxn ang="0">
                  <a:pos x="30" y="114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7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10" y="51"/>
                </a:cxn>
                <a:cxn ang="0">
                  <a:pos x="19" y="35"/>
                </a:cxn>
                <a:cxn ang="0">
                  <a:pos x="30" y="17"/>
                </a:cxn>
                <a:cxn ang="0">
                  <a:pos x="33" y="8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6">
                  <a:moveTo>
                    <a:pt x="35" y="0"/>
                  </a:moveTo>
                  <a:lnTo>
                    <a:pt x="35" y="0"/>
                  </a:lnTo>
                  <a:lnTo>
                    <a:pt x="39" y="8"/>
                  </a:lnTo>
                  <a:lnTo>
                    <a:pt x="42" y="17"/>
                  </a:lnTo>
                  <a:lnTo>
                    <a:pt x="53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0"/>
                  </a:lnTo>
                  <a:lnTo>
                    <a:pt x="74" y="75"/>
                  </a:lnTo>
                  <a:lnTo>
                    <a:pt x="72" y="81"/>
                  </a:lnTo>
                  <a:lnTo>
                    <a:pt x="69" y="91"/>
                  </a:lnTo>
                  <a:lnTo>
                    <a:pt x="61" y="100"/>
                  </a:lnTo>
                  <a:lnTo>
                    <a:pt x="47" y="114"/>
                  </a:lnTo>
                  <a:lnTo>
                    <a:pt x="40" y="121"/>
                  </a:lnTo>
                  <a:lnTo>
                    <a:pt x="39" y="126"/>
                  </a:lnTo>
                  <a:lnTo>
                    <a:pt x="39" y="126"/>
                  </a:lnTo>
                  <a:lnTo>
                    <a:pt x="35" y="121"/>
                  </a:lnTo>
                  <a:lnTo>
                    <a:pt x="30" y="114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7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10" y="51"/>
                  </a:lnTo>
                  <a:lnTo>
                    <a:pt x="19" y="35"/>
                  </a:lnTo>
                  <a:lnTo>
                    <a:pt x="30" y="17"/>
                  </a:lnTo>
                  <a:lnTo>
                    <a:pt x="33" y="8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" name="Freeform 309"/>
            <p:cNvSpPr>
              <a:spLocks/>
            </p:cNvSpPr>
            <p:nvPr/>
          </p:nvSpPr>
          <p:spPr bwMode="auto">
            <a:xfrm>
              <a:off x="3081338" y="5218113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4"/>
                </a:cxn>
                <a:cxn ang="0">
                  <a:pos x="63" y="50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6"/>
                </a:cxn>
                <a:cxn ang="0">
                  <a:pos x="74" y="71"/>
                </a:cxn>
                <a:cxn ang="0">
                  <a:pos x="74" y="78"/>
                </a:cxn>
                <a:cxn ang="0">
                  <a:pos x="72" y="83"/>
                </a:cxn>
                <a:cxn ang="0">
                  <a:pos x="69" y="92"/>
                </a:cxn>
                <a:cxn ang="0">
                  <a:pos x="61" y="101"/>
                </a:cxn>
                <a:cxn ang="0">
                  <a:pos x="47" y="115"/>
                </a:cxn>
                <a:cxn ang="0">
                  <a:pos x="40" y="122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7"/>
                </a:cxn>
                <a:cxn ang="0">
                  <a:pos x="14" y="103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2" y="80"/>
                </a:cxn>
                <a:cxn ang="0">
                  <a:pos x="0" y="74"/>
                </a:cxn>
                <a:cxn ang="0">
                  <a:pos x="2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20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4"/>
                  </a:lnTo>
                  <a:lnTo>
                    <a:pt x="63" y="50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6"/>
                  </a:lnTo>
                  <a:lnTo>
                    <a:pt x="74" y="71"/>
                  </a:lnTo>
                  <a:lnTo>
                    <a:pt x="74" y="78"/>
                  </a:lnTo>
                  <a:lnTo>
                    <a:pt x="72" y="83"/>
                  </a:lnTo>
                  <a:lnTo>
                    <a:pt x="69" y="92"/>
                  </a:lnTo>
                  <a:lnTo>
                    <a:pt x="61" y="101"/>
                  </a:lnTo>
                  <a:lnTo>
                    <a:pt x="47" y="115"/>
                  </a:lnTo>
                  <a:lnTo>
                    <a:pt x="40" y="122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7"/>
                  </a:lnTo>
                  <a:lnTo>
                    <a:pt x="14" y="103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2" y="80"/>
                  </a:lnTo>
                  <a:lnTo>
                    <a:pt x="0" y="74"/>
                  </a:lnTo>
                  <a:lnTo>
                    <a:pt x="2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20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" name="Freeform 310"/>
            <p:cNvSpPr>
              <a:spLocks/>
            </p:cNvSpPr>
            <p:nvPr/>
          </p:nvSpPr>
          <p:spPr bwMode="auto">
            <a:xfrm>
              <a:off x="3081338" y="5097463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6"/>
                </a:cxn>
                <a:cxn ang="0">
                  <a:pos x="53" y="33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0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0"/>
                </a:cxn>
                <a:cxn ang="0">
                  <a:pos x="61" y="99"/>
                </a:cxn>
                <a:cxn ang="0">
                  <a:pos x="47" y="114"/>
                </a:cxn>
                <a:cxn ang="0">
                  <a:pos x="40" y="120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1"/>
                </a:cxn>
                <a:cxn ang="0">
                  <a:pos x="30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3"/>
                </a:cxn>
                <a:cxn ang="0">
                  <a:pos x="2" y="79"/>
                </a:cxn>
                <a:cxn ang="0">
                  <a:pos x="0" y="72"/>
                </a:cxn>
                <a:cxn ang="0">
                  <a:pos x="2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5"/>
                </a:cxn>
                <a:cxn ang="0">
                  <a:pos x="30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6"/>
                  </a:lnTo>
                  <a:lnTo>
                    <a:pt x="53" y="33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0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0"/>
                  </a:lnTo>
                  <a:lnTo>
                    <a:pt x="61" y="99"/>
                  </a:lnTo>
                  <a:lnTo>
                    <a:pt x="47" y="114"/>
                  </a:lnTo>
                  <a:lnTo>
                    <a:pt x="40" y="120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1"/>
                  </a:lnTo>
                  <a:lnTo>
                    <a:pt x="30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3"/>
                  </a:lnTo>
                  <a:lnTo>
                    <a:pt x="2" y="79"/>
                  </a:lnTo>
                  <a:lnTo>
                    <a:pt x="0" y="72"/>
                  </a:lnTo>
                  <a:lnTo>
                    <a:pt x="2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5"/>
                  </a:lnTo>
                  <a:lnTo>
                    <a:pt x="30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Freeform 311"/>
            <p:cNvSpPr>
              <a:spLocks/>
            </p:cNvSpPr>
            <p:nvPr/>
          </p:nvSpPr>
          <p:spPr bwMode="auto">
            <a:xfrm>
              <a:off x="3081338" y="4975225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7"/>
                </a:cxn>
                <a:cxn ang="0">
                  <a:pos x="53" y="33"/>
                </a:cxn>
                <a:cxn ang="0">
                  <a:pos x="63" y="49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0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1"/>
                </a:cxn>
                <a:cxn ang="0">
                  <a:pos x="61" y="100"/>
                </a:cxn>
                <a:cxn ang="0">
                  <a:pos x="47" y="114"/>
                </a:cxn>
                <a:cxn ang="0">
                  <a:pos x="40" y="121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1"/>
                </a:cxn>
                <a:cxn ang="0">
                  <a:pos x="30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8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19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7"/>
                  </a:lnTo>
                  <a:lnTo>
                    <a:pt x="53" y="33"/>
                  </a:lnTo>
                  <a:lnTo>
                    <a:pt x="63" y="49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0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1"/>
                  </a:lnTo>
                  <a:lnTo>
                    <a:pt x="61" y="100"/>
                  </a:lnTo>
                  <a:lnTo>
                    <a:pt x="47" y="114"/>
                  </a:lnTo>
                  <a:lnTo>
                    <a:pt x="40" y="121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1"/>
                  </a:lnTo>
                  <a:lnTo>
                    <a:pt x="30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8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19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" name="Freeform 312"/>
            <p:cNvSpPr>
              <a:spLocks/>
            </p:cNvSpPr>
            <p:nvPr/>
          </p:nvSpPr>
          <p:spPr bwMode="auto">
            <a:xfrm>
              <a:off x="3081338" y="4856163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2" y="16"/>
                </a:cxn>
                <a:cxn ang="0">
                  <a:pos x="53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4"/>
                </a:cxn>
                <a:cxn ang="0">
                  <a:pos x="74" y="71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0"/>
                </a:cxn>
                <a:cxn ang="0">
                  <a:pos x="61" y="99"/>
                </a:cxn>
                <a:cxn ang="0">
                  <a:pos x="47" y="115"/>
                </a:cxn>
                <a:cxn ang="0">
                  <a:pos x="40" y="120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0"/>
                </a:cxn>
                <a:cxn ang="0">
                  <a:pos x="30" y="115"/>
                </a:cxn>
                <a:cxn ang="0">
                  <a:pos x="14" y="101"/>
                </a:cxn>
                <a:cxn ang="0">
                  <a:pos x="7" y="94"/>
                </a:cxn>
                <a:cxn ang="0">
                  <a:pos x="2" y="83"/>
                </a:cxn>
                <a:cxn ang="0">
                  <a:pos x="2" y="78"/>
                </a:cxn>
                <a:cxn ang="0">
                  <a:pos x="0" y="73"/>
                </a:cxn>
                <a:cxn ang="0">
                  <a:pos x="2" y="67"/>
                </a:cxn>
                <a:cxn ang="0">
                  <a:pos x="3" y="60"/>
                </a:cxn>
                <a:cxn ang="0">
                  <a:pos x="3" y="60"/>
                </a:cxn>
                <a:cxn ang="0">
                  <a:pos x="10" y="50"/>
                </a:cxn>
                <a:cxn ang="0">
                  <a:pos x="19" y="36"/>
                </a:cxn>
                <a:cxn ang="0">
                  <a:pos x="30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7"/>
                  </a:lnTo>
                  <a:lnTo>
                    <a:pt x="42" y="16"/>
                  </a:lnTo>
                  <a:lnTo>
                    <a:pt x="53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4"/>
                  </a:lnTo>
                  <a:lnTo>
                    <a:pt x="74" y="71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0"/>
                  </a:lnTo>
                  <a:lnTo>
                    <a:pt x="61" y="99"/>
                  </a:lnTo>
                  <a:lnTo>
                    <a:pt x="47" y="115"/>
                  </a:lnTo>
                  <a:lnTo>
                    <a:pt x="40" y="120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0"/>
                  </a:lnTo>
                  <a:lnTo>
                    <a:pt x="30" y="115"/>
                  </a:lnTo>
                  <a:lnTo>
                    <a:pt x="14" y="101"/>
                  </a:lnTo>
                  <a:lnTo>
                    <a:pt x="7" y="94"/>
                  </a:lnTo>
                  <a:lnTo>
                    <a:pt x="2" y="83"/>
                  </a:lnTo>
                  <a:lnTo>
                    <a:pt x="2" y="78"/>
                  </a:lnTo>
                  <a:lnTo>
                    <a:pt x="0" y="73"/>
                  </a:lnTo>
                  <a:lnTo>
                    <a:pt x="2" y="67"/>
                  </a:lnTo>
                  <a:lnTo>
                    <a:pt x="3" y="60"/>
                  </a:lnTo>
                  <a:lnTo>
                    <a:pt x="3" y="60"/>
                  </a:lnTo>
                  <a:lnTo>
                    <a:pt x="10" y="50"/>
                  </a:lnTo>
                  <a:lnTo>
                    <a:pt x="19" y="36"/>
                  </a:lnTo>
                  <a:lnTo>
                    <a:pt x="30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" name="Freeform 313"/>
            <p:cNvSpPr>
              <a:spLocks/>
            </p:cNvSpPr>
            <p:nvPr/>
          </p:nvSpPr>
          <p:spPr bwMode="auto">
            <a:xfrm>
              <a:off x="3081338" y="4733925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1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2"/>
                </a:cxn>
                <a:cxn ang="0">
                  <a:pos x="61" y="101"/>
                </a:cxn>
                <a:cxn ang="0">
                  <a:pos x="47" y="115"/>
                </a:cxn>
                <a:cxn ang="0">
                  <a:pos x="40" y="122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5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5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5"/>
                </a:cxn>
                <a:cxn ang="0">
                  <a:pos x="30" y="20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1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2"/>
                  </a:lnTo>
                  <a:lnTo>
                    <a:pt x="61" y="101"/>
                  </a:lnTo>
                  <a:lnTo>
                    <a:pt x="47" y="115"/>
                  </a:lnTo>
                  <a:lnTo>
                    <a:pt x="40" y="122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5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5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5"/>
                  </a:lnTo>
                  <a:lnTo>
                    <a:pt x="30" y="20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" name="Freeform 314"/>
            <p:cNvSpPr>
              <a:spLocks/>
            </p:cNvSpPr>
            <p:nvPr/>
          </p:nvSpPr>
          <p:spPr bwMode="auto">
            <a:xfrm>
              <a:off x="3081338" y="4611688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5"/>
                </a:cxn>
                <a:cxn ang="0">
                  <a:pos x="63" y="49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4" y="72"/>
                </a:cxn>
                <a:cxn ang="0">
                  <a:pos x="74" y="77"/>
                </a:cxn>
                <a:cxn ang="0">
                  <a:pos x="72" y="83"/>
                </a:cxn>
                <a:cxn ang="0">
                  <a:pos x="69" y="92"/>
                </a:cxn>
                <a:cxn ang="0">
                  <a:pos x="61" y="100"/>
                </a:cxn>
                <a:cxn ang="0">
                  <a:pos x="47" y="114"/>
                </a:cxn>
                <a:cxn ang="0">
                  <a:pos x="40" y="121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1"/>
                </a:cxn>
                <a:cxn ang="0">
                  <a:pos x="30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19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5"/>
                  </a:lnTo>
                  <a:lnTo>
                    <a:pt x="63" y="49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4" y="72"/>
                  </a:lnTo>
                  <a:lnTo>
                    <a:pt x="74" y="77"/>
                  </a:lnTo>
                  <a:lnTo>
                    <a:pt x="72" y="83"/>
                  </a:lnTo>
                  <a:lnTo>
                    <a:pt x="69" y="92"/>
                  </a:lnTo>
                  <a:lnTo>
                    <a:pt x="61" y="100"/>
                  </a:lnTo>
                  <a:lnTo>
                    <a:pt x="47" y="114"/>
                  </a:lnTo>
                  <a:lnTo>
                    <a:pt x="40" y="121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1"/>
                  </a:lnTo>
                  <a:lnTo>
                    <a:pt x="30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19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" name="Freeform 315"/>
            <p:cNvSpPr>
              <a:spLocks/>
            </p:cNvSpPr>
            <p:nvPr/>
          </p:nvSpPr>
          <p:spPr bwMode="auto">
            <a:xfrm>
              <a:off x="3081338" y="4492625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8"/>
                </a:cxn>
                <a:cxn ang="0">
                  <a:pos x="42" y="17"/>
                </a:cxn>
                <a:cxn ang="0">
                  <a:pos x="53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0"/>
                </a:cxn>
                <a:cxn ang="0">
                  <a:pos x="74" y="75"/>
                </a:cxn>
                <a:cxn ang="0">
                  <a:pos x="72" y="81"/>
                </a:cxn>
                <a:cxn ang="0">
                  <a:pos x="69" y="91"/>
                </a:cxn>
                <a:cxn ang="0">
                  <a:pos x="61" y="98"/>
                </a:cxn>
                <a:cxn ang="0">
                  <a:pos x="47" y="114"/>
                </a:cxn>
                <a:cxn ang="0">
                  <a:pos x="40" y="119"/>
                </a:cxn>
                <a:cxn ang="0">
                  <a:pos x="39" y="126"/>
                </a:cxn>
                <a:cxn ang="0">
                  <a:pos x="39" y="126"/>
                </a:cxn>
                <a:cxn ang="0">
                  <a:pos x="35" y="121"/>
                </a:cxn>
                <a:cxn ang="0">
                  <a:pos x="30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2" y="79"/>
                </a:cxn>
                <a:cxn ang="0">
                  <a:pos x="0" y="73"/>
                </a:cxn>
                <a:cxn ang="0">
                  <a:pos x="2" y="66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10" y="51"/>
                </a:cxn>
                <a:cxn ang="0">
                  <a:pos x="19" y="35"/>
                </a:cxn>
                <a:cxn ang="0">
                  <a:pos x="30" y="17"/>
                </a:cxn>
                <a:cxn ang="0">
                  <a:pos x="33" y="8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6">
                  <a:moveTo>
                    <a:pt x="35" y="0"/>
                  </a:moveTo>
                  <a:lnTo>
                    <a:pt x="35" y="0"/>
                  </a:lnTo>
                  <a:lnTo>
                    <a:pt x="39" y="8"/>
                  </a:lnTo>
                  <a:lnTo>
                    <a:pt x="42" y="17"/>
                  </a:lnTo>
                  <a:lnTo>
                    <a:pt x="53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0"/>
                  </a:lnTo>
                  <a:lnTo>
                    <a:pt x="74" y="75"/>
                  </a:lnTo>
                  <a:lnTo>
                    <a:pt x="72" y="81"/>
                  </a:lnTo>
                  <a:lnTo>
                    <a:pt x="69" y="91"/>
                  </a:lnTo>
                  <a:lnTo>
                    <a:pt x="61" y="98"/>
                  </a:lnTo>
                  <a:lnTo>
                    <a:pt x="47" y="114"/>
                  </a:lnTo>
                  <a:lnTo>
                    <a:pt x="40" y="119"/>
                  </a:lnTo>
                  <a:lnTo>
                    <a:pt x="39" y="126"/>
                  </a:lnTo>
                  <a:lnTo>
                    <a:pt x="39" y="126"/>
                  </a:lnTo>
                  <a:lnTo>
                    <a:pt x="35" y="121"/>
                  </a:lnTo>
                  <a:lnTo>
                    <a:pt x="30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2" y="79"/>
                  </a:lnTo>
                  <a:lnTo>
                    <a:pt x="0" y="73"/>
                  </a:lnTo>
                  <a:lnTo>
                    <a:pt x="2" y="66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10" y="51"/>
                  </a:lnTo>
                  <a:lnTo>
                    <a:pt x="19" y="35"/>
                  </a:lnTo>
                  <a:lnTo>
                    <a:pt x="30" y="17"/>
                  </a:lnTo>
                  <a:lnTo>
                    <a:pt x="33" y="8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" name="Freeform 316"/>
            <p:cNvSpPr>
              <a:spLocks/>
            </p:cNvSpPr>
            <p:nvPr/>
          </p:nvSpPr>
          <p:spPr bwMode="auto">
            <a:xfrm>
              <a:off x="3081338" y="4370388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4"/>
                </a:cxn>
                <a:cxn ang="0">
                  <a:pos x="63" y="50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4" y="71"/>
                </a:cxn>
                <a:cxn ang="0">
                  <a:pos x="74" y="78"/>
                </a:cxn>
                <a:cxn ang="0">
                  <a:pos x="72" y="83"/>
                </a:cxn>
                <a:cxn ang="0">
                  <a:pos x="69" y="92"/>
                </a:cxn>
                <a:cxn ang="0">
                  <a:pos x="61" y="101"/>
                </a:cxn>
                <a:cxn ang="0">
                  <a:pos x="47" y="115"/>
                </a:cxn>
                <a:cxn ang="0">
                  <a:pos x="40" y="122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7"/>
                </a:cxn>
                <a:cxn ang="0">
                  <a:pos x="14" y="102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2" y="80"/>
                </a:cxn>
                <a:cxn ang="0">
                  <a:pos x="0" y="74"/>
                </a:cxn>
                <a:cxn ang="0">
                  <a:pos x="2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20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4"/>
                  </a:lnTo>
                  <a:lnTo>
                    <a:pt x="63" y="50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4" y="71"/>
                  </a:lnTo>
                  <a:lnTo>
                    <a:pt x="74" y="78"/>
                  </a:lnTo>
                  <a:lnTo>
                    <a:pt x="72" y="83"/>
                  </a:lnTo>
                  <a:lnTo>
                    <a:pt x="69" y="92"/>
                  </a:lnTo>
                  <a:lnTo>
                    <a:pt x="61" y="101"/>
                  </a:lnTo>
                  <a:lnTo>
                    <a:pt x="47" y="115"/>
                  </a:lnTo>
                  <a:lnTo>
                    <a:pt x="40" y="122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7"/>
                  </a:lnTo>
                  <a:lnTo>
                    <a:pt x="14" y="102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2" y="80"/>
                  </a:lnTo>
                  <a:lnTo>
                    <a:pt x="0" y="74"/>
                  </a:lnTo>
                  <a:lnTo>
                    <a:pt x="2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20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Freeform 317"/>
            <p:cNvSpPr>
              <a:spLocks/>
            </p:cNvSpPr>
            <p:nvPr/>
          </p:nvSpPr>
          <p:spPr bwMode="auto">
            <a:xfrm>
              <a:off x="3081338" y="4249738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2" y="16"/>
                </a:cxn>
                <a:cxn ang="0">
                  <a:pos x="53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3"/>
                </a:cxn>
                <a:cxn ang="0">
                  <a:pos x="74" y="70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0"/>
                </a:cxn>
                <a:cxn ang="0">
                  <a:pos x="61" y="99"/>
                </a:cxn>
                <a:cxn ang="0">
                  <a:pos x="47" y="114"/>
                </a:cxn>
                <a:cxn ang="0">
                  <a:pos x="40" y="120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0"/>
                </a:cxn>
                <a:cxn ang="0">
                  <a:pos x="30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3"/>
                </a:cxn>
                <a:cxn ang="0">
                  <a:pos x="2" y="77"/>
                </a:cxn>
                <a:cxn ang="0">
                  <a:pos x="0" y="72"/>
                </a:cxn>
                <a:cxn ang="0">
                  <a:pos x="2" y="67"/>
                </a:cxn>
                <a:cxn ang="0">
                  <a:pos x="3" y="60"/>
                </a:cxn>
                <a:cxn ang="0">
                  <a:pos x="3" y="60"/>
                </a:cxn>
                <a:cxn ang="0">
                  <a:pos x="10" y="49"/>
                </a:cxn>
                <a:cxn ang="0">
                  <a:pos x="19" y="35"/>
                </a:cxn>
                <a:cxn ang="0">
                  <a:pos x="30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7"/>
                  </a:lnTo>
                  <a:lnTo>
                    <a:pt x="42" y="16"/>
                  </a:lnTo>
                  <a:lnTo>
                    <a:pt x="53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3"/>
                  </a:lnTo>
                  <a:lnTo>
                    <a:pt x="74" y="70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0"/>
                  </a:lnTo>
                  <a:lnTo>
                    <a:pt x="61" y="99"/>
                  </a:lnTo>
                  <a:lnTo>
                    <a:pt x="47" y="114"/>
                  </a:lnTo>
                  <a:lnTo>
                    <a:pt x="40" y="120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0"/>
                  </a:lnTo>
                  <a:lnTo>
                    <a:pt x="30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3"/>
                  </a:lnTo>
                  <a:lnTo>
                    <a:pt x="2" y="77"/>
                  </a:lnTo>
                  <a:lnTo>
                    <a:pt x="0" y="72"/>
                  </a:lnTo>
                  <a:lnTo>
                    <a:pt x="2" y="67"/>
                  </a:lnTo>
                  <a:lnTo>
                    <a:pt x="3" y="60"/>
                  </a:lnTo>
                  <a:lnTo>
                    <a:pt x="3" y="60"/>
                  </a:lnTo>
                  <a:lnTo>
                    <a:pt x="10" y="49"/>
                  </a:lnTo>
                  <a:lnTo>
                    <a:pt x="19" y="35"/>
                  </a:lnTo>
                  <a:lnTo>
                    <a:pt x="30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Freeform 318"/>
            <p:cNvSpPr>
              <a:spLocks/>
            </p:cNvSpPr>
            <p:nvPr/>
          </p:nvSpPr>
          <p:spPr bwMode="auto">
            <a:xfrm>
              <a:off x="3081338" y="4129088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7"/>
                </a:cxn>
                <a:cxn ang="0">
                  <a:pos x="53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0"/>
                </a:cxn>
                <a:cxn ang="0">
                  <a:pos x="74" y="75"/>
                </a:cxn>
                <a:cxn ang="0">
                  <a:pos x="72" y="81"/>
                </a:cxn>
                <a:cxn ang="0">
                  <a:pos x="69" y="91"/>
                </a:cxn>
                <a:cxn ang="0">
                  <a:pos x="61" y="100"/>
                </a:cxn>
                <a:cxn ang="0">
                  <a:pos x="47" y="114"/>
                </a:cxn>
                <a:cxn ang="0">
                  <a:pos x="40" y="121"/>
                </a:cxn>
                <a:cxn ang="0">
                  <a:pos x="39" y="126"/>
                </a:cxn>
                <a:cxn ang="0">
                  <a:pos x="39" y="126"/>
                </a:cxn>
                <a:cxn ang="0">
                  <a:pos x="35" y="121"/>
                </a:cxn>
                <a:cxn ang="0">
                  <a:pos x="30" y="114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7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19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6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7"/>
                  </a:lnTo>
                  <a:lnTo>
                    <a:pt x="53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0"/>
                  </a:lnTo>
                  <a:lnTo>
                    <a:pt x="74" y="75"/>
                  </a:lnTo>
                  <a:lnTo>
                    <a:pt x="72" y="81"/>
                  </a:lnTo>
                  <a:lnTo>
                    <a:pt x="69" y="91"/>
                  </a:lnTo>
                  <a:lnTo>
                    <a:pt x="61" y="100"/>
                  </a:lnTo>
                  <a:lnTo>
                    <a:pt x="47" y="114"/>
                  </a:lnTo>
                  <a:lnTo>
                    <a:pt x="40" y="121"/>
                  </a:lnTo>
                  <a:lnTo>
                    <a:pt x="39" y="126"/>
                  </a:lnTo>
                  <a:lnTo>
                    <a:pt x="39" y="126"/>
                  </a:lnTo>
                  <a:lnTo>
                    <a:pt x="35" y="121"/>
                  </a:lnTo>
                  <a:lnTo>
                    <a:pt x="30" y="114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7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19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" name="Freeform 319"/>
            <p:cNvSpPr>
              <a:spLocks/>
            </p:cNvSpPr>
            <p:nvPr/>
          </p:nvSpPr>
          <p:spPr bwMode="auto">
            <a:xfrm>
              <a:off x="3081338" y="4006850"/>
              <a:ext cx="58738" cy="103187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8"/>
                </a:cxn>
                <a:cxn ang="0">
                  <a:pos x="42" y="17"/>
                </a:cxn>
                <a:cxn ang="0">
                  <a:pos x="53" y="35"/>
                </a:cxn>
                <a:cxn ang="0">
                  <a:pos x="63" y="49"/>
                </a:cxn>
                <a:cxn ang="0">
                  <a:pos x="70" y="59"/>
                </a:cxn>
                <a:cxn ang="0">
                  <a:pos x="70" y="59"/>
                </a:cxn>
                <a:cxn ang="0">
                  <a:pos x="72" y="65"/>
                </a:cxn>
                <a:cxn ang="0">
                  <a:pos x="74" y="72"/>
                </a:cxn>
                <a:cxn ang="0">
                  <a:pos x="74" y="77"/>
                </a:cxn>
                <a:cxn ang="0">
                  <a:pos x="72" y="82"/>
                </a:cxn>
                <a:cxn ang="0">
                  <a:pos x="69" y="91"/>
                </a:cxn>
                <a:cxn ang="0">
                  <a:pos x="61" y="100"/>
                </a:cxn>
                <a:cxn ang="0">
                  <a:pos x="47" y="116"/>
                </a:cxn>
                <a:cxn ang="0">
                  <a:pos x="40" y="121"/>
                </a:cxn>
                <a:cxn ang="0">
                  <a:pos x="39" y="128"/>
                </a:cxn>
                <a:cxn ang="0">
                  <a:pos x="39" y="128"/>
                </a:cxn>
                <a:cxn ang="0">
                  <a:pos x="35" y="121"/>
                </a:cxn>
                <a:cxn ang="0">
                  <a:pos x="30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2" y="79"/>
                </a:cxn>
                <a:cxn ang="0">
                  <a:pos x="0" y="73"/>
                </a:cxn>
                <a:cxn ang="0">
                  <a:pos x="2" y="68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10" y="51"/>
                </a:cxn>
                <a:cxn ang="0">
                  <a:pos x="19" y="36"/>
                </a:cxn>
                <a:cxn ang="0">
                  <a:pos x="30" y="19"/>
                </a:cxn>
                <a:cxn ang="0">
                  <a:pos x="33" y="10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8">
                  <a:moveTo>
                    <a:pt x="35" y="0"/>
                  </a:moveTo>
                  <a:lnTo>
                    <a:pt x="35" y="0"/>
                  </a:lnTo>
                  <a:lnTo>
                    <a:pt x="39" y="8"/>
                  </a:lnTo>
                  <a:lnTo>
                    <a:pt x="42" y="17"/>
                  </a:lnTo>
                  <a:lnTo>
                    <a:pt x="53" y="35"/>
                  </a:lnTo>
                  <a:lnTo>
                    <a:pt x="63" y="49"/>
                  </a:lnTo>
                  <a:lnTo>
                    <a:pt x="70" y="59"/>
                  </a:lnTo>
                  <a:lnTo>
                    <a:pt x="70" y="59"/>
                  </a:lnTo>
                  <a:lnTo>
                    <a:pt x="72" y="65"/>
                  </a:lnTo>
                  <a:lnTo>
                    <a:pt x="74" y="72"/>
                  </a:lnTo>
                  <a:lnTo>
                    <a:pt x="74" y="77"/>
                  </a:lnTo>
                  <a:lnTo>
                    <a:pt x="72" y="82"/>
                  </a:lnTo>
                  <a:lnTo>
                    <a:pt x="69" y="91"/>
                  </a:lnTo>
                  <a:lnTo>
                    <a:pt x="61" y="100"/>
                  </a:lnTo>
                  <a:lnTo>
                    <a:pt x="47" y="116"/>
                  </a:lnTo>
                  <a:lnTo>
                    <a:pt x="40" y="121"/>
                  </a:lnTo>
                  <a:lnTo>
                    <a:pt x="39" y="128"/>
                  </a:lnTo>
                  <a:lnTo>
                    <a:pt x="39" y="128"/>
                  </a:lnTo>
                  <a:lnTo>
                    <a:pt x="35" y="121"/>
                  </a:lnTo>
                  <a:lnTo>
                    <a:pt x="30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2" y="79"/>
                  </a:lnTo>
                  <a:lnTo>
                    <a:pt x="0" y="73"/>
                  </a:lnTo>
                  <a:lnTo>
                    <a:pt x="2" y="68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10" y="51"/>
                  </a:lnTo>
                  <a:lnTo>
                    <a:pt x="19" y="36"/>
                  </a:lnTo>
                  <a:lnTo>
                    <a:pt x="30" y="19"/>
                  </a:lnTo>
                  <a:lnTo>
                    <a:pt x="33" y="10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" name="Freeform 320"/>
            <p:cNvSpPr>
              <a:spLocks/>
            </p:cNvSpPr>
            <p:nvPr/>
          </p:nvSpPr>
          <p:spPr bwMode="auto">
            <a:xfrm>
              <a:off x="3081338" y="3887788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1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2"/>
                </a:cxn>
                <a:cxn ang="0">
                  <a:pos x="61" y="100"/>
                </a:cxn>
                <a:cxn ang="0">
                  <a:pos x="47" y="115"/>
                </a:cxn>
                <a:cxn ang="0">
                  <a:pos x="40" y="122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5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5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5"/>
                </a:cxn>
                <a:cxn ang="0">
                  <a:pos x="30" y="19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1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2"/>
                  </a:lnTo>
                  <a:lnTo>
                    <a:pt x="61" y="100"/>
                  </a:lnTo>
                  <a:lnTo>
                    <a:pt x="47" y="115"/>
                  </a:lnTo>
                  <a:lnTo>
                    <a:pt x="40" y="122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5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5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5"/>
                  </a:lnTo>
                  <a:lnTo>
                    <a:pt x="30" y="19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" name="Freeform 321"/>
            <p:cNvSpPr>
              <a:spLocks/>
            </p:cNvSpPr>
            <p:nvPr/>
          </p:nvSpPr>
          <p:spPr bwMode="auto">
            <a:xfrm>
              <a:off x="3081338" y="3765550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7"/>
                </a:cxn>
                <a:cxn ang="0">
                  <a:pos x="53" y="33"/>
                </a:cxn>
                <a:cxn ang="0">
                  <a:pos x="63" y="49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4" y="70"/>
                </a:cxn>
                <a:cxn ang="0">
                  <a:pos x="74" y="77"/>
                </a:cxn>
                <a:cxn ang="0">
                  <a:pos x="72" y="83"/>
                </a:cxn>
                <a:cxn ang="0">
                  <a:pos x="69" y="91"/>
                </a:cxn>
                <a:cxn ang="0">
                  <a:pos x="61" y="100"/>
                </a:cxn>
                <a:cxn ang="0">
                  <a:pos x="47" y="114"/>
                </a:cxn>
                <a:cxn ang="0">
                  <a:pos x="40" y="121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1"/>
                </a:cxn>
                <a:cxn ang="0">
                  <a:pos x="30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19"/>
                </a:cxn>
                <a:cxn ang="0">
                  <a:pos x="33" y="10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7"/>
                  </a:lnTo>
                  <a:lnTo>
                    <a:pt x="53" y="33"/>
                  </a:lnTo>
                  <a:lnTo>
                    <a:pt x="63" y="49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4" y="70"/>
                  </a:lnTo>
                  <a:lnTo>
                    <a:pt x="74" y="77"/>
                  </a:lnTo>
                  <a:lnTo>
                    <a:pt x="72" y="83"/>
                  </a:lnTo>
                  <a:lnTo>
                    <a:pt x="69" y="91"/>
                  </a:lnTo>
                  <a:lnTo>
                    <a:pt x="61" y="100"/>
                  </a:lnTo>
                  <a:lnTo>
                    <a:pt x="47" y="114"/>
                  </a:lnTo>
                  <a:lnTo>
                    <a:pt x="40" y="121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1"/>
                  </a:lnTo>
                  <a:lnTo>
                    <a:pt x="30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19"/>
                  </a:lnTo>
                  <a:lnTo>
                    <a:pt x="33" y="10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" name="Freeform 322"/>
            <p:cNvSpPr>
              <a:spLocks/>
            </p:cNvSpPr>
            <p:nvPr/>
          </p:nvSpPr>
          <p:spPr bwMode="auto">
            <a:xfrm>
              <a:off x="3081338" y="3644900"/>
              <a:ext cx="58738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6"/>
                </a:cxn>
                <a:cxn ang="0">
                  <a:pos x="53" y="34"/>
                </a:cxn>
                <a:cxn ang="0">
                  <a:pos x="63" y="48"/>
                </a:cxn>
                <a:cxn ang="0">
                  <a:pos x="70" y="59"/>
                </a:cxn>
                <a:cxn ang="0">
                  <a:pos x="70" y="59"/>
                </a:cxn>
                <a:cxn ang="0">
                  <a:pos x="72" y="66"/>
                </a:cxn>
                <a:cxn ang="0">
                  <a:pos x="74" y="71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2"/>
                </a:cxn>
                <a:cxn ang="0">
                  <a:pos x="61" y="99"/>
                </a:cxn>
                <a:cxn ang="0">
                  <a:pos x="47" y="115"/>
                </a:cxn>
                <a:cxn ang="0">
                  <a:pos x="40" y="120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5"/>
                </a:cxn>
                <a:cxn ang="0">
                  <a:pos x="14" y="101"/>
                </a:cxn>
                <a:cxn ang="0">
                  <a:pos x="7" y="94"/>
                </a:cxn>
                <a:cxn ang="0">
                  <a:pos x="2" y="83"/>
                </a:cxn>
                <a:cxn ang="0">
                  <a:pos x="2" y="80"/>
                </a:cxn>
                <a:cxn ang="0">
                  <a:pos x="0" y="73"/>
                </a:cxn>
                <a:cxn ang="0">
                  <a:pos x="2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2"/>
                </a:cxn>
                <a:cxn ang="0">
                  <a:pos x="19" y="36"/>
                </a:cxn>
                <a:cxn ang="0">
                  <a:pos x="30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6"/>
                  </a:lnTo>
                  <a:lnTo>
                    <a:pt x="53" y="34"/>
                  </a:lnTo>
                  <a:lnTo>
                    <a:pt x="63" y="48"/>
                  </a:lnTo>
                  <a:lnTo>
                    <a:pt x="70" y="59"/>
                  </a:lnTo>
                  <a:lnTo>
                    <a:pt x="70" y="59"/>
                  </a:lnTo>
                  <a:lnTo>
                    <a:pt x="72" y="66"/>
                  </a:lnTo>
                  <a:lnTo>
                    <a:pt x="74" y="71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2"/>
                  </a:lnTo>
                  <a:lnTo>
                    <a:pt x="61" y="99"/>
                  </a:lnTo>
                  <a:lnTo>
                    <a:pt x="47" y="115"/>
                  </a:lnTo>
                  <a:lnTo>
                    <a:pt x="40" y="120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5"/>
                  </a:lnTo>
                  <a:lnTo>
                    <a:pt x="14" y="101"/>
                  </a:lnTo>
                  <a:lnTo>
                    <a:pt x="7" y="94"/>
                  </a:lnTo>
                  <a:lnTo>
                    <a:pt x="2" y="83"/>
                  </a:lnTo>
                  <a:lnTo>
                    <a:pt x="2" y="80"/>
                  </a:lnTo>
                  <a:lnTo>
                    <a:pt x="0" y="73"/>
                  </a:lnTo>
                  <a:lnTo>
                    <a:pt x="2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2"/>
                  </a:lnTo>
                  <a:lnTo>
                    <a:pt x="19" y="36"/>
                  </a:lnTo>
                  <a:lnTo>
                    <a:pt x="30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" name="Freeform 323"/>
            <p:cNvSpPr>
              <a:spLocks/>
            </p:cNvSpPr>
            <p:nvPr/>
          </p:nvSpPr>
          <p:spPr bwMode="auto">
            <a:xfrm>
              <a:off x="3081338" y="3524250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9"/>
                </a:cxn>
                <a:cxn ang="0">
                  <a:pos x="42" y="18"/>
                </a:cxn>
                <a:cxn ang="0">
                  <a:pos x="53" y="34"/>
                </a:cxn>
                <a:cxn ang="0">
                  <a:pos x="63" y="50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4" y="71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2"/>
                </a:cxn>
                <a:cxn ang="0">
                  <a:pos x="61" y="101"/>
                </a:cxn>
                <a:cxn ang="0">
                  <a:pos x="47" y="115"/>
                </a:cxn>
                <a:cxn ang="0">
                  <a:pos x="40" y="122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2"/>
                </a:cxn>
                <a:cxn ang="0">
                  <a:pos x="30" y="116"/>
                </a:cxn>
                <a:cxn ang="0">
                  <a:pos x="14" y="102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2" y="79"/>
                </a:cxn>
                <a:cxn ang="0">
                  <a:pos x="0" y="74"/>
                </a:cxn>
                <a:cxn ang="0">
                  <a:pos x="2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10" y="51"/>
                </a:cxn>
                <a:cxn ang="0">
                  <a:pos x="19" y="37"/>
                </a:cxn>
                <a:cxn ang="0">
                  <a:pos x="30" y="20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9"/>
                  </a:lnTo>
                  <a:lnTo>
                    <a:pt x="42" y="18"/>
                  </a:lnTo>
                  <a:lnTo>
                    <a:pt x="53" y="34"/>
                  </a:lnTo>
                  <a:lnTo>
                    <a:pt x="63" y="50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4" y="71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2"/>
                  </a:lnTo>
                  <a:lnTo>
                    <a:pt x="61" y="101"/>
                  </a:lnTo>
                  <a:lnTo>
                    <a:pt x="47" y="115"/>
                  </a:lnTo>
                  <a:lnTo>
                    <a:pt x="40" y="122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2"/>
                  </a:lnTo>
                  <a:lnTo>
                    <a:pt x="30" y="116"/>
                  </a:lnTo>
                  <a:lnTo>
                    <a:pt x="14" y="102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2" y="79"/>
                  </a:lnTo>
                  <a:lnTo>
                    <a:pt x="0" y="74"/>
                  </a:lnTo>
                  <a:lnTo>
                    <a:pt x="2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10" y="51"/>
                  </a:lnTo>
                  <a:lnTo>
                    <a:pt x="19" y="37"/>
                  </a:lnTo>
                  <a:lnTo>
                    <a:pt x="30" y="20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" name="Freeform 324"/>
            <p:cNvSpPr>
              <a:spLocks/>
            </p:cNvSpPr>
            <p:nvPr/>
          </p:nvSpPr>
          <p:spPr bwMode="auto">
            <a:xfrm>
              <a:off x="3081338" y="3403600"/>
              <a:ext cx="58738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2" y="16"/>
                </a:cxn>
                <a:cxn ang="0">
                  <a:pos x="53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3"/>
                </a:cxn>
                <a:cxn ang="0">
                  <a:pos x="74" y="70"/>
                </a:cxn>
                <a:cxn ang="0">
                  <a:pos x="74" y="76"/>
                </a:cxn>
                <a:cxn ang="0">
                  <a:pos x="72" y="81"/>
                </a:cxn>
                <a:cxn ang="0">
                  <a:pos x="69" y="90"/>
                </a:cxn>
                <a:cxn ang="0">
                  <a:pos x="61" y="98"/>
                </a:cxn>
                <a:cxn ang="0">
                  <a:pos x="47" y="114"/>
                </a:cxn>
                <a:cxn ang="0">
                  <a:pos x="40" y="120"/>
                </a:cxn>
                <a:cxn ang="0">
                  <a:pos x="39" y="127"/>
                </a:cxn>
                <a:cxn ang="0">
                  <a:pos x="39" y="127"/>
                </a:cxn>
                <a:cxn ang="0">
                  <a:pos x="35" y="120"/>
                </a:cxn>
                <a:cxn ang="0">
                  <a:pos x="30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3"/>
                </a:cxn>
                <a:cxn ang="0">
                  <a:pos x="2" y="77"/>
                </a:cxn>
                <a:cxn ang="0">
                  <a:pos x="0" y="72"/>
                </a:cxn>
                <a:cxn ang="0">
                  <a:pos x="2" y="67"/>
                </a:cxn>
                <a:cxn ang="0">
                  <a:pos x="3" y="60"/>
                </a:cxn>
                <a:cxn ang="0">
                  <a:pos x="3" y="60"/>
                </a:cxn>
                <a:cxn ang="0">
                  <a:pos x="10" y="49"/>
                </a:cxn>
                <a:cxn ang="0">
                  <a:pos x="19" y="35"/>
                </a:cxn>
                <a:cxn ang="0">
                  <a:pos x="30" y="17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4" h="127">
                  <a:moveTo>
                    <a:pt x="35" y="0"/>
                  </a:moveTo>
                  <a:lnTo>
                    <a:pt x="35" y="0"/>
                  </a:lnTo>
                  <a:lnTo>
                    <a:pt x="39" y="7"/>
                  </a:lnTo>
                  <a:lnTo>
                    <a:pt x="42" y="16"/>
                  </a:lnTo>
                  <a:lnTo>
                    <a:pt x="53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3"/>
                  </a:lnTo>
                  <a:lnTo>
                    <a:pt x="74" y="70"/>
                  </a:lnTo>
                  <a:lnTo>
                    <a:pt x="74" y="76"/>
                  </a:lnTo>
                  <a:lnTo>
                    <a:pt x="72" y="81"/>
                  </a:lnTo>
                  <a:lnTo>
                    <a:pt x="69" y="90"/>
                  </a:lnTo>
                  <a:lnTo>
                    <a:pt x="61" y="98"/>
                  </a:lnTo>
                  <a:lnTo>
                    <a:pt x="47" y="114"/>
                  </a:lnTo>
                  <a:lnTo>
                    <a:pt x="40" y="120"/>
                  </a:lnTo>
                  <a:lnTo>
                    <a:pt x="39" y="127"/>
                  </a:lnTo>
                  <a:lnTo>
                    <a:pt x="39" y="127"/>
                  </a:lnTo>
                  <a:lnTo>
                    <a:pt x="35" y="120"/>
                  </a:lnTo>
                  <a:lnTo>
                    <a:pt x="30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3"/>
                  </a:lnTo>
                  <a:lnTo>
                    <a:pt x="2" y="77"/>
                  </a:lnTo>
                  <a:lnTo>
                    <a:pt x="0" y="72"/>
                  </a:lnTo>
                  <a:lnTo>
                    <a:pt x="2" y="67"/>
                  </a:lnTo>
                  <a:lnTo>
                    <a:pt x="3" y="60"/>
                  </a:lnTo>
                  <a:lnTo>
                    <a:pt x="3" y="60"/>
                  </a:lnTo>
                  <a:lnTo>
                    <a:pt x="10" y="49"/>
                  </a:lnTo>
                  <a:lnTo>
                    <a:pt x="19" y="35"/>
                  </a:lnTo>
                  <a:lnTo>
                    <a:pt x="30" y="17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" name="Freeform 325"/>
            <p:cNvSpPr>
              <a:spLocks/>
            </p:cNvSpPr>
            <p:nvPr/>
          </p:nvSpPr>
          <p:spPr bwMode="auto">
            <a:xfrm>
              <a:off x="3181351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1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5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6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1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5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6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" name="Freeform 326"/>
            <p:cNvSpPr>
              <a:spLocks/>
            </p:cNvSpPr>
            <p:nvPr/>
          </p:nvSpPr>
          <p:spPr bwMode="auto">
            <a:xfrm>
              <a:off x="3300413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61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4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2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5" y="9"/>
                </a:cxn>
                <a:cxn ang="0">
                  <a:pos x="89" y="17"/>
                </a:cxn>
                <a:cxn ang="0">
                  <a:pos x="105" y="28"/>
                </a:cxn>
                <a:cxn ang="0">
                  <a:pos x="114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61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4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2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5" y="9"/>
                  </a:lnTo>
                  <a:lnTo>
                    <a:pt x="89" y="17"/>
                  </a:lnTo>
                  <a:lnTo>
                    <a:pt x="105" y="28"/>
                  </a:lnTo>
                  <a:lnTo>
                    <a:pt x="114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0" name="Freeform 327"/>
            <p:cNvSpPr>
              <a:spLocks/>
            </p:cNvSpPr>
            <p:nvPr/>
          </p:nvSpPr>
          <p:spPr bwMode="auto">
            <a:xfrm>
              <a:off x="3419476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2" y="72"/>
                </a:cxn>
                <a:cxn ang="0">
                  <a:pos x="55" y="72"/>
                </a:cxn>
                <a:cxn ang="0">
                  <a:pos x="50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7" y="60"/>
                </a:cxn>
                <a:cxn ang="0">
                  <a:pos x="13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1" y="28"/>
                </a:cxn>
                <a:cxn ang="0">
                  <a:pos x="25" y="12"/>
                </a:cxn>
                <a:cxn ang="0">
                  <a:pos x="34" y="5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4" y="9"/>
                </a:cxn>
                <a:cxn ang="0">
                  <a:pos x="90" y="17"/>
                </a:cxn>
                <a:cxn ang="0">
                  <a:pos x="106" y="28"/>
                </a:cxn>
                <a:cxn ang="0">
                  <a:pos x="115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2" y="72"/>
                  </a:lnTo>
                  <a:lnTo>
                    <a:pt x="55" y="72"/>
                  </a:lnTo>
                  <a:lnTo>
                    <a:pt x="50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7" y="60"/>
                  </a:lnTo>
                  <a:lnTo>
                    <a:pt x="13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1" y="28"/>
                  </a:lnTo>
                  <a:lnTo>
                    <a:pt x="25" y="12"/>
                  </a:lnTo>
                  <a:lnTo>
                    <a:pt x="34" y="5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4" y="9"/>
                  </a:lnTo>
                  <a:lnTo>
                    <a:pt x="90" y="17"/>
                  </a:lnTo>
                  <a:lnTo>
                    <a:pt x="106" y="28"/>
                  </a:lnTo>
                  <a:lnTo>
                    <a:pt x="115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" name="Freeform 328"/>
            <p:cNvSpPr>
              <a:spLocks/>
            </p:cNvSpPr>
            <p:nvPr/>
          </p:nvSpPr>
          <p:spPr bwMode="auto">
            <a:xfrm>
              <a:off x="3536951" y="3303588"/>
              <a:ext cx="98425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5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5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2" name="Freeform 329"/>
            <p:cNvSpPr>
              <a:spLocks/>
            </p:cNvSpPr>
            <p:nvPr/>
          </p:nvSpPr>
          <p:spPr bwMode="auto">
            <a:xfrm>
              <a:off x="3656013" y="3303588"/>
              <a:ext cx="98425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59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4" y="12"/>
                </a:cxn>
                <a:cxn ang="0">
                  <a:pos x="31" y="5"/>
                </a:cxn>
                <a:cxn ang="0">
                  <a:pos x="42" y="2"/>
                </a:cxn>
                <a:cxn ang="0">
                  <a:pos x="45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5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59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4" y="12"/>
                  </a:lnTo>
                  <a:lnTo>
                    <a:pt x="31" y="5"/>
                  </a:lnTo>
                  <a:lnTo>
                    <a:pt x="42" y="2"/>
                  </a:lnTo>
                  <a:lnTo>
                    <a:pt x="45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5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3" name="Freeform 330"/>
            <p:cNvSpPr>
              <a:spLocks/>
            </p:cNvSpPr>
            <p:nvPr/>
          </p:nvSpPr>
          <p:spPr bwMode="auto">
            <a:xfrm>
              <a:off x="3775076" y="3303588"/>
              <a:ext cx="98425" cy="57150"/>
            </a:xfrm>
            <a:custGeom>
              <a:avLst/>
              <a:gdLst/>
              <a:ahLst/>
              <a:cxnLst>
                <a:cxn ang="0">
                  <a:pos x="124" y="35"/>
                </a:cxn>
                <a:cxn ang="0">
                  <a:pos x="124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0" y="51"/>
                </a:cxn>
                <a:cxn ang="0">
                  <a:pos x="76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5" y="72"/>
                </a:cxn>
                <a:cxn ang="0">
                  <a:pos x="50" y="72"/>
                </a:cxn>
                <a:cxn ang="0">
                  <a:pos x="44" y="72"/>
                </a:cxn>
                <a:cxn ang="0">
                  <a:pos x="34" y="67"/>
                </a:cxn>
                <a:cxn ang="0">
                  <a:pos x="27" y="60"/>
                </a:cxn>
                <a:cxn ang="0">
                  <a:pos x="11" y="46"/>
                </a:cxn>
                <a:cxn ang="0">
                  <a:pos x="6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6" y="35"/>
                </a:cxn>
                <a:cxn ang="0">
                  <a:pos x="11" y="28"/>
                </a:cxn>
                <a:cxn ang="0">
                  <a:pos x="25" y="12"/>
                </a:cxn>
                <a:cxn ang="0">
                  <a:pos x="32" y="5"/>
                </a:cxn>
                <a:cxn ang="0">
                  <a:pos x="41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4" y="2"/>
                </a:cxn>
                <a:cxn ang="0">
                  <a:pos x="64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5" y="31"/>
                </a:cxn>
                <a:cxn ang="0">
                  <a:pos x="124" y="35"/>
                </a:cxn>
                <a:cxn ang="0">
                  <a:pos x="124" y="35"/>
                </a:cxn>
              </a:cxnLst>
              <a:rect l="0" t="0" r="r" b="b"/>
              <a:pathLst>
                <a:path w="124" h="72">
                  <a:moveTo>
                    <a:pt x="124" y="35"/>
                  </a:moveTo>
                  <a:lnTo>
                    <a:pt x="124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0" y="51"/>
                  </a:lnTo>
                  <a:lnTo>
                    <a:pt x="76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5" y="72"/>
                  </a:lnTo>
                  <a:lnTo>
                    <a:pt x="50" y="72"/>
                  </a:lnTo>
                  <a:lnTo>
                    <a:pt x="44" y="72"/>
                  </a:lnTo>
                  <a:lnTo>
                    <a:pt x="34" y="67"/>
                  </a:lnTo>
                  <a:lnTo>
                    <a:pt x="27" y="60"/>
                  </a:lnTo>
                  <a:lnTo>
                    <a:pt x="11" y="46"/>
                  </a:lnTo>
                  <a:lnTo>
                    <a:pt x="6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6" y="35"/>
                  </a:lnTo>
                  <a:lnTo>
                    <a:pt x="11" y="28"/>
                  </a:lnTo>
                  <a:lnTo>
                    <a:pt x="25" y="12"/>
                  </a:lnTo>
                  <a:lnTo>
                    <a:pt x="32" y="5"/>
                  </a:lnTo>
                  <a:lnTo>
                    <a:pt x="41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4" y="2"/>
                  </a:lnTo>
                  <a:lnTo>
                    <a:pt x="64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5" y="31"/>
                  </a:lnTo>
                  <a:lnTo>
                    <a:pt x="124" y="35"/>
                  </a:lnTo>
                  <a:lnTo>
                    <a:pt x="124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4" name="Freeform 331"/>
            <p:cNvSpPr>
              <a:spLocks/>
            </p:cNvSpPr>
            <p:nvPr/>
          </p:nvSpPr>
          <p:spPr bwMode="auto">
            <a:xfrm>
              <a:off x="3892551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9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2" y="72"/>
                </a:cxn>
                <a:cxn ang="0">
                  <a:pos x="57" y="72"/>
                </a:cxn>
                <a:cxn ang="0">
                  <a:pos x="51" y="72"/>
                </a:cxn>
                <a:cxn ang="0">
                  <a:pos x="46" y="72"/>
                </a:cxn>
                <a:cxn ang="0">
                  <a:pos x="35" y="67"/>
                </a:cxn>
                <a:cxn ang="0">
                  <a:pos x="28" y="60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2" y="28"/>
                </a:cxn>
                <a:cxn ang="0">
                  <a:pos x="27" y="12"/>
                </a:cxn>
                <a:cxn ang="0">
                  <a:pos x="34" y="5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8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9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2" y="72"/>
                  </a:lnTo>
                  <a:lnTo>
                    <a:pt x="57" y="72"/>
                  </a:lnTo>
                  <a:lnTo>
                    <a:pt x="51" y="72"/>
                  </a:lnTo>
                  <a:lnTo>
                    <a:pt x="46" y="72"/>
                  </a:lnTo>
                  <a:lnTo>
                    <a:pt x="35" y="67"/>
                  </a:lnTo>
                  <a:lnTo>
                    <a:pt x="28" y="60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7" y="35"/>
                  </a:lnTo>
                  <a:lnTo>
                    <a:pt x="12" y="28"/>
                  </a:lnTo>
                  <a:lnTo>
                    <a:pt x="27" y="12"/>
                  </a:lnTo>
                  <a:lnTo>
                    <a:pt x="34" y="5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8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5" name="Freeform 332"/>
            <p:cNvSpPr>
              <a:spLocks/>
            </p:cNvSpPr>
            <p:nvPr/>
          </p:nvSpPr>
          <p:spPr bwMode="auto">
            <a:xfrm>
              <a:off x="4011613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1" y="72"/>
                </a:cxn>
                <a:cxn ang="0">
                  <a:pos x="56" y="72"/>
                </a:cxn>
                <a:cxn ang="0">
                  <a:pos x="51" y="72"/>
                </a:cxn>
                <a:cxn ang="0">
                  <a:pos x="46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2" y="28"/>
                </a:cxn>
                <a:cxn ang="0">
                  <a:pos x="24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7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1" y="72"/>
                  </a:lnTo>
                  <a:lnTo>
                    <a:pt x="56" y="72"/>
                  </a:lnTo>
                  <a:lnTo>
                    <a:pt x="51" y="72"/>
                  </a:lnTo>
                  <a:lnTo>
                    <a:pt x="46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7" y="35"/>
                  </a:lnTo>
                  <a:lnTo>
                    <a:pt x="12" y="28"/>
                  </a:lnTo>
                  <a:lnTo>
                    <a:pt x="24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7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6" name="Freeform 333"/>
            <p:cNvSpPr>
              <a:spLocks/>
            </p:cNvSpPr>
            <p:nvPr/>
          </p:nvSpPr>
          <p:spPr bwMode="auto">
            <a:xfrm>
              <a:off x="4130676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61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4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2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5" y="9"/>
                </a:cxn>
                <a:cxn ang="0">
                  <a:pos x="89" y="17"/>
                </a:cxn>
                <a:cxn ang="0">
                  <a:pos x="105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61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4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2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5" y="9"/>
                  </a:lnTo>
                  <a:lnTo>
                    <a:pt x="89" y="17"/>
                  </a:lnTo>
                  <a:lnTo>
                    <a:pt x="105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7" name="Freeform 334"/>
            <p:cNvSpPr>
              <a:spLocks/>
            </p:cNvSpPr>
            <p:nvPr/>
          </p:nvSpPr>
          <p:spPr bwMode="auto">
            <a:xfrm>
              <a:off x="4249738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2" y="72"/>
                </a:cxn>
                <a:cxn ang="0">
                  <a:pos x="55" y="72"/>
                </a:cxn>
                <a:cxn ang="0">
                  <a:pos x="50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7" y="60"/>
                </a:cxn>
                <a:cxn ang="0">
                  <a:pos x="13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3" y="28"/>
                </a:cxn>
                <a:cxn ang="0">
                  <a:pos x="25" y="12"/>
                </a:cxn>
                <a:cxn ang="0">
                  <a:pos x="34" y="5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4" y="9"/>
                </a:cxn>
                <a:cxn ang="0">
                  <a:pos x="90" y="17"/>
                </a:cxn>
                <a:cxn ang="0">
                  <a:pos x="106" y="28"/>
                </a:cxn>
                <a:cxn ang="0">
                  <a:pos x="115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2" y="72"/>
                  </a:lnTo>
                  <a:lnTo>
                    <a:pt x="55" y="72"/>
                  </a:lnTo>
                  <a:lnTo>
                    <a:pt x="50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7" y="60"/>
                  </a:lnTo>
                  <a:lnTo>
                    <a:pt x="13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3" y="28"/>
                  </a:lnTo>
                  <a:lnTo>
                    <a:pt x="25" y="12"/>
                  </a:lnTo>
                  <a:lnTo>
                    <a:pt x="34" y="5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4" y="9"/>
                  </a:lnTo>
                  <a:lnTo>
                    <a:pt x="90" y="17"/>
                  </a:lnTo>
                  <a:lnTo>
                    <a:pt x="106" y="28"/>
                  </a:lnTo>
                  <a:lnTo>
                    <a:pt x="115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8" name="Freeform 335"/>
            <p:cNvSpPr>
              <a:spLocks/>
            </p:cNvSpPr>
            <p:nvPr/>
          </p:nvSpPr>
          <p:spPr bwMode="auto">
            <a:xfrm>
              <a:off x="4367213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5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4" y="9"/>
                </a:cxn>
                <a:cxn ang="0">
                  <a:pos x="90" y="17"/>
                </a:cxn>
                <a:cxn ang="0">
                  <a:pos x="106" y="28"/>
                </a:cxn>
                <a:cxn ang="0">
                  <a:pos x="114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5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4" y="9"/>
                  </a:lnTo>
                  <a:lnTo>
                    <a:pt x="90" y="17"/>
                  </a:lnTo>
                  <a:lnTo>
                    <a:pt x="106" y="28"/>
                  </a:lnTo>
                  <a:lnTo>
                    <a:pt x="114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9" name="Freeform 336"/>
            <p:cNvSpPr>
              <a:spLocks/>
            </p:cNvSpPr>
            <p:nvPr/>
          </p:nvSpPr>
          <p:spPr bwMode="auto">
            <a:xfrm>
              <a:off x="4486276" y="3303588"/>
              <a:ext cx="98425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59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4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2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5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59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4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2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5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0" name="Freeform 337"/>
            <p:cNvSpPr>
              <a:spLocks/>
            </p:cNvSpPr>
            <p:nvPr/>
          </p:nvSpPr>
          <p:spPr bwMode="auto">
            <a:xfrm>
              <a:off x="4605338" y="3303588"/>
              <a:ext cx="98425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5" y="72"/>
                </a:cxn>
                <a:cxn ang="0">
                  <a:pos x="50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7" y="60"/>
                </a:cxn>
                <a:cxn ang="0">
                  <a:pos x="13" y="46"/>
                </a:cxn>
                <a:cxn ang="0">
                  <a:pos x="6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6" y="35"/>
                </a:cxn>
                <a:cxn ang="0">
                  <a:pos x="11" y="28"/>
                </a:cxn>
                <a:cxn ang="0">
                  <a:pos x="25" y="12"/>
                </a:cxn>
                <a:cxn ang="0">
                  <a:pos x="32" y="5"/>
                </a:cxn>
                <a:cxn ang="0">
                  <a:pos x="42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4" y="2"/>
                </a:cxn>
                <a:cxn ang="0">
                  <a:pos x="64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5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5" y="72"/>
                  </a:lnTo>
                  <a:lnTo>
                    <a:pt x="50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7" y="60"/>
                  </a:lnTo>
                  <a:lnTo>
                    <a:pt x="13" y="46"/>
                  </a:lnTo>
                  <a:lnTo>
                    <a:pt x="6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6" y="35"/>
                  </a:lnTo>
                  <a:lnTo>
                    <a:pt x="11" y="28"/>
                  </a:lnTo>
                  <a:lnTo>
                    <a:pt x="25" y="12"/>
                  </a:lnTo>
                  <a:lnTo>
                    <a:pt x="32" y="5"/>
                  </a:lnTo>
                  <a:lnTo>
                    <a:pt x="42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4" y="2"/>
                  </a:lnTo>
                  <a:lnTo>
                    <a:pt x="64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5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1" name="Freeform 338"/>
            <p:cNvSpPr>
              <a:spLocks/>
            </p:cNvSpPr>
            <p:nvPr/>
          </p:nvSpPr>
          <p:spPr bwMode="auto">
            <a:xfrm>
              <a:off x="4724401" y="3303588"/>
              <a:ext cx="98425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4" y="37"/>
                </a:cxn>
                <a:cxn ang="0">
                  <a:pos x="107" y="40"/>
                </a:cxn>
                <a:cxn ang="0">
                  <a:pos x="90" y="51"/>
                </a:cxn>
                <a:cxn ang="0">
                  <a:pos x="76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3" y="67"/>
                </a:cxn>
                <a:cxn ang="0">
                  <a:pos x="26" y="60"/>
                </a:cxn>
                <a:cxn ang="0">
                  <a:pos x="10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5" y="12"/>
                </a:cxn>
                <a:cxn ang="0">
                  <a:pos x="32" y="5"/>
                </a:cxn>
                <a:cxn ang="0">
                  <a:pos x="40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4" y="37"/>
                  </a:lnTo>
                  <a:lnTo>
                    <a:pt x="107" y="40"/>
                  </a:lnTo>
                  <a:lnTo>
                    <a:pt x="90" y="51"/>
                  </a:lnTo>
                  <a:lnTo>
                    <a:pt x="76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3" y="67"/>
                  </a:lnTo>
                  <a:lnTo>
                    <a:pt x="26" y="60"/>
                  </a:lnTo>
                  <a:lnTo>
                    <a:pt x="10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5" y="12"/>
                  </a:lnTo>
                  <a:lnTo>
                    <a:pt x="32" y="5"/>
                  </a:lnTo>
                  <a:lnTo>
                    <a:pt x="40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2" name="Freeform 339"/>
            <p:cNvSpPr>
              <a:spLocks/>
            </p:cNvSpPr>
            <p:nvPr/>
          </p:nvSpPr>
          <p:spPr bwMode="auto">
            <a:xfrm>
              <a:off x="4841876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9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1" y="72"/>
                </a:cxn>
                <a:cxn ang="0">
                  <a:pos x="56" y="72"/>
                </a:cxn>
                <a:cxn ang="0">
                  <a:pos x="51" y="72"/>
                </a:cxn>
                <a:cxn ang="0">
                  <a:pos x="46" y="72"/>
                </a:cxn>
                <a:cxn ang="0">
                  <a:pos x="35" y="67"/>
                </a:cxn>
                <a:cxn ang="0">
                  <a:pos x="28" y="60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2" y="28"/>
                </a:cxn>
                <a:cxn ang="0">
                  <a:pos x="26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7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9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1" y="72"/>
                  </a:lnTo>
                  <a:lnTo>
                    <a:pt x="56" y="72"/>
                  </a:lnTo>
                  <a:lnTo>
                    <a:pt x="51" y="72"/>
                  </a:lnTo>
                  <a:lnTo>
                    <a:pt x="46" y="72"/>
                  </a:lnTo>
                  <a:lnTo>
                    <a:pt x="35" y="67"/>
                  </a:lnTo>
                  <a:lnTo>
                    <a:pt x="28" y="60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7" y="35"/>
                  </a:lnTo>
                  <a:lnTo>
                    <a:pt x="12" y="28"/>
                  </a:lnTo>
                  <a:lnTo>
                    <a:pt x="26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7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3" name="Freeform 340"/>
            <p:cNvSpPr>
              <a:spLocks/>
            </p:cNvSpPr>
            <p:nvPr/>
          </p:nvSpPr>
          <p:spPr bwMode="auto">
            <a:xfrm>
              <a:off x="4960938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61" y="72"/>
                </a:cxn>
                <a:cxn ang="0">
                  <a:pos x="56" y="72"/>
                </a:cxn>
                <a:cxn ang="0">
                  <a:pos x="49" y="72"/>
                </a:cxn>
                <a:cxn ang="0">
                  <a:pos x="45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4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2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5" y="9"/>
                </a:cxn>
                <a:cxn ang="0">
                  <a:pos x="89" y="17"/>
                </a:cxn>
                <a:cxn ang="0">
                  <a:pos x="107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61" y="72"/>
                  </a:lnTo>
                  <a:lnTo>
                    <a:pt x="56" y="72"/>
                  </a:lnTo>
                  <a:lnTo>
                    <a:pt x="49" y="72"/>
                  </a:lnTo>
                  <a:lnTo>
                    <a:pt x="45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4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2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5" y="9"/>
                  </a:lnTo>
                  <a:lnTo>
                    <a:pt x="89" y="17"/>
                  </a:lnTo>
                  <a:lnTo>
                    <a:pt x="107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4" name="Freeform 341"/>
            <p:cNvSpPr>
              <a:spLocks/>
            </p:cNvSpPr>
            <p:nvPr/>
          </p:nvSpPr>
          <p:spPr bwMode="auto">
            <a:xfrm>
              <a:off x="5080001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2" y="72"/>
                </a:cxn>
                <a:cxn ang="0">
                  <a:pos x="55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7" y="60"/>
                </a:cxn>
                <a:cxn ang="0">
                  <a:pos x="13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3" y="28"/>
                </a:cxn>
                <a:cxn ang="0">
                  <a:pos x="25" y="12"/>
                </a:cxn>
                <a:cxn ang="0">
                  <a:pos x="34" y="5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6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2" y="72"/>
                  </a:lnTo>
                  <a:lnTo>
                    <a:pt x="55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7" y="60"/>
                  </a:lnTo>
                  <a:lnTo>
                    <a:pt x="13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3" y="28"/>
                  </a:lnTo>
                  <a:lnTo>
                    <a:pt x="25" y="12"/>
                  </a:lnTo>
                  <a:lnTo>
                    <a:pt x="34" y="5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6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5" name="Freeform 342"/>
            <p:cNvSpPr>
              <a:spLocks/>
            </p:cNvSpPr>
            <p:nvPr/>
          </p:nvSpPr>
          <p:spPr bwMode="auto">
            <a:xfrm>
              <a:off x="5197476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1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5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4" y="9"/>
                </a:cxn>
                <a:cxn ang="0">
                  <a:pos x="90" y="17"/>
                </a:cxn>
                <a:cxn ang="0">
                  <a:pos x="106" y="28"/>
                </a:cxn>
                <a:cxn ang="0">
                  <a:pos x="114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1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5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4" y="9"/>
                  </a:lnTo>
                  <a:lnTo>
                    <a:pt x="90" y="17"/>
                  </a:lnTo>
                  <a:lnTo>
                    <a:pt x="106" y="28"/>
                  </a:lnTo>
                  <a:lnTo>
                    <a:pt x="114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6" name="Freeform 343"/>
            <p:cNvSpPr>
              <a:spLocks/>
            </p:cNvSpPr>
            <p:nvPr/>
          </p:nvSpPr>
          <p:spPr bwMode="auto">
            <a:xfrm>
              <a:off x="5316538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59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4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2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3" y="9"/>
                </a:cxn>
                <a:cxn ang="0">
                  <a:pos x="89" y="17"/>
                </a:cxn>
                <a:cxn ang="0">
                  <a:pos x="105" y="28"/>
                </a:cxn>
                <a:cxn ang="0">
                  <a:pos x="114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59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4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2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3" y="9"/>
                  </a:lnTo>
                  <a:lnTo>
                    <a:pt x="89" y="17"/>
                  </a:lnTo>
                  <a:lnTo>
                    <a:pt x="105" y="28"/>
                  </a:lnTo>
                  <a:lnTo>
                    <a:pt x="114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7" name="Freeform 344"/>
            <p:cNvSpPr>
              <a:spLocks/>
            </p:cNvSpPr>
            <p:nvPr/>
          </p:nvSpPr>
          <p:spPr bwMode="auto">
            <a:xfrm>
              <a:off x="5435601" y="3303588"/>
              <a:ext cx="98425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5" y="72"/>
                </a:cxn>
                <a:cxn ang="0">
                  <a:pos x="50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7" y="60"/>
                </a:cxn>
                <a:cxn ang="0">
                  <a:pos x="13" y="46"/>
                </a:cxn>
                <a:cxn ang="0">
                  <a:pos x="6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6" y="35"/>
                </a:cxn>
                <a:cxn ang="0">
                  <a:pos x="11" y="28"/>
                </a:cxn>
                <a:cxn ang="0">
                  <a:pos x="25" y="12"/>
                </a:cxn>
                <a:cxn ang="0">
                  <a:pos x="32" y="5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4" y="2"/>
                </a:cxn>
                <a:cxn ang="0">
                  <a:pos x="64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5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5" y="72"/>
                  </a:lnTo>
                  <a:lnTo>
                    <a:pt x="50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7" y="60"/>
                  </a:lnTo>
                  <a:lnTo>
                    <a:pt x="13" y="46"/>
                  </a:lnTo>
                  <a:lnTo>
                    <a:pt x="6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6" y="35"/>
                  </a:lnTo>
                  <a:lnTo>
                    <a:pt x="11" y="28"/>
                  </a:lnTo>
                  <a:lnTo>
                    <a:pt x="25" y="12"/>
                  </a:lnTo>
                  <a:lnTo>
                    <a:pt x="32" y="5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4" y="2"/>
                  </a:lnTo>
                  <a:lnTo>
                    <a:pt x="64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5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8" name="Freeform 345"/>
            <p:cNvSpPr>
              <a:spLocks/>
            </p:cNvSpPr>
            <p:nvPr/>
          </p:nvSpPr>
          <p:spPr bwMode="auto">
            <a:xfrm>
              <a:off x="5554663" y="3303588"/>
              <a:ext cx="98425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6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5" y="12"/>
                </a:cxn>
                <a:cxn ang="0">
                  <a:pos x="32" y="5"/>
                </a:cxn>
                <a:cxn ang="0">
                  <a:pos x="42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6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5" y="12"/>
                  </a:lnTo>
                  <a:lnTo>
                    <a:pt x="32" y="5"/>
                  </a:lnTo>
                  <a:lnTo>
                    <a:pt x="42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9" name="Freeform 346"/>
            <p:cNvSpPr>
              <a:spLocks/>
            </p:cNvSpPr>
            <p:nvPr/>
          </p:nvSpPr>
          <p:spPr bwMode="auto">
            <a:xfrm>
              <a:off x="5673726" y="3303588"/>
              <a:ext cx="96838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4" y="37"/>
                </a:cxn>
                <a:cxn ang="0">
                  <a:pos x="107" y="40"/>
                </a:cxn>
                <a:cxn ang="0">
                  <a:pos x="89" y="51"/>
                </a:cxn>
                <a:cxn ang="0">
                  <a:pos x="75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59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3" y="67"/>
                </a:cxn>
                <a:cxn ang="0">
                  <a:pos x="26" y="60"/>
                </a:cxn>
                <a:cxn ang="0">
                  <a:pos x="10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4" y="12"/>
                </a:cxn>
                <a:cxn ang="0">
                  <a:pos x="31" y="5"/>
                </a:cxn>
                <a:cxn ang="0">
                  <a:pos x="40" y="2"/>
                </a:cxn>
                <a:cxn ang="0">
                  <a:pos x="45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5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4" y="37"/>
                  </a:lnTo>
                  <a:lnTo>
                    <a:pt x="107" y="40"/>
                  </a:lnTo>
                  <a:lnTo>
                    <a:pt x="89" y="51"/>
                  </a:lnTo>
                  <a:lnTo>
                    <a:pt x="75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59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3" y="67"/>
                  </a:lnTo>
                  <a:lnTo>
                    <a:pt x="26" y="60"/>
                  </a:lnTo>
                  <a:lnTo>
                    <a:pt x="10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4" y="12"/>
                  </a:lnTo>
                  <a:lnTo>
                    <a:pt x="31" y="5"/>
                  </a:lnTo>
                  <a:lnTo>
                    <a:pt x="40" y="2"/>
                  </a:lnTo>
                  <a:lnTo>
                    <a:pt x="45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5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0" name="Freeform 347"/>
            <p:cNvSpPr>
              <a:spLocks/>
            </p:cNvSpPr>
            <p:nvPr/>
          </p:nvSpPr>
          <p:spPr bwMode="auto">
            <a:xfrm>
              <a:off x="5791201" y="3303588"/>
              <a:ext cx="98425" cy="57150"/>
            </a:xfrm>
            <a:custGeom>
              <a:avLst/>
              <a:gdLst/>
              <a:ahLst/>
              <a:cxnLst>
                <a:cxn ang="0">
                  <a:pos x="126" y="35"/>
                </a:cxn>
                <a:cxn ang="0">
                  <a:pos x="126" y="35"/>
                </a:cxn>
                <a:cxn ang="0">
                  <a:pos x="117" y="37"/>
                </a:cxn>
                <a:cxn ang="0">
                  <a:pos x="110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2" y="72"/>
                </a:cxn>
                <a:cxn ang="0">
                  <a:pos x="57" y="72"/>
                </a:cxn>
                <a:cxn ang="0">
                  <a:pos x="52" y="72"/>
                </a:cxn>
                <a:cxn ang="0">
                  <a:pos x="46" y="72"/>
                </a:cxn>
                <a:cxn ang="0">
                  <a:pos x="36" y="67"/>
                </a:cxn>
                <a:cxn ang="0">
                  <a:pos x="29" y="60"/>
                </a:cxn>
                <a:cxn ang="0">
                  <a:pos x="13" y="46"/>
                </a:cxn>
                <a:cxn ang="0">
                  <a:pos x="8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8" y="35"/>
                </a:cxn>
                <a:cxn ang="0">
                  <a:pos x="13" y="28"/>
                </a:cxn>
                <a:cxn ang="0">
                  <a:pos x="27" y="12"/>
                </a:cxn>
                <a:cxn ang="0">
                  <a:pos x="34" y="5"/>
                </a:cxn>
                <a:cxn ang="0">
                  <a:pos x="43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9" y="0"/>
                </a:cxn>
                <a:cxn ang="0">
                  <a:pos x="66" y="2"/>
                </a:cxn>
                <a:cxn ang="0">
                  <a:pos x="66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8" y="28"/>
                </a:cxn>
                <a:cxn ang="0">
                  <a:pos x="117" y="31"/>
                </a:cxn>
                <a:cxn ang="0">
                  <a:pos x="126" y="35"/>
                </a:cxn>
                <a:cxn ang="0">
                  <a:pos x="126" y="35"/>
                </a:cxn>
              </a:cxnLst>
              <a:rect l="0" t="0" r="r" b="b"/>
              <a:pathLst>
                <a:path w="126" h="72">
                  <a:moveTo>
                    <a:pt x="126" y="35"/>
                  </a:moveTo>
                  <a:lnTo>
                    <a:pt x="126" y="35"/>
                  </a:lnTo>
                  <a:lnTo>
                    <a:pt x="117" y="37"/>
                  </a:lnTo>
                  <a:lnTo>
                    <a:pt x="110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2" y="72"/>
                  </a:lnTo>
                  <a:lnTo>
                    <a:pt x="57" y="72"/>
                  </a:lnTo>
                  <a:lnTo>
                    <a:pt x="52" y="72"/>
                  </a:lnTo>
                  <a:lnTo>
                    <a:pt x="46" y="72"/>
                  </a:lnTo>
                  <a:lnTo>
                    <a:pt x="36" y="67"/>
                  </a:lnTo>
                  <a:lnTo>
                    <a:pt x="29" y="60"/>
                  </a:lnTo>
                  <a:lnTo>
                    <a:pt x="13" y="46"/>
                  </a:lnTo>
                  <a:lnTo>
                    <a:pt x="8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8" y="35"/>
                  </a:lnTo>
                  <a:lnTo>
                    <a:pt x="13" y="28"/>
                  </a:lnTo>
                  <a:lnTo>
                    <a:pt x="27" y="12"/>
                  </a:lnTo>
                  <a:lnTo>
                    <a:pt x="34" y="5"/>
                  </a:lnTo>
                  <a:lnTo>
                    <a:pt x="43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9" y="0"/>
                  </a:lnTo>
                  <a:lnTo>
                    <a:pt x="66" y="2"/>
                  </a:lnTo>
                  <a:lnTo>
                    <a:pt x="66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8" y="28"/>
                  </a:lnTo>
                  <a:lnTo>
                    <a:pt x="117" y="31"/>
                  </a:lnTo>
                  <a:lnTo>
                    <a:pt x="126" y="35"/>
                  </a:lnTo>
                  <a:lnTo>
                    <a:pt x="126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1" name="Freeform 348"/>
            <p:cNvSpPr>
              <a:spLocks/>
            </p:cNvSpPr>
            <p:nvPr/>
          </p:nvSpPr>
          <p:spPr bwMode="auto">
            <a:xfrm>
              <a:off x="5910263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2" y="72"/>
                </a:cxn>
                <a:cxn ang="0">
                  <a:pos x="57" y="72"/>
                </a:cxn>
                <a:cxn ang="0">
                  <a:pos x="49" y="72"/>
                </a:cxn>
                <a:cxn ang="0">
                  <a:pos x="46" y="72"/>
                </a:cxn>
                <a:cxn ang="0">
                  <a:pos x="35" y="67"/>
                </a:cxn>
                <a:cxn ang="0">
                  <a:pos x="27" y="60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5" y="12"/>
                </a:cxn>
                <a:cxn ang="0">
                  <a:pos x="34" y="5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8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2" y="72"/>
                  </a:lnTo>
                  <a:lnTo>
                    <a:pt x="57" y="72"/>
                  </a:lnTo>
                  <a:lnTo>
                    <a:pt x="49" y="72"/>
                  </a:lnTo>
                  <a:lnTo>
                    <a:pt x="46" y="72"/>
                  </a:lnTo>
                  <a:lnTo>
                    <a:pt x="35" y="67"/>
                  </a:lnTo>
                  <a:lnTo>
                    <a:pt x="27" y="60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5" y="12"/>
                  </a:lnTo>
                  <a:lnTo>
                    <a:pt x="34" y="5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8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2" name="Freeform 349"/>
            <p:cNvSpPr>
              <a:spLocks/>
            </p:cNvSpPr>
            <p:nvPr/>
          </p:nvSpPr>
          <p:spPr bwMode="auto">
            <a:xfrm>
              <a:off x="6027738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1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5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6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1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5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6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3" name="Freeform 350"/>
            <p:cNvSpPr>
              <a:spLocks/>
            </p:cNvSpPr>
            <p:nvPr/>
          </p:nvSpPr>
          <p:spPr bwMode="auto">
            <a:xfrm>
              <a:off x="6146801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61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4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2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3" y="9"/>
                </a:cxn>
                <a:cxn ang="0">
                  <a:pos x="89" y="17"/>
                </a:cxn>
                <a:cxn ang="0">
                  <a:pos x="105" y="28"/>
                </a:cxn>
                <a:cxn ang="0">
                  <a:pos x="114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61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4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2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3" y="9"/>
                  </a:lnTo>
                  <a:lnTo>
                    <a:pt x="89" y="17"/>
                  </a:lnTo>
                  <a:lnTo>
                    <a:pt x="105" y="28"/>
                  </a:lnTo>
                  <a:lnTo>
                    <a:pt x="114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4" name="Freeform 351"/>
            <p:cNvSpPr>
              <a:spLocks/>
            </p:cNvSpPr>
            <p:nvPr/>
          </p:nvSpPr>
          <p:spPr bwMode="auto">
            <a:xfrm>
              <a:off x="6265863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5" y="72"/>
                </a:cxn>
                <a:cxn ang="0">
                  <a:pos x="50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7" y="60"/>
                </a:cxn>
                <a:cxn ang="0">
                  <a:pos x="13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1" y="28"/>
                </a:cxn>
                <a:cxn ang="0">
                  <a:pos x="25" y="12"/>
                </a:cxn>
                <a:cxn ang="0">
                  <a:pos x="34" y="5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4" y="2"/>
                </a:cxn>
                <a:cxn ang="0">
                  <a:pos x="64" y="2"/>
                </a:cxn>
                <a:cxn ang="0">
                  <a:pos x="74" y="9"/>
                </a:cxn>
                <a:cxn ang="0">
                  <a:pos x="90" y="17"/>
                </a:cxn>
                <a:cxn ang="0">
                  <a:pos x="106" y="28"/>
                </a:cxn>
                <a:cxn ang="0">
                  <a:pos x="115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5" y="72"/>
                  </a:lnTo>
                  <a:lnTo>
                    <a:pt x="50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7" y="60"/>
                  </a:lnTo>
                  <a:lnTo>
                    <a:pt x="13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1" y="28"/>
                  </a:lnTo>
                  <a:lnTo>
                    <a:pt x="25" y="12"/>
                  </a:lnTo>
                  <a:lnTo>
                    <a:pt x="34" y="5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4" y="2"/>
                  </a:lnTo>
                  <a:lnTo>
                    <a:pt x="64" y="2"/>
                  </a:lnTo>
                  <a:lnTo>
                    <a:pt x="74" y="9"/>
                  </a:lnTo>
                  <a:lnTo>
                    <a:pt x="90" y="17"/>
                  </a:lnTo>
                  <a:lnTo>
                    <a:pt x="106" y="28"/>
                  </a:lnTo>
                  <a:lnTo>
                    <a:pt x="115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5" name="Freeform 352"/>
            <p:cNvSpPr>
              <a:spLocks/>
            </p:cNvSpPr>
            <p:nvPr/>
          </p:nvSpPr>
          <p:spPr bwMode="auto">
            <a:xfrm>
              <a:off x="6384926" y="3303588"/>
              <a:ext cx="98425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5" y="12"/>
                </a:cxn>
                <a:cxn ang="0">
                  <a:pos x="32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5" y="12"/>
                  </a:lnTo>
                  <a:lnTo>
                    <a:pt x="32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6" name="Freeform 353"/>
            <p:cNvSpPr>
              <a:spLocks/>
            </p:cNvSpPr>
            <p:nvPr/>
          </p:nvSpPr>
          <p:spPr bwMode="auto">
            <a:xfrm>
              <a:off x="6503988" y="3303588"/>
              <a:ext cx="96838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5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59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4" y="12"/>
                </a:cxn>
                <a:cxn ang="0">
                  <a:pos x="31" y="5"/>
                </a:cxn>
                <a:cxn ang="0">
                  <a:pos x="42" y="2"/>
                </a:cxn>
                <a:cxn ang="0">
                  <a:pos x="45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5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5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59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4" y="12"/>
                  </a:lnTo>
                  <a:lnTo>
                    <a:pt x="31" y="5"/>
                  </a:lnTo>
                  <a:lnTo>
                    <a:pt x="42" y="2"/>
                  </a:lnTo>
                  <a:lnTo>
                    <a:pt x="45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5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7" name="Freeform 354"/>
            <p:cNvSpPr>
              <a:spLocks/>
            </p:cNvSpPr>
            <p:nvPr/>
          </p:nvSpPr>
          <p:spPr bwMode="auto">
            <a:xfrm>
              <a:off x="6623051" y="3303588"/>
              <a:ext cx="96838" cy="57150"/>
            </a:xfrm>
            <a:custGeom>
              <a:avLst/>
              <a:gdLst/>
              <a:ahLst/>
              <a:cxnLst>
                <a:cxn ang="0">
                  <a:pos x="124" y="35"/>
                </a:cxn>
                <a:cxn ang="0">
                  <a:pos x="124" y="35"/>
                </a:cxn>
                <a:cxn ang="0">
                  <a:pos x="115" y="37"/>
                </a:cxn>
                <a:cxn ang="0">
                  <a:pos x="108" y="40"/>
                </a:cxn>
                <a:cxn ang="0">
                  <a:pos x="90" y="51"/>
                </a:cxn>
                <a:cxn ang="0">
                  <a:pos x="76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5" y="72"/>
                </a:cxn>
                <a:cxn ang="0">
                  <a:pos x="50" y="72"/>
                </a:cxn>
                <a:cxn ang="0">
                  <a:pos x="44" y="72"/>
                </a:cxn>
                <a:cxn ang="0">
                  <a:pos x="34" y="67"/>
                </a:cxn>
                <a:cxn ang="0">
                  <a:pos x="27" y="60"/>
                </a:cxn>
                <a:cxn ang="0">
                  <a:pos x="11" y="46"/>
                </a:cxn>
                <a:cxn ang="0">
                  <a:pos x="6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6" y="35"/>
                </a:cxn>
                <a:cxn ang="0">
                  <a:pos x="11" y="28"/>
                </a:cxn>
                <a:cxn ang="0">
                  <a:pos x="25" y="12"/>
                </a:cxn>
                <a:cxn ang="0">
                  <a:pos x="32" y="5"/>
                </a:cxn>
                <a:cxn ang="0">
                  <a:pos x="41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4" y="2"/>
                </a:cxn>
                <a:cxn ang="0">
                  <a:pos x="64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5" y="31"/>
                </a:cxn>
                <a:cxn ang="0">
                  <a:pos x="124" y="35"/>
                </a:cxn>
                <a:cxn ang="0">
                  <a:pos x="124" y="35"/>
                </a:cxn>
              </a:cxnLst>
              <a:rect l="0" t="0" r="r" b="b"/>
              <a:pathLst>
                <a:path w="124" h="72">
                  <a:moveTo>
                    <a:pt x="124" y="35"/>
                  </a:moveTo>
                  <a:lnTo>
                    <a:pt x="124" y="35"/>
                  </a:lnTo>
                  <a:lnTo>
                    <a:pt x="115" y="37"/>
                  </a:lnTo>
                  <a:lnTo>
                    <a:pt x="108" y="40"/>
                  </a:lnTo>
                  <a:lnTo>
                    <a:pt x="90" y="51"/>
                  </a:lnTo>
                  <a:lnTo>
                    <a:pt x="76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5" y="72"/>
                  </a:lnTo>
                  <a:lnTo>
                    <a:pt x="50" y="72"/>
                  </a:lnTo>
                  <a:lnTo>
                    <a:pt x="44" y="72"/>
                  </a:lnTo>
                  <a:lnTo>
                    <a:pt x="34" y="67"/>
                  </a:lnTo>
                  <a:lnTo>
                    <a:pt x="27" y="60"/>
                  </a:lnTo>
                  <a:lnTo>
                    <a:pt x="11" y="46"/>
                  </a:lnTo>
                  <a:lnTo>
                    <a:pt x="6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6" y="35"/>
                  </a:lnTo>
                  <a:lnTo>
                    <a:pt x="11" y="28"/>
                  </a:lnTo>
                  <a:lnTo>
                    <a:pt x="25" y="12"/>
                  </a:lnTo>
                  <a:lnTo>
                    <a:pt x="32" y="5"/>
                  </a:lnTo>
                  <a:lnTo>
                    <a:pt x="41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4" y="2"/>
                  </a:lnTo>
                  <a:lnTo>
                    <a:pt x="64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5" y="31"/>
                  </a:lnTo>
                  <a:lnTo>
                    <a:pt x="124" y="35"/>
                  </a:lnTo>
                  <a:lnTo>
                    <a:pt x="124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8" name="Freeform 355"/>
            <p:cNvSpPr>
              <a:spLocks/>
            </p:cNvSpPr>
            <p:nvPr/>
          </p:nvSpPr>
          <p:spPr bwMode="auto">
            <a:xfrm>
              <a:off x="6740526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9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2" y="72"/>
                </a:cxn>
                <a:cxn ang="0">
                  <a:pos x="57" y="72"/>
                </a:cxn>
                <a:cxn ang="0">
                  <a:pos x="51" y="72"/>
                </a:cxn>
                <a:cxn ang="0">
                  <a:pos x="46" y="72"/>
                </a:cxn>
                <a:cxn ang="0">
                  <a:pos x="35" y="67"/>
                </a:cxn>
                <a:cxn ang="0">
                  <a:pos x="28" y="60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2" y="28"/>
                </a:cxn>
                <a:cxn ang="0">
                  <a:pos x="27" y="12"/>
                </a:cxn>
                <a:cxn ang="0">
                  <a:pos x="34" y="5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8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9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2" y="72"/>
                  </a:lnTo>
                  <a:lnTo>
                    <a:pt x="57" y="72"/>
                  </a:lnTo>
                  <a:lnTo>
                    <a:pt x="51" y="72"/>
                  </a:lnTo>
                  <a:lnTo>
                    <a:pt x="46" y="72"/>
                  </a:lnTo>
                  <a:lnTo>
                    <a:pt x="35" y="67"/>
                  </a:lnTo>
                  <a:lnTo>
                    <a:pt x="28" y="60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7" y="35"/>
                  </a:lnTo>
                  <a:lnTo>
                    <a:pt x="12" y="28"/>
                  </a:lnTo>
                  <a:lnTo>
                    <a:pt x="27" y="12"/>
                  </a:lnTo>
                  <a:lnTo>
                    <a:pt x="34" y="5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8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9" name="Freeform 356"/>
            <p:cNvSpPr>
              <a:spLocks/>
            </p:cNvSpPr>
            <p:nvPr/>
          </p:nvSpPr>
          <p:spPr bwMode="auto">
            <a:xfrm>
              <a:off x="6858001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1" y="72"/>
                </a:cxn>
                <a:cxn ang="0">
                  <a:pos x="56" y="72"/>
                </a:cxn>
                <a:cxn ang="0">
                  <a:pos x="49" y="72"/>
                </a:cxn>
                <a:cxn ang="0">
                  <a:pos x="46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4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6" y="9"/>
                </a:cxn>
                <a:cxn ang="0">
                  <a:pos x="90" y="17"/>
                </a:cxn>
                <a:cxn ang="0">
                  <a:pos x="107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1" y="72"/>
                  </a:lnTo>
                  <a:lnTo>
                    <a:pt x="56" y="72"/>
                  </a:lnTo>
                  <a:lnTo>
                    <a:pt x="49" y="72"/>
                  </a:lnTo>
                  <a:lnTo>
                    <a:pt x="46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4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6" y="9"/>
                  </a:lnTo>
                  <a:lnTo>
                    <a:pt x="90" y="17"/>
                  </a:lnTo>
                  <a:lnTo>
                    <a:pt x="107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0" name="Freeform 357"/>
            <p:cNvSpPr>
              <a:spLocks/>
            </p:cNvSpPr>
            <p:nvPr/>
          </p:nvSpPr>
          <p:spPr bwMode="auto">
            <a:xfrm>
              <a:off x="6977063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61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4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2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5" y="9"/>
                </a:cxn>
                <a:cxn ang="0">
                  <a:pos x="89" y="17"/>
                </a:cxn>
                <a:cxn ang="0">
                  <a:pos x="105" y="28"/>
                </a:cxn>
                <a:cxn ang="0">
                  <a:pos x="116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61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4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2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5" y="9"/>
                  </a:lnTo>
                  <a:lnTo>
                    <a:pt x="89" y="17"/>
                  </a:lnTo>
                  <a:lnTo>
                    <a:pt x="105" y="28"/>
                  </a:lnTo>
                  <a:lnTo>
                    <a:pt x="116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1" name="Freeform 358"/>
            <p:cNvSpPr>
              <a:spLocks/>
            </p:cNvSpPr>
            <p:nvPr/>
          </p:nvSpPr>
          <p:spPr bwMode="auto">
            <a:xfrm>
              <a:off x="7096126" y="3303588"/>
              <a:ext cx="100013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2" y="51"/>
                </a:cxn>
                <a:cxn ang="0">
                  <a:pos x="78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2" y="72"/>
                </a:cxn>
                <a:cxn ang="0">
                  <a:pos x="55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7" y="60"/>
                </a:cxn>
                <a:cxn ang="0">
                  <a:pos x="13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3" y="28"/>
                </a:cxn>
                <a:cxn ang="0">
                  <a:pos x="25" y="12"/>
                </a:cxn>
                <a:cxn ang="0">
                  <a:pos x="34" y="5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5" y="2"/>
                </a:cxn>
                <a:cxn ang="0">
                  <a:pos x="65" y="2"/>
                </a:cxn>
                <a:cxn ang="0">
                  <a:pos x="74" y="9"/>
                </a:cxn>
                <a:cxn ang="0">
                  <a:pos x="90" y="17"/>
                </a:cxn>
                <a:cxn ang="0">
                  <a:pos x="106" y="28"/>
                </a:cxn>
                <a:cxn ang="0">
                  <a:pos x="115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2" y="51"/>
                  </a:lnTo>
                  <a:lnTo>
                    <a:pt x="78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2" y="72"/>
                  </a:lnTo>
                  <a:lnTo>
                    <a:pt x="55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7" y="60"/>
                  </a:lnTo>
                  <a:lnTo>
                    <a:pt x="13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3" y="28"/>
                  </a:lnTo>
                  <a:lnTo>
                    <a:pt x="25" y="12"/>
                  </a:lnTo>
                  <a:lnTo>
                    <a:pt x="34" y="5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5" y="2"/>
                  </a:lnTo>
                  <a:lnTo>
                    <a:pt x="65" y="2"/>
                  </a:lnTo>
                  <a:lnTo>
                    <a:pt x="74" y="9"/>
                  </a:lnTo>
                  <a:lnTo>
                    <a:pt x="90" y="17"/>
                  </a:lnTo>
                  <a:lnTo>
                    <a:pt x="106" y="28"/>
                  </a:lnTo>
                  <a:lnTo>
                    <a:pt x="115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2" name="Freeform 359"/>
            <p:cNvSpPr>
              <a:spLocks/>
            </p:cNvSpPr>
            <p:nvPr/>
          </p:nvSpPr>
          <p:spPr bwMode="auto">
            <a:xfrm>
              <a:off x="7215188" y="3303588"/>
              <a:ext cx="98425" cy="57150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5" y="12"/>
                </a:cxn>
                <a:cxn ang="0">
                  <a:pos x="33" y="5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4" y="31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2">
                  <a:moveTo>
                    <a:pt x="125" y="35"/>
                  </a:moveTo>
                  <a:lnTo>
                    <a:pt x="125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5" y="12"/>
                  </a:lnTo>
                  <a:lnTo>
                    <a:pt x="33" y="5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4" y="31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3" name="Freeform 360"/>
            <p:cNvSpPr>
              <a:spLocks/>
            </p:cNvSpPr>
            <p:nvPr/>
          </p:nvSpPr>
          <p:spPr bwMode="auto">
            <a:xfrm>
              <a:off x="7334251" y="3303588"/>
              <a:ext cx="96838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7" y="40"/>
                </a:cxn>
                <a:cxn ang="0">
                  <a:pos x="91" y="51"/>
                </a:cxn>
                <a:cxn ang="0">
                  <a:pos x="77" y="61"/>
                </a:cxn>
                <a:cxn ang="0">
                  <a:pos x="66" y="68"/>
                </a:cxn>
                <a:cxn ang="0">
                  <a:pos x="66" y="68"/>
                </a:cxn>
                <a:cxn ang="0">
                  <a:pos x="59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6" y="60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4" y="12"/>
                </a:cxn>
                <a:cxn ang="0">
                  <a:pos x="31" y="5"/>
                </a:cxn>
                <a:cxn ang="0">
                  <a:pos x="42" y="2"/>
                </a:cxn>
                <a:cxn ang="0">
                  <a:pos x="45" y="0"/>
                </a:cxn>
                <a:cxn ang="0">
                  <a:pos x="52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5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7" y="40"/>
                  </a:lnTo>
                  <a:lnTo>
                    <a:pt x="91" y="51"/>
                  </a:lnTo>
                  <a:lnTo>
                    <a:pt x="77" y="61"/>
                  </a:lnTo>
                  <a:lnTo>
                    <a:pt x="66" y="68"/>
                  </a:lnTo>
                  <a:lnTo>
                    <a:pt x="66" y="68"/>
                  </a:lnTo>
                  <a:lnTo>
                    <a:pt x="59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6" y="60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4" y="12"/>
                  </a:lnTo>
                  <a:lnTo>
                    <a:pt x="31" y="5"/>
                  </a:lnTo>
                  <a:lnTo>
                    <a:pt x="42" y="2"/>
                  </a:lnTo>
                  <a:lnTo>
                    <a:pt x="45" y="0"/>
                  </a:lnTo>
                  <a:lnTo>
                    <a:pt x="52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5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4" name="Freeform 361"/>
            <p:cNvSpPr>
              <a:spLocks/>
            </p:cNvSpPr>
            <p:nvPr/>
          </p:nvSpPr>
          <p:spPr bwMode="auto">
            <a:xfrm>
              <a:off x="7453313" y="3303588"/>
              <a:ext cx="96838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7"/>
                </a:cxn>
                <a:cxn ang="0">
                  <a:pos x="108" y="40"/>
                </a:cxn>
                <a:cxn ang="0">
                  <a:pos x="92" y="51"/>
                </a:cxn>
                <a:cxn ang="0">
                  <a:pos x="76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5" y="72"/>
                </a:cxn>
                <a:cxn ang="0">
                  <a:pos x="50" y="72"/>
                </a:cxn>
                <a:cxn ang="0">
                  <a:pos x="44" y="72"/>
                </a:cxn>
                <a:cxn ang="0">
                  <a:pos x="35" y="67"/>
                </a:cxn>
                <a:cxn ang="0">
                  <a:pos x="27" y="60"/>
                </a:cxn>
                <a:cxn ang="0">
                  <a:pos x="13" y="46"/>
                </a:cxn>
                <a:cxn ang="0">
                  <a:pos x="6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6" y="35"/>
                </a:cxn>
                <a:cxn ang="0">
                  <a:pos x="11" y="28"/>
                </a:cxn>
                <a:cxn ang="0">
                  <a:pos x="25" y="12"/>
                </a:cxn>
                <a:cxn ang="0">
                  <a:pos x="32" y="5"/>
                </a:cxn>
                <a:cxn ang="0">
                  <a:pos x="42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4" y="2"/>
                </a:cxn>
                <a:cxn ang="0">
                  <a:pos x="64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5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6" y="37"/>
                  </a:lnTo>
                  <a:lnTo>
                    <a:pt x="108" y="40"/>
                  </a:lnTo>
                  <a:lnTo>
                    <a:pt x="92" y="51"/>
                  </a:lnTo>
                  <a:lnTo>
                    <a:pt x="76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5" y="72"/>
                  </a:lnTo>
                  <a:lnTo>
                    <a:pt x="50" y="72"/>
                  </a:lnTo>
                  <a:lnTo>
                    <a:pt x="44" y="72"/>
                  </a:lnTo>
                  <a:lnTo>
                    <a:pt x="35" y="67"/>
                  </a:lnTo>
                  <a:lnTo>
                    <a:pt x="27" y="60"/>
                  </a:lnTo>
                  <a:lnTo>
                    <a:pt x="13" y="46"/>
                  </a:lnTo>
                  <a:lnTo>
                    <a:pt x="6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6" y="35"/>
                  </a:lnTo>
                  <a:lnTo>
                    <a:pt x="11" y="28"/>
                  </a:lnTo>
                  <a:lnTo>
                    <a:pt x="25" y="12"/>
                  </a:lnTo>
                  <a:lnTo>
                    <a:pt x="32" y="5"/>
                  </a:lnTo>
                  <a:lnTo>
                    <a:pt x="42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4" y="2"/>
                  </a:lnTo>
                  <a:lnTo>
                    <a:pt x="64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5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5" name="Freeform 362"/>
            <p:cNvSpPr>
              <a:spLocks/>
            </p:cNvSpPr>
            <p:nvPr/>
          </p:nvSpPr>
          <p:spPr bwMode="auto">
            <a:xfrm>
              <a:off x="7570788" y="3303588"/>
              <a:ext cx="98425" cy="57150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4" y="37"/>
                </a:cxn>
                <a:cxn ang="0">
                  <a:pos x="107" y="40"/>
                </a:cxn>
                <a:cxn ang="0">
                  <a:pos x="90" y="51"/>
                </a:cxn>
                <a:cxn ang="0">
                  <a:pos x="76" y="61"/>
                </a:cxn>
                <a:cxn ang="0">
                  <a:pos x="67" y="68"/>
                </a:cxn>
                <a:cxn ang="0">
                  <a:pos x="67" y="68"/>
                </a:cxn>
                <a:cxn ang="0">
                  <a:pos x="60" y="72"/>
                </a:cxn>
                <a:cxn ang="0">
                  <a:pos x="54" y="72"/>
                </a:cxn>
                <a:cxn ang="0">
                  <a:pos x="49" y="72"/>
                </a:cxn>
                <a:cxn ang="0">
                  <a:pos x="44" y="72"/>
                </a:cxn>
                <a:cxn ang="0">
                  <a:pos x="33" y="67"/>
                </a:cxn>
                <a:cxn ang="0">
                  <a:pos x="26" y="60"/>
                </a:cxn>
                <a:cxn ang="0">
                  <a:pos x="10" y="46"/>
                </a:cxn>
                <a:cxn ang="0">
                  <a:pos x="5" y="40"/>
                </a:cxn>
                <a:cxn ang="0">
                  <a:pos x="0" y="37"/>
                </a:cxn>
                <a:cxn ang="0">
                  <a:pos x="0" y="37"/>
                </a:cxn>
                <a:cxn ang="0">
                  <a:pos x="5" y="35"/>
                </a:cxn>
                <a:cxn ang="0">
                  <a:pos x="10" y="28"/>
                </a:cxn>
                <a:cxn ang="0">
                  <a:pos x="25" y="12"/>
                </a:cxn>
                <a:cxn ang="0">
                  <a:pos x="32" y="5"/>
                </a:cxn>
                <a:cxn ang="0">
                  <a:pos x="40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0"/>
                </a:cxn>
                <a:cxn ang="0">
                  <a:pos x="63" y="2"/>
                </a:cxn>
                <a:cxn ang="0">
                  <a:pos x="63" y="2"/>
                </a:cxn>
                <a:cxn ang="0">
                  <a:pos x="74" y="9"/>
                </a:cxn>
                <a:cxn ang="0">
                  <a:pos x="88" y="17"/>
                </a:cxn>
                <a:cxn ang="0">
                  <a:pos x="106" y="28"/>
                </a:cxn>
                <a:cxn ang="0">
                  <a:pos x="114" y="31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2">
                  <a:moveTo>
                    <a:pt x="123" y="35"/>
                  </a:moveTo>
                  <a:lnTo>
                    <a:pt x="123" y="35"/>
                  </a:lnTo>
                  <a:lnTo>
                    <a:pt x="114" y="37"/>
                  </a:lnTo>
                  <a:lnTo>
                    <a:pt x="107" y="40"/>
                  </a:lnTo>
                  <a:lnTo>
                    <a:pt x="90" y="51"/>
                  </a:lnTo>
                  <a:lnTo>
                    <a:pt x="76" y="61"/>
                  </a:lnTo>
                  <a:lnTo>
                    <a:pt x="67" y="68"/>
                  </a:lnTo>
                  <a:lnTo>
                    <a:pt x="67" y="68"/>
                  </a:lnTo>
                  <a:lnTo>
                    <a:pt x="60" y="72"/>
                  </a:lnTo>
                  <a:lnTo>
                    <a:pt x="54" y="72"/>
                  </a:lnTo>
                  <a:lnTo>
                    <a:pt x="49" y="72"/>
                  </a:lnTo>
                  <a:lnTo>
                    <a:pt x="44" y="72"/>
                  </a:lnTo>
                  <a:lnTo>
                    <a:pt x="33" y="67"/>
                  </a:lnTo>
                  <a:lnTo>
                    <a:pt x="26" y="60"/>
                  </a:lnTo>
                  <a:lnTo>
                    <a:pt x="10" y="46"/>
                  </a:lnTo>
                  <a:lnTo>
                    <a:pt x="5" y="40"/>
                  </a:lnTo>
                  <a:lnTo>
                    <a:pt x="0" y="37"/>
                  </a:lnTo>
                  <a:lnTo>
                    <a:pt x="0" y="37"/>
                  </a:lnTo>
                  <a:lnTo>
                    <a:pt x="5" y="35"/>
                  </a:lnTo>
                  <a:lnTo>
                    <a:pt x="10" y="28"/>
                  </a:lnTo>
                  <a:lnTo>
                    <a:pt x="25" y="12"/>
                  </a:lnTo>
                  <a:lnTo>
                    <a:pt x="32" y="5"/>
                  </a:lnTo>
                  <a:lnTo>
                    <a:pt x="40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0"/>
                  </a:lnTo>
                  <a:lnTo>
                    <a:pt x="63" y="2"/>
                  </a:lnTo>
                  <a:lnTo>
                    <a:pt x="63" y="2"/>
                  </a:lnTo>
                  <a:lnTo>
                    <a:pt x="74" y="9"/>
                  </a:lnTo>
                  <a:lnTo>
                    <a:pt x="88" y="17"/>
                  </a:lnTo>
                  <a:lnTo>
                    <a:pt x="106" y="28"/>
                  </a:lnTo>
                  <a:lnTo>
                    <a:pt x="114" y="31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6" name="Freeform 363"/>
            <p:cNvSpPr>
              <a:spLocks/>
            </p:cNvSpPr>
            <p:nvPr/>
          </p:nvSpPr>
          <p:spPr bwMode="auto">
            <a:xfrm>
              <a:off x="7710488" y="3403600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1"/>
                </a:cxn>
                <a:cxn ang="0">
                  <a:pos x="11" y="77"/>
                </a:cxn>
                <a:cxn ang="0">
                  <a:pos x="4" y="67"/>
                </a:cxn>
                <a:cxn ang="0">
                  <a:pos x="4" y="67"/>
                </a:cxn>
                <a:cxn ang="0">
                  <a:pos x="2" y="61"/>
                </a:cxn>
                <a:cxn ang="0">
                  <a:pos x="0" y="54"/>
                </a:cxn>
                <a:cxn ang="0">
                  <a:pos x="0" y="49"/>
                </a:cxn>
                <a:cxn ang="0">
                  <a:pos x="2" y="44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0"/>
                </a:cxn>
                <a:cxn ang="0">
                  <a:pos x="60" y="24"/>
                </a:cxn>
                <a:cxn ang="0">
                  <a:pos x="67" y="33"/>
                </a:cxn>
                <a:cxn ang="0">
                  <a:pos x="72" y="42"/>
                </a:cxn>
                <a:cxn ang="0">
                  <a:pos x="74" y="47"/>
                </a:cxn>
                <a:cxn ang="0">
                  <a:pos x="74" y="53"/>
                </a:cxn>
                <a:cxn ang="0">
                  <a:pos x="74" y="58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1" y="116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1"/>
                  </a:lnTo>
                  <a:lnTo>
                    <a:pt x="11" y="77"/>
                  </a:lnTo>
                  <a:lnTo>
                    <a:pt x="4" y="67"/>
                  </a:lnTo>
                  <a:lnTo>
                    <a:pt x="4" y="67"/>
                  </a:lnTo>
                  <a:lnTo>
                    <a:pt x="2" y="61"/>
                  </a:lnTo>
                  <a:lnTo>
                    <a:pt x="0" y="54"/>
                  </a:lnTo>
                  <a:lnTo>
                    <a:pt x="0" y="49"/>
                  </a:lnTo>
                  <a:lnTo>
                    <a:pt x="2" y="44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0"/>
                  </a:lnTo>
                  <a:lnTo>
                    <a:pt x="60" y="24"/>
                  </a:lnTo>
                  <a:lnTo>
                    <a:pt x="67" y="33"/>
                  </a:lnTo>
                  <a:lnTo>
                    <a:pt x="72" y="42"/>
                  </a:lnTo>
                  <a:lnTo>
                    <a:pt x="74" y="47"/>
                  </a:lnTo>
                  <a:lnTo>
                    <a:pt x="74" y="53"/>
                  </a:lnTo>
                  <a:lnTo>
                    <a:pt x="74" y="58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1" y="116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7" name="Freeform 364"/>
            <p:cNvSpPr>
              <a:spLocks/>
            </p:cNvSpPr>
            <p:nvPr/>
          </p:nvSpPr>
          <p:spPr bwMode="auto">
            <a:xfrm>
              <a:off x="7710488" y="3524250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11"/>
                </a:cxn>
                <a:cxn ang="0">
                  <a:pos x="21" y="94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2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5"/>
                </a:cxn>
                <a:cxn ang="0">
                  <a:pos x="13" y="28"/>
                </a:cxn>
                <a:cxn ang="0">
                  <a:pos x="28" y="13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3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2" y="44"/>
                </a:cxn>
                <a:cxn ang="0">
                  <a:pos x="74" y="48"/>
                </a:cxn>
                <a:cxn ang="0">
                  <a:pos x="74" y="55"/>
                </a:cxn>
                <a:cxn ang="0">
                  <a:pos x="74" y="60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11"/>
                  </a:lnTo>
                  <a:lnTo>
                    <a:pt x="21" y="94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2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5"/>
                  </a:lnTo>
                  <a:lnTo>
                    <a:pt x="13" y="28"/>
                  </a:lnTo>
                  <a:lnTo>
                    <a:pt x="28" y="13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3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2" y="44"/>
                  </a:lnTo>
                  <a:lnTo>
                    <a:pt x="74" y="48"/>
                  </a:lnTo>
                  <a:lnTo>
                    <a:pt x="74" y="55"/>
                  </a:lnTo>
                  <a:lnTo>
                    <a:pt x="74" y="60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8" name="Freeform 365"/>
            <p:cNvSpPr>
              <a:spLocks/>
            </p:cNvSpPr>
            <p:nvPr/>
          </p:nvSpPr>
          <p:spPr bwMode="auto">
            <a:xfrm>
              <a:off x="7710488" y="3644900"/>
              <a:ext cx="58738" cy="101600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10"/>
                </a:cxn>
                <a:cxn ang="0">
                  <a:pos x="21" y="94"/>
                </a:cxn>
                <a:cxn ang="0">
                  <a:pos x="11" y="78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2"/>
                </a:cxn>
                <a:cxn ang="0">
                  <a:pos x="0" y="57"/>
                </a:cxn>
                <a:cxn ang="0">
                  <a:pos x="0" y="52"/>
                </a:cxn>
                <a:cxn ang="0">
                  <a:pos x="2" y="46"/>
                </a:cxn>
                <a:cxn ang="0">
                  <a:pos x="7" y="36"/>
                </a:cxn>
                <a:cxn ang="0">
                  <a:pos x="13" y="27"/>
                </a:cxn>
                <a:cxn ang="0">
                  <a:pos x="28" y="13"/>
                </a:cxn>
                <a:cxn ang="0">
                  <a:pos x="34" y="6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1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2" y="43"/>
                </a:cxn>
                <a:cxn ang="0">
                  <a:pos x="74" y="48"/>
                </a:cxn>
                <a:cxn ang="0">
                  <a:pos x="74" y="53"/>
                </a:cxn>
                <a:cxn ang="0">
                  <a:pos x="74" y="59"/>
                </a:cxn>
                <a:cxn ang="0">
                  <a:pos x="71" y="66"/>
                </a:cxn>
                <a:cxn ang="0">
                  <a:pos x="71" y="66"/>
                </a:cxn>
                <a:cxn ang="0">
                  <a:pos x="65" y="76"/>
                </a:cxn>
                <a:cxn ang="0">
                  <a:pos x="55" y="90"/>
                </a:cxn>
                <a:cxn ang="0">
                  <a:pos x="44" y="108"/>
                </a:cxn>
                <a:cxn ang="0">
                  <a:pos x="41" y="117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10"/>
                  </a:lnTo>
                  <a:lnTo>
                    <a:pt x="21" y="94"/>
                  </a:lnTo>
                  <a:lnTo>
                    <a:pt x="11" y="78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2"/>
                  </a:lnTo>
                  <a:lnTo>
                    <a:pt x="0" y="57"/>
                  </a:lnTo>
                  <a:lnTo>
                    <a:pt x="0" y="52"/>
                  </a:lnTo>
                  <a:lnTo>
                    <a:pt x="2" y="46"/>
                  </a:lnTo>
                  <a:lnTo>
                    <a:pt x="7" y="36"/>
                  </a:lnTo>
                  <a:lnTo>
                    <a:pt x="13" y="27"/>
                  </a:lnTo>
                  <a:lnTo>
                    <a:pt x="28" y="13"/>
                  </a:lnTo>
                  <a:lnTo>
                    <a:pt x="34" y="6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1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2" y="43"/>
                  </a:lnTo>
                  <a:lnTo>
                    <a:pt x="74" y="48"/>
                  </a:lnTo>
                  <a:lnTo>
                    <a:pt x="74" y="53"/>
                  </a:lnTo>
                  <a:lnTo>
                    <a:pt x="74" y="59"/>
                  </a:lnTo>
                  <a:lnTo>
                    <a:pt x="71" y="66"/>
                  </a:lnTo>
                  <a:lnTo>
                    <a:pt x="71" y="66"/>
                  </a:lnTo>
                  <a:lnTo>
                    <a:pt x="65" y="76"/>
                  </a:lnTo>
                  <a:lnTo>
                    <a:pt x="55" y="90"/>
                  </a:lnTo>
                  <a:lnTo>
                    <a:pt x="44" y="108"/>
                  </a:lnTo>
                  <a:lnTo>
                    <a:pt x="41" y="117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9" name="Freeform 366"/>
            <p:cNvSpPr>
              <a:spLocks/>
            </p:cNvSpPr>
            <p:nvPr/>
          </p:nvSpPr>
          <p:spPr bwMode="auto">
            <a:xfrm>
              <a:off x="7710488" y="3765550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20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3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7"/>
                </a:cxn>
                <a:cxn ang="0">
                  <a:pos x="13" y="28"/>
                </a:cxn>
                <a:cxn ang="0">
                  <a:pos x="28" y="12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2" y="44"/>
                </a:cxn>
                <a:cxn ang="0">
                  <a:pos x="74" y="49"/>
                </a:cxn>
                <a:cxn ang="0">
                  <a:pos x="74" y="54"/>
                </a:cxn>
                <a:cxn ang="0">
                  <a:pos x="74" y="60"/>
                </a:cxn>
                <a:cxn ang="0">
                  <a:pos x="71" y="67"/>
                </a:cxn>
                <a:cxn ang="0">
                  <a:pos x="71" y="67"/>
                </a:cxn>
                <a:cxn ang="0">
                  <a:pos x="65" y="77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20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3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7"/>
                  </a:lnTo>
                  <a:lnTo>
                    <a:pt x="13" y="28"/>
                  </a:lnTo>
                  <a:lnTo>
                    <a:pt x="28" y="12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2" y="44"/>
                  </a:lnTo>
                  <a:lnTo>
                    <a:pt x="74" y="49"/>
                  </a:lnTo>
                  <a:lnTo>
                    <a:pt x="74" y="54"/>
                  </a:lnTo>
                  <a:lnTo>
                    <a:pt x="74" y="60"/>
                  </a:lnTo>
                  <a:lnTo>
                    <a:pt x="71" y="67"/>
                  </a:lnTo>
                  <a:lnTo>
                    <a:pt x="71" y="67"/>
                  </a:lnTo>
                  <a:lnTo>
                    <a:pt x="65" y="77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0" name="Freeform 367"/>
            <p:cNvSpPr>
              <a:spLocks/>
            </p:cNvSpPr>
            <p:nvPr/>
          </p:nvSpPr>
          <p:spPr bwMode="auto">
            <a:xfrm>
              <a:off x="7710488" y="3887788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2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2" y="42"/>
                </a:cxn>
                <a:cxn ang="0">
                  <a:pos x="74" y="48"/>
                </a:cxn>
                <a:cxn ang="0">
                  <a:pos x="74" y="53"/>
                </a:cxn>
                <a:cxn ang="0">
                  <a:pos x="74" y="60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2"/>
                </a:cxn>
                <a:cxn ang="0">
                  <a:pos x="44" y="107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2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2" y="42"/>
                  </a:lnTo>
                  <a:lnTo>
                    <a:pt x="74" y="48"/>
                  </a:lnTo>
                  <a:lnTo>
                    <a:pt x="74" y="53"/>
                  </a:lnTo>
                  <a:lnTo>
                    <a:pt x="74" y="60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2"/>
                  </a:lnTo>
                  <a:lnTo>
                    <a:pt x="44" y="107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1" name="Freeform 368"/>
            <p:cNvSpPr>
              <a:spLocks/>
            </p:cNvSpPr>
            <p:nvPr/>
          </p:nvSpPr>
          <p:spPr bwMode="auto">
            <a:xfrm>
              <a:off x="7710488" y="4006850"/>
              <a:ext cx="58738" cy="103187"/>
            </a:xfrm>
            <a:custGeom>
              <a:avLst/>
              <a:gdLst/>
              <a:ahLst/>
              <a:cxnLst>
                <a:cxn ang="0">
                  <a:pos x="39" y="128"/>
                </a:cxn>
                <a:cxn ang="0">
                  <a:pos x="39" y="128"/>
                </a:cxn>
                <a:cxn ang="0">
                  <a:pos x="37" y="119"/>
                </a:cxn>
                <a:cxn ang="0">
                  <a:pos x="32" y="110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2" y="63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5"/>
                </a:cxn>
                <a:cxn ang="0">
                  <a:pos x="7" y="36"/>
                </a:cxn>
                <a:cxn ang="0">
                  <a:pos x="13" y="28"/>
                </a:cxn>
                <a:cxn ang="0">
                  <a:pos x="28" y="14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5"/>
                </a:cxn>
                <a:cxn ang="0">
                  <a:pos x="72" y="44"/>
                </a:cxn>
                <a:cxn ang="0">
                  <a:pos x="74" y="49"/>
                </a:cxn>
                <a:cxn ang="0">
                  <a:pos x="74" y="54"/>
                </a:cxn>
                <a:cxn ang="0">
                  <a:pos x="74" y="59"/>
                </a:cxn>
                <a:cxn ang="0">
                  <a:pos x="71" y="66"/>
                </a:cxn>
                <a:cxn ang="0">
                  <a:pos x="71" y="66"/>
                </a:cxn>
                <a:cxn ang="0">
                  <a:pos x="65" y="77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1" y="117"/>
                </a:cxn>
                <a:cxn ang="0">
                  <a:pos x="39" y="128"/>
                </a:cxn>
                <a:cxn ang="0">
                  <a:pos x="39" y="128"/>
                </a:cxn>
              </a:cxnLst>
              <a:rect l="0" t="0" r="r" b="b"/>
              <a:pathLst>
                <a:path w="74" h="128">
                  <a:moveTo>
                    <a:pt x="39" y="128"/>
                  </a:moveTo>
                  <a:lnTo>
                    <a:pt x="39" y="128"/>
                  </a:lnTo>
                  <a:lnTo>
                    <a:pt x="37" y="119"/>
                  </a:lnTo>
                  <a:lnTo>
                    <a:pt x="32" y="110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2" y="63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5"/>
                  </a:lnTo>
                  <a:lnTo>
                    <a:pt x="7" y="36"/>
                  </a:lnTo>
                  <a:lnTo>
                    <a:pt x="13" y="28"/>
                  </a:lnTo>
                  <a:lnTo>
                    <a:pt x="28" y="14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5"/>
                  </a:lnTo>
                  <a:lnTo>
                    <a:pt x="72" y="44"/>
                  </a:lnTo>
                  <a:lnTo>
                    <a:pt x="74" y="49"/>
                  </a:lnTo>
                  <a:lnTo>
                    <a:pt x="74" y="54"/>
                  </a:lnTo>
                  <a:lnTo>
                    <a:pt x="74" y="59"/>
                  </a:lnTo>
                  <a:lnTo>
                    <a:pt x="71" y="66"/>
                  </a:lnTo>
                  <a:lnTo>
                    <a:pt x="71" y="66"/>
                  </a:lnTo>
                  <a:lnTo>
                    <a:pt x="65" y="77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1" y="117"/>
                  </a:lnTo>
                  <a:lnTo>
                    <a:pt x="39" y="128"/>
                  </a:lnTo>
                  <a:lnTo>
                    <a:pt x="39" y="128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2" name="Freeform 369"/>
            <p:cNvSpPr>
              <a:spLocks/>
            </p:cNvSpPr>
            <p:nvPr/>
          </p:nvSpPr>
          <p:spPr bwMode="auto">
            <a:xfrm>
              <a:off x="7710488" y="4129088"/>
              <a:ext cx="58738" cy="100012"/>
            </a:xfrm>
            <a:custGeom>
              <a:avLst/>
              <a:gdLst/>
              <a:ahLst/>
              <a:cxnLst>
                <a:cxn ang="0">
                  <a:pos x="39" y="126"/>
                </a:cxn>
                <a:cxn ang="0">
                  <a:pos x="39" y="126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2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5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2" y="42"/>
                </a:cxn>
                <a:cxn ang="0">
                  <a:pos x="74" y="47"/>
                </a:cxn>
                <a:cxn ang="0">
                  <a:pos x="74" y="53"/>
                </a:cxn>
                <a:cxn ang="0">
                  <a:pos x="74" y="60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5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1" y="118"/>
                </a:cxn>
                <a:cxn ang="0">
                  <a:pos x="39" y="126"/>
                </a:cxn>
                <a:cxn ang="0">
                  <a:pos x="39" y="126"/>
                </a:cxn>
              </a:cxnLst>
              <a:rect l="0" t="0" r="r" b="b"/>
              <a:pathLst>
                <a:path w="74" h="126">
                  <a:moveTo>
                    <a:pt x="39" y="126"/>
                  </a:moveTo>
                  <a:lnTo>
                    <a:pt x="39" y="126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2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5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2" y="42"/>
                  </a:lnTo>
                  <a:lnTo>
                    <a:pt x="74" y="47"/>
                  </a:lnTo>
                  <a:lnTo>
                    <a:pt x="74" y="53"/>
                  </a:lnTo>
                  <a:lnTo>
                    <a:pt x="74" y="60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5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1" y="118"/>
                  </a:lnTo>
                  <a:lnTo>
                    <a:pt x="39" y="126"/>
                  </a:lnTo>
                  <a:lnTo>
                    <a:pt x="39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3" name="Freeform 370"/>
            <p:cNvSpPr>
              <a:spLocks/>
            </p:cNvSpPr>
            <p:nvPr/>
          </p:nvSpPr>
          <p:spPr bwMode="auto">
            <a:xfrm>
              <a:off x="7710488" y="4249738"/>
              <a:ext cx="58738" cy="101600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7"/>
                </a:cxn>
                <a:cxn ang="0">
                  <a:pos x="4" y="67"/>
                </a:cxn>
                <a:cxn ang="0">
                  <a:pos x="4" y="67"/>
                </a:cxn>
                <a:cxn ang="0">
                  <a:pos x="2" y="62"/>
                </a:cxn>
                <a:cxn ang="0">
                  <a:pos x="0" y="56"/>
                </a:cxn>
                <a:cxn ang="0">
                  <a:pos x="0" y="49"/>
                </a:cxn>
                <a:cxn ang="0">
                  <a:pos x="2" y="44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0"/>
                </a:cxn>
                <a:cxn ang="0">
                  <a:pos x="60" y="25"/>
                </a:cxn>
                <a:cxn ang="0">
                  <a:pos x="67" y="33"/>
                </a:cxn>
                <a:cxn ang="0">
                  <a:pos x="72" y="42"/>
                </a:cxn>
                <a:cxn ang="0">
                  <a:pos x="74" y="47"/>
                </a:cxn>
                <a:cxn ang="0">
                  <a:pos x="74" y="53"/>
                </a:cxn>
                <a:cxn ang="0">
                  <a:pos x="74" y="58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1" y="116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7"/>
                  </a:lnTo>
                  <a:lnTo>
                    <a:pt x="4" y="67"/>
                  </a:lnTo>
                  <a:lnTo>
                    <a:pt x="4" y="67"/>
                  </a:lnTo>
                  <a:lnTo>
                    <a:pt x="2" y="62"/>
                  </a:lnTo>
                  <a:lnTo>
                    <a:pt x="0" y="56"/>
                  </a:lnTo>
                  <a:lnTo>
                    <a:pt x="0" y="49"/>
                  </a:lnTo>
                  <a:lnTo>
                    <a:pt x="2" y="44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0"/>
                  </a:lnTo>
                  <a:lnTo>
                    <a:pt x="60" y="25"/>
                  </a:lnTo>
                  <a:lnTo>
                    <a:pt x="67" y="33"/>
                  </a:lnTo>
                  <a:lnTo>
                    <a:pt x="72" y="42"/>
                  </a:lnTo>
                  <a:lnTo>
                    <a:pt x="74" y="47"/>
                  </a:lnTo>
                  <a:lnTo>
                    <a:pt x="74" y="53"/>
                  </a:lnTo>
                  <a:lnTo>
                    <a:pt x="74" y="58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1" y="116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4" name="Freeform 371"/>
            <p:cNvSpPr>
              <a:spLocks/>
            </p:cNvSpPr>
            <p:nvPr/>
          </p:nvSpPr>
          <p:spPr bwMode="auto">
            <a:xfrm>
              <a:off x="7710488" y="4370388"/>
              <a:ext cx="58738" cy="101600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20"/>
                </a:cxn>
                <a:cxn ang="0">
                  <a:pos x="32" y="111"/>
                </a:cxn>
                <a:cxn ang="0">
                  <a:pos x="21" y="94"/>
                </a:cxn>
                <a:cxn ang="0">
                  <a:pos x="11" y="80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2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7"/>
                </a:cxn>
                <a:cxn ang="0">
                  <a:pos x="13" y="29"/>
                </a:cxn>
                <a:cxn ang="0">
                  <a:pos x="28" y="13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3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2" y="44"/>
                </a:cxn>
                <a:cxn ang="0">
                  <a:pos x="74" y="48"/>
                </a:cxn>
                <a:cxn ang="0">
                  <a:pos x="74" y="55"/>
                </a:cxn>
                <a:cxn ang="0">
                  <a:pos x="74" y="60"/>
                </a:cxn>
                <a:cxn ang="0">
                  <a:pos x="71" y="67"/>
                </a:cxn>
                <a:cxn ang="0">
                  <a:pos x="71" y="67"/>
                </a:cxn>
                <a:cxn ang="0">
                  <a:pos x="65" y="78"/>
                </a:cxn>
                <a:cxn ang="0">
                  <a:pos x="55" y="92"/>
                </a:cxn>
                <a:cxn ang="0">
                  <a:pos x="44" y="110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20"/>
                  </a:lnTo>
                  <a:lnTo>
                    <a:pt x="32" y="111"/>
                  </a:lnTo>
                  <a:lnTo>
                    <a:pt x="21" y="94"/>
                  </a:lnTo>
                  <a:lnTo>
                    <a:pt x="11" y="80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2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7"/>
                  </a:lnTo>
                  <a:lnTo>
                    <a:pt x="13" y="29"/>
                  </a:lnTo>
                  <a:lnTo>
                    <a:pt x="28" y="13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3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2" y="44"/>
                  </a:lnTo>
                  <a:lnTo>
                    <a:pt x="74" y="48"/>
                  </a:lnTo>
                  <a:lnTo>
                    <a:pt x="74" y="55"/>
                  </a:lnTo>
                  <a:lnTo>
                    <a:pt x="74" y="60"/>
                  </a:lnTo>
                  <a:lnTo>
                    <a:pt x="71" y="67"/>
                  </a:lnTo>
                  <a:lnTo>
                    <a:pt x="71" y="67"/>
                  </a:lnTo>
                  <a:lnTo>
                    <a:pt x="65" y="78"/>
                  </a:lnTo>
                  <a:lnTo>
                    <a:pt x="55" y="92"/>
                  </a:lnTo>
                  <a:lnTo>
                    <a:pt x="44" y="110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5" name="Freeform 372"/>
            <p:cNvSpPr>
              <a:spLocks/>
            </p:cNvSpPr>
            <p:nvPr/>
          </p:nvSpPr>
          <p:spPr bwMode="auto">
            <a:xfrm>
              <a:off x="7710488" y="4492625"/>
              <a:ext cx="58738" cy="100012"/>
            </a:xfrm>
            <a:custGeom>
              <a:avLst/>
              <a:gdLst/>
              <a:ahLst/>
              <a:cxnLst>
                <a:cxn ang="0">
                  <a:pos x="39" y="126"/>
                </a:cxn>
                <a:cxn ang="0">
                  <a:pos x="39" y="126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2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5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0"/>
                </a:cxn>
                <a:cxn ang="0">
                  <a:pos x="60" y="24"/>
                </a:cxn>
                <a:cxn ang="0">
                  <a:pos x="67" y="33"/>
                </a:cxn>
                <a:cxn ang="0">
                  <a:pos x="72" y="42"/>
                </a:cxn>
                <a:cxn ang="0">
                  <a:pos x="74" y="47"/>
                </a:cxn>
                <a:cxn ang="0">
                  <a:pos x="74" y="52"/>
                </a:cxn>
                <a:cxn ang="0">
                  <a:pos x="74" y="59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5"/>
                </a:cxn>
                <a:cxn ang="0">
                  <a:pos x="55" y="89"/>
                </a:cxn>
                <a:cxn ang="0">
                  <a:pos x="44" y="107"/>
                </a:cxn>
                <a:cxn ang="0">
                  <a:pos x="41" y="118"/>
                </a:cxn>
                <a:cxn ang="0">
                  <a:pos x="39" y="126"/>
                </a:cxn>
                <a:cxn ang="0">
                  <a:pos x="39" y="126"/>
                </a:cxn>
              </a:cxnLst>
              <a:rect l="0" t="0" r="r" b="b"/>
              <a:pathLst>
                <a:path w="74" h="126">
                  <a:moveTo>
                    <a:pt x="39" y="126"/>
                  </a:moveTo>
                  <a:lnTo>
                    <a:pt x="39" y="126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2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5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0"/>
                  </a:lnTo>
                  <a:lnTo>
                    <a:pt x="60" y="24"/>
                  </a:lnTo>
                  <a:lnTo>
                    <a:pt x="67" y="33"/>
                  </a:lnTo>
                  <a:lnTo>
                    <a:pt x="72" y="42"/>
                  </a:lnTo>
                  <a:lnTo>
                    <a:pt x="74" y="47"/>
                  </a:lnTo>
                  <a:lnTo>
                    <a:pt x="74" y="52"/>
                  </a:lnTo>
                  <a:lnTo>
                    <a:pt x="74" y="59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5"/>
                  </a:lnTo>
                  <a:lnTo>
                    <a:pt x="55" y="89"/>
                  </a:lnTo>
                  <a:lnTo>
                    <a:pt x="44" y="107"/>
                  </a:lnTo>
                  <a:lnTo>
                    <a:pt x="41" y="118"/>
                  </a:lnTo>
                  <a:lnTo>
                    <a:pt x="39" y="126"/>
                  </a:lnTo>
                  <a:lnTo>
                    <a:pt x="39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6" name="Freeform 373"/>
            <p:cNvSpPr>
              <a:spLocks/>
            </p:cNvSpPr>
            <p:nvPr/>
          </p:nvSpPr>
          <p:spPr bwMode="auto">
            <a:xfrm>
              <a:off x="7710488" y="4611688"/>
              <a:ext cx="58738" cy="101600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20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3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7"/>
                </a:cxn>
                <a:cxn ang="0">
                  <a:pos x="13" y="28"/>
                </a:cxn>
                <a:cxn ang="0">
                  <a:pos x="28" y="12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2" y="44"/>
                </a:cxn>
                <a:cxn ang="0">
                  <a:pos x="74" y="49"/>
                </a:cxn>
                <a:cxn ang="0">
                  <a:pos x="74" y="55"/>
                </a:cxn>
                <a:cxn ang="0">
                  <a:pos x="74" y="60"/>
                </a:cxn>
                <a:cxn ang="0">
                  <a:pos x="71" y="67"/>
                </a:cxn>
                <a:cxn ang="0">
                  <a:pos x="71" y="67"/>
                </a:cxn>
                <a:cxn ang="0">
                  <a:pos x="65" y="77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20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3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7"/>
                  </a:lnTo>
                  <a:lnTo>
                    <a:pt x="13" y="28"/>
                  </a:lnTo>
                  <a:lnTo>
                    <a:pt x="28" y="12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2" y="44"/>
                  </a:lnTo>
                  <a:lnTo>
                    <a:pt x="74" y="49"/>
                  </a:lnTo>
                  <a:lnTo>
                    <a:pt x="74" y="55"/>
                  </a:lnTo>
                  <a:lnTo>
                    <a:pt x="74" y="60"/>
                  </a:lnTo>
                  <a:lnTo>
                    <a:pt x="71" y="67"/>
                  </a:lnTo>
                  <a:lnTo>
                    <a:pt x="71" y="67"/>
                  </a:lnTo>
                  <a:lnTo>
                    <a:pt x="65" y="77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7" name="Freeform 374"/>
            <p:cNvSpPr>
              <a:spLocks/>
            </p:cNvSpPr>
            <p:nvPr/>
          </p:nvSpPr>
          <p:spPr bwMode="auto">
            <a:xfrm>
              <a:off x="7710488" y="4733925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2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5"/>
                </a:cxn>
                <a:cxn ang="0">
                  <a:pos x="13" y="27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2" y="42"/>
                </a:cxn>
                <a:cxn ang="0">
                  <a:pos x="74" y="48"/>
                </a:cxn>
                <a:cxn ang="0">
                  <a:pos x="74" y="53"/>
                </a:cxn>
                <a:cxn ang="0">
                  <a:pos x="74" y="60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2"/>
                </a:cxn>
                <a:cxn ang="0">
                  <a:pos x="44" y="108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2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5"/>
                  </a:lnTo>
                  <a:lnTo>
                    <a:pt x="13" y="27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2" y="42"/>
                  </a:lnTo>
                  <a:lnTo>
                    <a:pt x="74" y="48"/>
                  </a:lnTo>
                  <a:lnTo>
                    <a:pt x="74" y="53"/>
                  </a:lnTo>
                  <a:lnTo>
                    <a:pt x="74" y="60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2"/>
                  </a:lnTo>
                  <a:lnTo>
                    <a:pt x="44" y="108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8" name="Freeform 375"/>
            <p:cNvSpPr>
              <a:spLocks/>
            </p:cNvSpPr>
            <p:nvPr/>
          </p:nvSpPr>
          <p:spPr bwMode="auto">
            <a:xfrm>
              <a:off x="7710488" y="4856163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10"/>
                </a:cxn>
                <a:cxn ang="0">
                  <a:pos x="21" y="92"/>
                </a:cxn>
                <a:cxn ang="0">
                  <a:pos x="11" y="78"/>
                </a:cxn>
                <a:cxn ang="0">
                  <a:pos x="4" y="67"/>
                </a:cxn>
                <a:cxn ang="0">
                  <a:pos x="4" y="67"/>
                </a:cxn>
                <a:cxn ang="0">
                  <a:pos x="2" y="62"/>
                </a:cxn>
                <a:cxn ang="0">
                  <a:pos x="0" y="55"/>
                </a:cxn>
                <a:cxn ang="0">
                  <a:pos x="0" y="50"/>
                </a:cxn>
                <a:cxn ang="0">
                  <a:pos x="2" y="44"/>
                </a:cxn>
                <a:cxn ang="0">
                  <a:pos x="7" y="36"/>
                </a:cxn>
                <a:cxn ang="0">
                  <a:pos x="13" y="27"/>
                </a:cxn>
                <a:cxn ang="0">
                  <a:pos x="28" y="13"/>
                </a:cxn>
                <a:cxn ang="0">
                  <a:pos x="34" y="6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1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2" y="43"/>
                </a:cxn>
                <a:cxn ang="0">
                  <a:pos x="74" y="48"/>
                </a:cxn>
                <a:cxn ang="0">
                  <a:pos x="74" y="53"/>
                </a:cxn>
                <a:cxn ang="0">
                  <a:pos x="74" y="58"/>
                </a:cxn>
                <a:cxn ang="0">
                  <a:pos x="71" y="66"/>
                </a:cxn>
                <a:cxn ang="0">
                  <a:pos x="71" y="66"/>
                </a:cxn>
                <a:cxn ang="0">
                  <a:pos x="65" y="76"/>
                </a:cxn>
                <a:cxn ang="0">
                  <a:pos x="55" y="90"/>
                </a:cxn>
                <a:cxn ang="0">
                  <a:pos x="44" y="108"/>
                </a:cxn>
                <a:cxn ang="0">
                  <a:pos x="41" y="117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10"/>
                  </a:lnTo>
                  <a:lnTo>
                    <a:pt x="21" y="92"/>
                  </a:lnTo>
                  <a:lnTo>
                    <a:pt x="11" y="78"/>
                  </a:lnTo>
                  <a:lnTo>
                    <a:pt x="4" y="67"/>
                  </a:lnTo>
                  <a:lnTo>
                    <a:pt x="4" y="67"/>
                  </a:lnTo>
                  <a:lnTo>
                    <a:pt x="2" y="62"/>
                  </a:lnTo>
                  <a:lnTo>
                    <a:pt x="0" y="55"/>
                  </a:lnTo>
                  <a:lnTo>
                    <a:pt x="0" y="50"/>
                  </a:lnTo>
                  <a:lnTo>
                    <a:pt x="2" y="44"/>
                  </a:lnTo>
                  <a:lnTo>
                    <a:pt x="7" y="36"/>
                  </a:lnTo>
                  <a:lnTo>
                    <a:pt x="13" y="27"/>
                  </a:lnTo>
                  <a:lnTo>
                    <a:pt x="28" y="13"/>
                  </a:lnTo>
                  <a:lnTo>
                    <a:pt x="34" y="6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1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2" y="43"/>
                  </a:lnTo>
                  <a:lnTo>
                    <a:pt x="74" y="48"/>
                  </a:lnTo>
                  <a:lnTo>
                    <a:pt x="74" y="53"/>
                  </a:lnTo>
                  <a:lnTo>
                    <a:pt x="74" y="58"/>
                  </a:lnTo>
                  <a:lnTo>
                    <a:pt x="71" y="66"/>
                  </a:lnTo>
                  <a:lnTo>
                    <a:pt x="71" y="66"/>
                  </a:lnTo>
                  <a:lnTo>
                    <a:pt x="65" y="76"/>
                  </a:lnTo>
                  <a:lnTo>
                    <a:pt x="55" y="90"/>
                  </a:lnTo>
                  <a:lnTo>
                    <a:pt x="44" y="108"/>
                  </a:lnTo>
                  <a:lnTo>
                    <a:pt x="41" y="117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9" name="Freeform 376"/>
            <p:cNvSpPr>
              <a:spLocks/>
            </p:cNvSpPr>
            <p:nvPr/>
          </p:nvSpPr>
          <p:spPr bwMode="auto">
            <a:xfrm>
              <a:off x="7710488" y="4975225"/>
              <a:ext cx="58738" cy="101600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2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5"/>
                </a:cxn>
                <a:cxn ang="0">
                  <a:pos x="13" y="28"/>
                </a:cxn>
                <a:cxn ang="0">
                  <a:pos x="28" y="12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2" y="42"/>
                </a:cxn>
                <a:cxn ang="0">
                  <a:pos x="74" y="47"/>
                </a:cxn>
                <a:cxn ang="0">
                  <a:pos x="74" y="54"/>
                </a:cxn>
                <a:cxn ang="0">
                  <a:pos x="74" y="60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2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5"/>
                  </a:lnTo>
                  <a:lnTo>
                    <a:pt x="13" y="28"/>
                  </a:lnTo>
                  <a:lnTo>
                    <a:pt x="28" y="12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2" y="42"/>
                  </a:lnTo>
                  <a:lnTo>
                    <a:pt x="74" y="47"/>
                  </a:lnTo>
                  <a:lnTo>
                    <a:pt x="74" y="54"/>
                  </a:lnTo>
                  <a:lnTo>
                    <a:pt x="74" y="60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0" name="Freeform 377"/>
            <p:cNvSpPr>
              <a:spLocks/>
            </p:cNvSpPr>
            <p:nvPr/>
          </p:nvSpPr>
          <p:spPr bwMode="auto">
            <a:xfrm>
              <a:off x="7710488" y="5097463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7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2"/>
                </a:cxn>
                <a:cxn ang="0">
                  <a:pos x="0" y="56"/>
                </a:cxn>
                <a:cxn ang="0">
                  <a:pos x="0" y="49"/>
                </a:cxn>
                <a:cxn ang="0">
                  <a:pos x="2" y="46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1"/>
                </a:cxn>
                <a:cxn ang="0">
                  <a:pos x="60" y="25"/>
                </a:cxn>
                <a:cxn ang="0">
                  <a:pos x="67" y="33"/>
                </a:cxn>
                <a:cxn ang="0">
                  <a:pos x="72" y="42"/>
                </a:cxn>
                <a:cxn ang="0">
                  <a:pos x="74" y="48"/>
                </a:cxn>
                <a:cxn ang="0">
                  <a:pos x="74" y="53"/>
                </a:cxn>
                <a:cxn ang="0">
                  <a:pos x="74" y="58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1" y="116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7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2"/>
                  </a:lnTo>
                  <a:lnTo>
                    <a:pt x="0" y="56"/>
                  </a:lnTo>
                  <a:lnTo>
                    <a:pt x="0" y="49"/>
                  </a:lnTo>
                  <a:lnTo>
                    <a:pt x="2" y="46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1"/>
                  </a:lnTo>
                  <a:lnTo>
                    <a:pt x="60" y="25"/>
                  </a:lnTo>
                  <a:lnTo>
                    <a:pt x="67" y="33"/>
                  </a:lnTo>
                  <a:lnTo>
                    <a:pt x="72" y="42"/>
                  </a:lnTo>
                  <a:lnTo>
                    <a:pt x="74" y="48"/>
                  </a:lnTo>
                  <a:lnTo>
                    <a:pt x="74" y="53"/>
                  </a:lnTo>
                  <a:lnTo>
                    <a:pt x="74" y="58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1" y="116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" name="Freeform 378"/>
            <p:cNvSpPr>
              <a:spLocks/>
            </p:cNvSpPr>
            <p:nvPr/>
          </p:nvSpPr>
          <p:spPr bwMode="auto">
            <a:xfrm>
              <a:off x="7710488" y="5218113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20"/>
                </a:cxn>
                <a:cxn ang="0">
                  <a:pos x="32" y="111"/>
                </a:cxn>
                <a:cxn ang="0">
                  <a:pos x="21" y="94"/>
                </a:cxn>
                <a:cxn ang="0">
                  <a:pos x="11" y="80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4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7"/>
                </a:cxn>
                <a:cxn ang="0">
                  <a:pos x="13" y="29"/>
                </a:cxn>
                <a:cxn ang="0">
                  <a:pos x="28" y="13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3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2" y="44"/>
                </a:cxn>
                <a:cxn ang="0">
                  <a:pos x="74" y="50"/>
                </a:cxn>
                <a:cxn ang="0">
                  <a:pos x="74" y="55"/>
                </a:cxn>
                <a:cxn ang="0">
                  <a:pos x="74" y="60"/>
                </a:cxn>
                <a:cxn ang="0">
                  <a:pos x="71" y="67"/>
                </a:cxn>
                <a:cxn ang="0">
                  <a:pos x="71" y="67"/>
                </a:cxn>
                <a:cxn ang="0">
                  <a:pos x="65" y="78"/>
                </a:cxn>
                <a:cxn ang="0">
                  <a:pos x="55" y="92"/>
                </a:cxn>
                <a:cxn ang="0">
                  <a:pos x="44" y="110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20"/>
                  </a:lnTo>
                  <a:lnTo>
                    <a:pt x="32" y="111"/>
                  </a:lnTo>
                  <a:lnTo>
                    <a:pt x="21" y="94"/>
                  </a:lnTo>
                  <a:lnTo>
                    <a:pt x="11" y="80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4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7"/>
                  </a:lnTo>
                  <a:lnTo>
                    <a:pt x="13" y="29"/>
                  </a:lnTo>
                  <a:lnTo>
                    <a:pt x="28" y="13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3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2" y="44"/>
                  </a:lnTo>
                  <a:lnTo>
                    <a:pt x="74" y="50"/>
                  </a:lnTo>
                  <a:lnTo>
                    <a:pt x="74" y="55"/>
                  </a:lnTo>
                  <a:lnTo>
                    <a:pt x="74" y="60"/>
                  </a:lnTo>
                  <a:lnTo>
                    <a:pt x="71" y="67"/>
                  </a:lnTo>
                  <a:lnTo>
                    <a:pt x="71" y="67"/>
                  </a:lnTo>
                  <a:lnTo>
                    <a:pt x="65" y="78"/>
                  </a:lnTo>
                  <a:lnTo>
                    <a:pt x="55" y="92"/>
                  </a:lnTo>
                  <a:lnTo>
                    <a:pt x="44" y="110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" name="Freeform 379"/>
            <p:cNvSpPr>
              <a:spLocks/>
            </p:cNvSpPr>
            <p:nvPr/>
          </p:nvSpPr>
          <p:spPr bwMode="auto">
            <a:xfrm>
              <a:off x="7710488" y="5338763"/>
              <a:ext cx="58738" cy="101600"/>
            </a:xfrm>
            <a:custGeom>
              <a:avLst/>
              <a:gdLst/>
              <a:ahLst/>
              <a:cxnLst>
                <a:cxn ang="0">
                  <a:pos x="39" y="126"/>
                </a:cxn>
                <a:cxn ang="0">
                  <a:pos x="39" y="126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2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5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4"/>
                </a:cxn>
                <a:cxn ang="0">
                  <a:pos x="67" y="33"/>
                </a:cxn>
                <a:cxn ang="0">
                  <a:pos x="72" y="42"/>
                </a:cxn>
                <a:cxn ang="0">
                  <a:pos x="74" y="47"/>
                </a:cxn>
                <a:cxn ang="0">
                  <a:pos x="74" y="52"/>
                </a:cxn>
                <a:cxn ang="0">
                  <a:pos x="74" y="59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5"/>
                </a:cxn>
                <a:cxn ang="0">
                  <a:pos x="55" y="91"/>
                </a:cxn>
                <a:cxn ang="0">
                  <a:pos x="44" y="107"/>
                </a:cxn>
                <a:cxn ang="0">
                  <a:pos x="41" y="118"/>
                </a:cxn>
                <a:cxn ang="0">
                  <a:pos x="39" y="126"/>
                </a:cxn>
                <a:cxn ang="0">
                  <a:pos x="39" y="126"/>
                </a:cxn>
              </a:cxnLst>
              <a:rect l="0" t="0" r="r" b="b"/>
              <a:pathLst>
                <a:path w="74" h="126">
                  <a:moveTo>
                    <a:pt x="39" y="126"/>
                  </a:moveTo>
                  <a:lnTo>
                    <a:pt x="39" y="126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2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5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4"/>
                  </a:lnTo>
                  <a:lnTo>
                    <a:pt x="67" y="33"/>
                  </a:lnTo>
                  <a:lnTo>
                    <a:pt x="72" y="42"/>
                  </a:lnTo>
                  <a:lnTo>
                    <a:pt x="74" y="47"/>
                  </a:lnTo>
                  <a:lnTo>
                    <a:pt x="74" y="52"/>
                  </a:lnTo>
                  <a:lnTo>
                    <a:pt x="74" y="59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5"/>
                  </a:lnTo>
                  <a:lnTo>
                    <a:pt x="55" y="91"/>
                  </a:lnTo>
                  <a:lnTo>
                    <a:pt x="44" y="107"/>
                  </a:lnTo>
                  <a:lnTo>
                    <a:pt x="41" y="118"/>
                  </a:lnTo>
                  <a:lnTo>
                    <a:pt x="39" y="126"/>
                  </a:lnTo>
                  <a:lnTo>
                    <a:pt x="39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3" name="Freeform 380"/>
            <p:cNvSpPr>
              <a:spLocks/>
            </p:cNvSpPr>
            <p:nvPr/>
          </p:nvSpPr>
          <p:spPr bwMode="auto">
            <a:xfrm>
              <a:off x="7710488" y="5459413"/>
              <a:ext cx="58738" cy="101600"/>
            </a:xfrm>
            <a:custGeom>
              <a:avLst/>
              <a:gdLst/>
              <a:ahLst/>
              <a:cxnLst>
                <a:cxn ang="0">
                  <a:pos x="39" y="129"/>
                </a:cxn>
                <a:cxn ang="0">
                  <a:pos x="39" y="129"/>
                </a:cxn>
                <a:cxn ang="0">
                  <a:pos x="37" y="120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3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7"/>
                </a:cxn>
                <a:cxn ang="0">
                  <a:pos x="13" y="28"/>
                </a:cxn>
                <a:cxn ang="0">
                  <a:pos x="28" y="14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5"/>
                </a:cxn>
                <a:cxn ang="0">
                  <a:pos x="72" y="44"/>
                </a:cxn>
                <a:cxn ang="0">
                  <a:pos x="74" y="49"/>
                </a:cxn>
                <a:cxn ang="0">
                  <a:pos x="74" y="55"/>
                </a:cxn>
                <a:cxn ang="0">
                  <a:pos x="74" y="60"/>
                </a:cxn>
                <a:cxn ang="0">
                  <a:pos x="71" y="67"/>
                </a:cxn>
                <a:cxn ang="0">
                  <a:pos x="71" y="67"/>
                </a:cxn>
                <a:cxn ang="0">
                  <a:pos x="65" y="78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1" y="118"/>
                </a:cxn>
                <a:cxn ang="0">
                  <a:pos x="39" y="129"/>
                </a:cxn>
                <a:cxn ang="0">
                  <a:pos x="39" y="129"/>
                </a:cxn>
              </a:cxnLst>
              <a:rect l="0" t="0" r="r" b="b"/>
              <a:pathLst>
                <a:path w="74" h="129">
                  <a:moveTo>
                    <a:pt x="39" y="129"/>
                  </a:moveTo>
                  <a:lnTo>
                    <a:pt x="39" y="129"/>
                  </a:lnTo>
                  <a:lnTo>
                    <a:pt x="37" y="120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3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7"/>
                  </a:lnTo>
                  <a:lnTo>
                    <a:pt x="13" y="28"/>
                  </a:lnTo>
                  <a:lnTo>
                    <a:pt x="28" y="14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5"/>
                  </a:lnTo>
                  <a:lnTo>
                    <a:pt x="72" y="44"/>
                  </a:lnTo>
                  <a:lnTo>
                    <a:pt x="74" y="49"/>
                  </a:lnTo>
                  <a:lnTo>
                    <a:pt x="74" y="55"/>
                  </a:lnTo>
                  <a:lnTo>
                    <a:pt x="74" y="60"/>
                  </a:lnTo>
                  <a:lnTo>
                    <a:pt x="71" y="67"/>
                  </a:lnTo>
                  <a:lnTo>
                    <a:pt x="71" y="67"/>
                  </a:lnTo>
                  <a:lnTo>
                    <a:pt x="65" y="78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1" y="118"/>
                  </a:lnTo>
                  <a:lnTo>
                    <a:pt x="39" y="129"/>
                  </a:lnTo>
                  <a:lnTo>
                    <a:pt x="39" y="12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" name="Freeform 381"/>
            <p:cNvSpPr>
              <a:spLocks/>
            </p:cNvSpPr>
            <p:nvPr/>
          </p:nvSpPr>
          <p:spPr bwMode="auto">
            <a:xfrm>
              <a:off x="7710488" y="5581650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4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2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5"/>
                </a:cxn>
                <a:cxn ang="0">
                  <a:pos x="13" y="27"/>
                </a:cxn>
                <a:cxn ang="0">
                  <a:pos x="28" y="13"/>
                </a:cxn>
                <a:cxn ang="0">
                  <a:pos x="34" y="6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3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2" y="42"/>
                </a:cxn>
                <a:cxn ang="0">
                  <a:pos x="74" y="48"/>
                </a:cxn>
                <a:cxn ang="0">
                  <a:pos x="74" y="53"/>
                </a:cxn>
                <a:cxn ang="0">
                  <a:pos x="74" y="60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4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2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5"/>
                  </a:lnTo>
                  <a:lnTo>
                    <a:pt x="13" y="27"/>
                  </a:lnTo>
                  <a:lnTo>
                    <a:pt x="28" y="13"/>
                  </a:lnTo>
                  <a:lnTo>
                    <a:pt x="34" y="6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3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2" y="42"/>
                  </a:lnTo>
                  <a:lnTo>
                    <a:pt x="74" y="48"/>
                  </a:lnTo>
                  <a:lnTo>
                    <a:pt x="74" y="53"/>
                  </a:lnTo>
                  <a:lnTo>
                    <a:pt x="74" y="60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" name="Freeform 382"/>
            <p:cNvSpPr>
              <a:spLocks/>
            </p:cNvSpPr>
            <p:nvPr/>
          </p:nvSpPr>
          <p:spPr bwMode="auto">
            <a:xfrm>
              <a:off x="7710488" y="5702300"/>
              <a:ext cx="58738" cy="101600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10"/>
                </a:cxn>
                <a:cxn ang="0">
                  <a:pos x="21" y="94"/>
                </a:cxn>
                <a:cxn ang="0">
                  <a:pos x="11" y="78"/>
                </a:cxn>
                <a:cxn ang="0">
                  <a:pos x="4" y="67"/>
                </a:cxn>
                <a:cxn ang="0">
                  <a:pos x="4" y="67"/>
                </a:cxn>
                <a:cxn ang="0">
                  <a:pos x="2" y="62"/>
                </a:cxn>
                <a:cxn ang="0">
                  <a:pos x="0" y="57"/>
                </a:cxn>
                <a:cxn ang="0">
                  <a:pos x="0" y="50"/>
                </a:cxn>
                <a:cxn ang="0">
                  <a:pos x="2" y="44"/>
                </a:cxn>
                <a:cxn ang="0">
                  <a:pos x="7" y="36"/>
                </a:cxn>
                <a:cxn ang="0">
                  <a:pos x="13" y="27"/>
                </a:cxn>
                <a:cxn ang="0">
                  <a:pos x="28" y="13"/>
                </a:cxn>
                <a:cxn ang="0">
                  <a:pos x="34" y="6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1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2" y="43"/>
                </a:cxn>
                <a:cxn ang="0">
                  <a:pos x="74" y="48"/>
                </a:cxn>
                <a:cxn ang="0">
                  <a:pos x="74" y="53"/>
                </a:cxn>
                <a:cxn ang="0">
                  <a:pos x="74" y="59"/>
                </a:cxn>
                <a:cxn ang="0">
                  <a:pos x="71" y="66"/>
                </a:cxn>
                <a:cxn ang="0">
                  <a:pos x="71" y="66"/>
                </a:cxn>
                <a:cxn ang="0">
                  <a:pos x="65" y="76"/>
                </a:cxn>
                <a:cxn ang="0">
                  <a:pos x="55" y="90"/>
                </a:cxn>
                <a:cxn ang="0">
                  <a:pos x="44" y="108"/>
                </a:cxn>
                <a:cxn ang="0">
                  <a:pos x="41" y="117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10"/>
                  </a:lnTo>
                  <a:lnTo>
                    <a:pt x="21" y="94"/>
                  </a:lnTo>
                  <a:lnTo>
                    <a:pt x="11" y="78"/>
                  </a:lnTo>
                  <a:lnTo>
                    <a:pt x="4" y="67"/>
                  </a:lnTo>
                  <a:lnTo>
                    <a:pt x="4" y="67"/>
                  </a:lnTo>
                  <a:lnTo>
                    <a:pt x="2" y="62"/>
                  </a:lnTo>
                  <a:lnTo>
                    <a:pt x="0" y="57"/>
                  </a:lnTo>
                  <a:lnTo>
                    <a:pt x="0" y="50"/>
                  </a:lnTo>
                  <a:lnTo>
                    <a:pt x="2" y="44"/>
                  </a:lnTo>
                  <a:lnTo>
                    <a:pt x="7" y="36"/>
                  </a:lnTo>
                  <a:lnTo>
                    <a:pt x="13" y="27"/>
                  </a:lnTo>
                  <a:lnTo>
                    <a:pt x="28" y="13"/>
                  </a:lnTo>
                  <a:lnTo>
                    <a:pt x="34" y="6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1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2" y="43"/>
                  </a:lnTo>
                  <a:lnTo>
                    <a:pt x="74" y="48"/>
                  </a:lnTo>
                  <a:lnTo>
                    <a:pt x="74" y="53"/>
                  </a:lnTo>
                  <a:lnTo>
                    <a:pt x="74" y="59"/>
                  </a:lnTo>
                  <a:lnTo>
                    <a:pt x="71" y="66"/>
                  </a:lnTo>
                  <a:lnTo>
                    <a:pt x="71" y="66"/>
                  </a:lnTo>
                  <a:lnTo>
                    <a:pt x="65" y="76"/>
                  </a:lnTo>
                  <a:lnTo>
                    <a:pt x="55" y="90"/>
                  </a:lnTo>
                  <a:lnTo>
                    <a:pt x="44" y="108"/>
                  </a:lnTo>
                  <a:lnTo>
                    <a:pt x="41" y="117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6" name="Freeform 383"/>
            <p:cNvSpPr>
              <a:spLocks/>
            </p:cNvSpPr>
            <p:nvPr/>
          </p:nvSpPr>
          <p:spPr bwMode="auto">
            <a:xfrm>
              <a:off x="7710488" y="5822950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20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7"/>
                </a:cxn>
                <a:cxn ang="0">
                  <a:pos x="13" y="28"/>
                </a:cxn>
                <a:cxn ang="0">
                  <a:pos x="28" y="12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2" y="44"/>
                </a:cxn>
                <a:cxn ang="0">
                  <a:pos x="74" y="47"/>
                </a:cxn>
                <a:cxn ang="0">
                  <a:pos x="74" y="54"/>
                </a:cxn>
                <a:cxn ang="0">
                  <a:pos x="74" y="60"/>
                </a:cxn>
                <a:cxn ang="0">
                  <a:pos x="71" y="67"/>
                </a:cxn>
                <a:cxn ang="0">
                  <a:pos x="71" y="67"/>
                </a:cxn>
                <a:cxn ang="0">
                  <a:pos x="65" y="77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20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7"/>
                  </a:lnTo>
                  <a:lnTo>
                    <a:pt x="13" y="28"/>
                  </a:lnTo>
                  <a:lnTo>
                    <a:pt x="28" y="12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2" y="44"/>
                  </a:lnTo>
                  <a:lnTo>
                    <a:pt x="74" y="47"/>
                  </a:lnTo>
                  <a:lnTo>
                    <a:pt x="74" y="54"/>
                  </a:lnTo>
                  <a:lnTo>
                    <a:pt x="74" y="60"/>
                  </a:lnTo>
                  <a:lnTo>
                    <a:pt x="71" y="67"/>
                  </a:lnTo>
                  <a:lnTo>
                    <a:pt x="71" y="67"/>
                  </a:lnTo>
                  <a:lnTo>
                    <a:pt x="65" y="77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7" name="Freeform 384"/>
            <p:cNvSpPr>
              <a:spLocks/>
            </p:cNvSpPr>
            <p:nvPr/>
          </p:nvSpPr>
          <p:spPr bwMode="auto">
            <a:xfrm>
              <a:off x="7710488" y="5945187"/>
              <a:ext cx="58738" cy="100012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2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1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2" y="42"/>
                </a:cxn>
                <a:cxn ang="0">
                  <a:pos x="74" y="48"/>
                </a:cxn>
                <a:cxn ang="0">
                  <a:pos x="74" y="53"/>
                </a:cxn>
                <a:cxn ang="0">
                  <a:pos x="74" y="60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2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1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2" y="42"/>
                  </a:lnTo>
                  <a:lnTo>
                    <a:pt x="74" y="48"/>
                  </a:lnTo>
                  <a:lnTo>
                    <a:pt x="74" y="53"/>
                  </a:lnTo>
                  <a:lnTo>
                    <a:pt x="74" y="60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" name="Freeform 385"/>
            <p:cNvSpPr>
              <a:spLocks/>
            </p:cNvSpPr>
            <p:nvPr/>
          </p:nvSpPr>
          <p:spPr bwMode="auto">
            <a:xfrm>
              <a:off x="7710488" y="6064250"/>
              <a:ext cx="58738" cy="101600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20"/>
                </a:cxn>
                <a:cxn ang="0">
                  <a:pos x="32" y="111"/>
                </a:cxn>
                <a:cxn ang="0">
                  <a:pos x="21" y="94"/>
                </a:cxn>
                <a:cxn ang="0">
                  <a:pos x="11" y="80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4"/>
                </a:cxn>
                <a:cxn ang="0">
                  <a:pos x="0" y="57"/>
                </a:cxn>
                <a:cxn ang="0">
                  <a:pos x="0" y="52"/>
                </a:cxn>
                <a:cxn ang="0">
                  <a:pos x="2" y="46"/>
                </a:cxn>
                <a:cxn ang="0">
                  <a:pos x="7" y="37"/>
                </a:cxn>
                <a:cxn ang="0">
                  <a:pos x="13" y="29"/>
                </a:cxn>
                <a:cxn ang="0">
                  <a:pos x="28" y="13"/>
                </a:cxn>
                <a:cxn ang="0">
                  <a:pos x="34" y="8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8"/>
                </a:cxn>
                <a:cxn ang="0">
                  <a:pos x="44" y="13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2" y="45"/>
                </a:cxn>
                <a:cxn ang="0">
                  <a:pos x="74" y="50"/>
                </a:cxn>
                <a:cxn ang="0">
                  <a:pos x="74" y="55"/>
                </a:cxn>
                <a:cxn ang="0">
                  <a:pos x="74" y="60"/>
                </a:cxn>
                <a:cxn ang="0">
                  <a:pos x="71" y="67"/>
                </a:cxn>
                <a:cxn ang="0">
                  <a:pos x="71" y="67"/>
                </a:cxn>
                <a:cxn ang="0">
                  <a:pos x="65" y="78"/>
                </a:cxn>
                <a:cxn ang="0">
                  <a:pos x="55" y="92"/>
                </a:cxn>
                <a:cxn ang="0">
                  <a:pos x="44" y="110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20"/>
                  </a:lnTo>
                  <a:lnTo>
                    <a:pt x="32" y="111"/>
                  </a:lnTo>
                  <a:lnTo>
                    <a:pt x="21" y="94"/>
                  </a:lnTo>
                  <a:lnTo>
                    <a:pt x="11" y="80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4"/>
                  </a:lnTo>
                  <a:lnTo>
                    <a:pt x="0" y="57"/>
                  </a:lnTo>
                  <a:lnTo>
                    <a:pt x="0" y="52"/>
                  </a:lnTo>
                  <a:lnTo>
                    <a:pt x="2" y="46"/>
                  </a:lnTo>
                  <a:lnTo>
                    <a:pt x="7" y="37"/>
                  </a:lnTo>
                  <a:lnTo>
                    <a:pt x="13" y="29"/>
                  </a:lnTo>
                  <a:lnTo>
                    <a:pt x="28" y="13"/>
                  </a:lnTo>
                  <a:lnTo>
                    <a:pt x="34" y="8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8"/>
                  </a:lnTo>
                  <a:lnTo>
                    <a:pt x="44" y="13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2" y="45"/>
                  </a:lnTo>
                  <a:lnTo>
                    <a:pt x="74" y="50"/>
                  </a:lnTo>
                  <a:lnTo>
                    <a:pt x="74" y="55"/>
                  </a:lnTo>
                  <a:lnTo>
                    <a:pt x="74" y="60"/>
                  </a:lnTo>
                  <a:lnTo>
                    <a:pt x="71" y="67"/>
                  </a:lnTo>
                  <a:lnTo>
                    <a:pt x="71" y="67"/>
                  </a:lnTo>
                  <a:lnTo>
                    <a:pt x="65" y="78"/>
                  </a:lnTo>
                  <a:lnTo>
                    <a:pt x="55" y="92"/>
                  </a:lnTo>
                  <a:lnTo>
                    <a:pt x="44" y="110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" name="Freeform 386"/>
            <p:cNvSpPr>
              <a:spLocks/>
            </p:cNvSpPr>
            <p:nvPr/>
          </p:nvSpPr>
          <p:spPr bwMode="auto">
            <a:xfrm>
              <a:off x="7710488" y="6186487"/>
              <a:ext cx="58738" cy="100012"/>
            </a:xfrm>
            <a:custGeom>
              <a:avLst/>
              <a:gdLst/>
              <a:ahLst/>
              <a:cxnLst>
                <a:cxn ang="0">
                  <a:pos x="39" y="126"/>
                </a:cxn>
                <a:cxn ang="0">
                  <a:pos x="39" y="126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2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5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4"/>
                </a:cxn>
                <a:cxn ang="0">
                  <a:pos x="67" y="33"/>
                </a:cxn>
                <a:cxn ang="0">
                  <a:pos x="72" y="42"/>
                </a:cxn>
                <a:cxn ang="0">
                  <a:pos x="74" y="47"/>
                </a:cxn>
                <a:cxn ang="0">
                  <a:pos x="74" y="53"/>
                </a:cxn>
                <a:cxn ang="0">
                  <a:pos x="74" y="60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5"/>
                </a:cxn>
                <a:cxn ang="0">
                  <a:pos x="55" y="91"/>
                </a:cxn>
                <a:cxn ang="0">
                  <a:pos x="44" y="107"/>
                </a:cxn>
                <a:cxn ang="0">
                  <a:pos x="41" y="118"/>
                </a:cxn>
                <a:cxn ang="0">
                  <a:pos x="39" y="126"/>
                </a:cxn>
                <a:cxn ang="0">
                  <a:pos x="39" y="126"/>
                </a:cxn>
              </a:cxnLst>
              <a:rect l="0" t="0" r="r" b="b"/>
              <a:pathLst>
                <a:path w="74" h="126">
                  <a:moveTo>
                    <a:pt x="39" y="126"/>
                  </a:moveTo>
                  <a:lnTo>
                    <a:pt x="39" y="126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2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5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4"/>
                  </a:lnTo>
                  <a:lnTo>
                    <a:pt x="67" y="33"/>
                  </a:lnTo>
                  <a:lnTo>
                    <a:pt x="72" y="42"/>
                  </a:lnTo>
                  <a:lnTo>
                    <a:pt x="74" y="47"/>
                  </a:lnTo>
                  <a:lnTo>
                    <a:pt x="74" y="53"/>
                  </a:lnTo>
                  <a:lnTo>
                    <a:pt x="74" y="60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5"/>
                  </a:lnTo>
                  <a:lnTo>
                    <a:pt x="55" y="91"/>
                  </a:lnTo>
                  <a:lnTo>
                    <a:pt x="44" y="107"/>
                  </a:lnTo>
                  <a:lnTo>
                    <a:pt x="41" y="118"/>
                  </a:lnTo>
                  <a:lnTo>
                    <a:pt x="39" y="126"/>
                  </a:lnTo>
                  <a:lnTo>
                    <a:pt x="39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" name="Freeform 387"/>
            <p:cNvSpPr>
              <a:spLocks/>
            </p:cNvSpPr>
            <p:nvPr/>
          </p:nvSpPr>
          <p:spPr bwMode="auto">
            <a:xfrm>
              <a:off x="7710488" y="6307137"/>
              <a:ext cx="58738" cy="101600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09"/>
                </a:cxn>
                <a:cxn ang="0">
                  <a:pos x="21" y="91"/>
                </a:cxn>
                <a:cxn ang="0">
                  <a:pos x="11" y="77"/>
                </a:cxn>
                <a:cxn ang="0">
                  <a:pos x="4" y="67"/>
                </a:cxn>
                <a:cxn ang="0">
                  <a:pos x="4" y="67"/>
                </a:cxn>
                <a:cxn ang="0">
                  <a:pos x="2" y="62"/>
                </a:cxn>
                <a:cxn ang="0">
                  <a:pos x="0" y="54"/>
                </a:cxn>
                <a:cxn ang="0">
                  <a:pos x="0" y="49"/>
                </a:cxn>
                <a:cxn ang="0">
                  <a:pos x="2" y="44"/>
                </a:cxn>
                <a:cxn ang="0">
                  <a:pos x="7" y="35"/>
                </a:cxn>
                <a:cxn ang="0">
                  <a:pos x="13" y="26"/>
                </a:cxn>
                <a:cxn ang="0">
                  <a:pos x="28" y="12"/>
                </a:cxn>
                <a:cxn ang="0">
                  <a:pos x="34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0"/>
                </a:cxn>
                <a:cxn ang="0">
                  <a:pos x="60" y="25"/>
                </a:cxn>
                <a:cxn ang="0">
                  <a:pos x="67" y="33"/>
                </a:cxn>
                <a:cxn ang="0">
                  <a:pos x="72" y="42"/>
                </a:cxn>
                <a:cxn ang="0">
                  <a:pos x="74" y="47"/>
                </a:cxn>
                <a:cxn ang="0">
                  <a:pos x="74" y="53"/>
                </a:cxn>
                <a:cxn ang="0">
                  <a:pos x="74" y="58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1" y="116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09"/>
                  </a:lnTo>
                  <a:lnTo>
                    <a:pt x="21" y="91"/>
                  </a:lnTo>
                  <a:lnTo>
                    <a:pt x="11" y="77"/>
                  </a:lnTo>
                  <a:lnTo>
                    <a:pt x="4" y="67"/>
                  </a:lnTo>
                  <a:lnTo>
                    <a:pt x="4" y="67"/>
                  </a:lnTo>
                  <a:lnTo>
                    <a:pt x="2" y="62"/>
                  </a:lnTo>
                  <a:lnTo>
                    <a:pt x="0" y="54"/>
                  </a:lnTo>
                  <a:lnTo>
                    <a:pt x="0" y="49"/>
                  </a:lnTo>
                  <a:lnTo>
                    <a:pt x="2" y="44"/>
                  </a:lnTo>
                  <a:lnTo>
                    <a:pt x="7" y="35"/>
                  </a:lnTo>
                  <a:lnTo>
                    <a:pt x="13" y="26"/>
                  </a:lnTo>
                  <a:lnTo>
                    <a:pt x="28" y="12"/>
                  </a:lnTo>
                  <a:lnTo>
                    <a:pt x="34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0"/>
                  </a:lnTo>
                  <a:lnTo>
                    <a:pt x="60" y="25"/>
                  </a:lnTo>
                  <a:lnTo>
                    <a:pt x="67" y="33"/>
                  </a:lnTo>
                  <a:lnTo>
                    <a:pt x="72" y="42"/>
                  </a:lnTo>
                  <a:lnTo>
                    <a:pt x="74" y="47"/>
                  </a:lnTo>
                  <a:lnTo>
                    <a:pt x="74" y="53"/>
                  </a:lnTo>
                  <a:lnTo>
                    <a:pt x="74" y="58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1" y="116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" name="Freeform 388"/>
            <p:cNvSpPr>
              <a:spLocks/>
            </p:cNvSpPr>
            <p:nvPr/>
          </p:nvSpPr>
          <p:spPr bwMode="auto">
            <a:xfrm>
              <a:off x="7710488" y="6427787"/>
              <a:ext cx="58738" cy="101600"/>
            </a:xfrm>
            <a:custGeom>
              <a:avLst/>
              <a:gdLst/>
              <a:ahLst/>
              <a:cxnLst>
                <a:cxn ang="0">
                  <a:pos x="39" y="127"/>
                </a:cxn>
                <a:cxn ang="0">
                  <a:pos x="39" y="127"/>
                </a:cxn>
                <a:cxn ang="0">
                  <a:pos x="37" y="118"/>
                </a:cxn>
                <a:cxn ang="0">
                  <a:pos x="32" y="111"/>
                </a:cxn>
                <a:cxn ang="0">
                  <a:pos x="21" y="94"/>
                </a:cxn>
                <a:cxn ang="0">
                  <a:pos x="11" y="80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2" y="62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7" y="36"/>
                </a:cxn>
                <a:cxn ang="0">
                  <a:pos x="13" y="28"/>
                </a:cxn>
                <a:cxn ang="0">
                  <a:pos x="28" y="13"/>
                </a:cxn>
                <a:cxn ang="0">
                  <a:pos x="34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3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2" y="43"/>
                </a:cxn>
                <a:cxn ang="0">
                  <a:pos x="74" y="48"/>
                </a:cxn>
                <a:cxn ang="0">
                  <a:pos x="74" y="55"/>
                </a:cxn>
                <a:cxn ang="0">
                  <a:pos x="74" y="60"/>
                </a:cxn>
                <a:cxn ang="0">
                  <a:pos x="71" y="65"/>
                </a:cxn>
                <a:cxn ang="0">
                  <a:pos x="71" y="65"/>
                </a:cxn>
                <a:cxn ang="0">
                  <a:pos x="65" y="76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1" y="118"/>
                </a:cxn>
                <a:cxn ang="0">
                  <a:pos x="39" y="127"/>
                </a:cxn>
                <a:cxn ang="0">
                  <a:pos x="39" y="127"/>
                </a:cxn>
              </a:cxnLst>
              <a:rect l="0" t="0" r="r" b="b"/>
              <a:pathLst>
                <a:path w="74" h="127">
                  <a:moveTo>
                    <a:pt x="39" y="127"/>
                  </a:moveTo>
                  <a:lnTo>
                    <a:pt x="39" y="127"/>
                  </a:lnTo>
                  <a:lnTo>
                    <a:pt x="37" y="118"/>
                  </a:lnTo>
                  <a:lnTo>
                    <a:pt x="32" y="111"/>
                  </a:lnTo>
                  <a:lnTo>
                    <a:pt x="21" y="94"/>
                  </a:lnTo>
                  <a:lnTo>
                    <a:pt x="11" y="80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2" y="62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7" y="36"/>
                  </a:lnTo>
                  <a:lnTo>
                    <a:pt x="13" y="28"/>
                  </a:lnTo>
                  <a:lnTo>
                    <a:pt x="28" y="13"/>
                  </a:lnTo>
                  <a:lnTo>
                    <a:pt x="34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3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2" y="43"/>
                  </a:lnTo>
                  <a:lnTo>
                    <a:pt x="74" y="48"/>
                  </a:lnTo>
                  <a:lnTo>
                    <a:pt x="74" y="55"/>
                  </a:lnTo>
                  <a:lnTo>
                    <a:pt x="74" y="60"/>
                  </a:lnTo>
                  <a:lnTo>
                    <a:pt x="71" y="65"/>
                  </a:lnTo>
                  <a:lnTo>
                    <a:pt x="71" y="65"/>
                  </a:lnTo>
                  <a:lnTo>
                    <a:pt x="65" y="76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1" y="118"/>
                  </a:lnTo>
                  <a:lnTo>
                    <a:pt x="39" y="127"/>
                  </a:lnTo>
                  <a:lnTo>
                    <a:pt x="39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" name="Freeform 389"/>
            <p:cNvSpPr>
              <a:spLocks/>
            </p:cNvSpPr>
            <p:nvPr/>
          </p:nvSpPr>
          <p:spPr bwMode="auto">
            <a:xfrm>
              <a:off x="7570788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7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0" y="65"/>
                </a:cxn>
                <a:cxn ang="0">
                  <a:pos x="81" y="70"/>
                </a:cxn>
                <a:cxn ang="0">
                  <a:pos x="76" y="72"/>
                </a:cxn>
                <a:cxn ang="0">
                  <a:pos x="70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7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0" y="65"/>
                  </a:lnTo>
                  <a:lnTo>
                    <a:pt x="81" y="70"/>
                  </a:lnTo>
                  <a:lnTo>
                    <a:pt x="76" y="72"/>
                  </a:lnTo>
                  <a:lnTo>
                    <a:pt x="70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3" name="Freeform 390"/>
            <p:cNvSpPr>
              <a:spLocks/>
            </p:cNvSpPr>
            <p:nvPr/>
          </p:nvSpPr>
          <p:spPr bwMode="auto">
            <a:xfrm>
              <a:off x="7453313" y="6570662"/>
              <a:ext cx="96838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9"/>
                </a:cxn>
                <a:cxn ang="0">
                  <a:pos x="57" y="3"/>
                </a:cxn>
                <a:cxn ang="0">
                  <a:pos x="57" y="3"/>
                </a:cxn>
                <a:cxn ang="0">
                  <a:pos x="64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7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2" y="65"/>
                </a:cxn>
                <a:cxn ang="0">
                  <a:pos x="81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0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9"/>
                  </a:lnTo>
                  <a:lnTo>
                    <a:pt x="57" y="3"/>
                  </a:lnTo>
                  <a:lnTo>
                    <a:pt x="57" y="3"/>
                  </a:lnTo>
                  <a:lnTo>
                    <a:pt x="64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7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2" y="65"/>
                  </a:lnTo>
                  <a:lnTo>
                    <a:pt x="81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0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4" name="Freeform 391"/>
            <p:cNvSpPr>
              <a:spLocks/>
            </p:cNvSpPr>
            <p:nvPr/>
          </p:nvSpPr>
          <p:spPr bwMode="auto">
            <a:xfrm>
              <a:off x="7334251" y="6570662"/>
              <a:ext cx="96838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5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9" y="5"/>
                </a:cxn>
                <a:cxn ang="0">
                  <a:pos x="96" y="12"/>
                </a:cxn>
                <a:cxn ang="0">
                  <a:pos x="112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2" y="44"/>
                </a:cxn>
                <a:cxn ang="0">
                  <a:pos x="98" y="58"/>
                </a:cxn>
                <a:cxn ang="0">
                  <a:pos x="91" y="65"/>
                </a:cxn>
                <a:cxn ang="0">
                  <a:pos x="82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5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9" y="5"/>
                  </a:lnTo>
                  <a:lnTo>
                    <a:pt x="96" y="12"/>
                  </a:lnTo>
                  <a:lnTo>
                    <a:pt x="112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2" y="44"/>
                  </a:lnTo>
                  <a:lnTo>
                    <a:pt x="98" y="58"/>
                  </a:lnTo>
                  <a:lnTo>
                    <a:pt x="91" y="65"/>
                  </a:lnTo>
                  <a:lnTo>
                    <a:pt x="82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5" name="Freeform 392"/>
            <p:cNvSpPr>
              <a:spLocks/>
            </p:cNvSpPr>
            <p:nvPr/>
          </p:nvSpPr>
          <p:spPr bwMode="auto">
            <a:xfrm>
              <a:off x="7215188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7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8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7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8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6" name="Freeform 393"/>
            <p:cNvSpPr>
              <a:spLocks/>
            </p:cNvSpPr>
            <p:nvPr/>
          </p:nvSpPr>
          <p:spPr bwMode="auto">
            <a:xfrm>
              <a:off x="7096126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4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9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4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9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7" name="Freeform 394"/>
            <p:cNvSpPr>
              <a:spLocks/>
            </p:cNvSpPr>
            <p:nvPr/>
          </p:nvSpPr>
          <p:spPr bwMode="auto">
            <a:xfrm>
              <a:off x="6977063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8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70" y="0"/>
                </a:cxn>
                <a:cxn ang="0">
                  <a:pos x="75" y="0"/>
                </a:cxn>
                <a:cxn ang="0">
                  <a:pos x="81" y="0"/>
                </a:cxn>
                <a:cxn ang="0">
                  <a:pos x="89" y="5"/>
                </a:cxn>
                <a:cxn ang="0">
                  <a:pos x="98" y="12"/>
                </a:cxn>
                <a:cxn ang="0">
                  <a:pos x="112" y="26"/>
                </a:cxn>
                <a:cxn ang="0">
                  <a:pos x="117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9" y="37"/>
                </a:cxn>
                <a:cxn ang="0">
                  <a:pos x="112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2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6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9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8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70" y="0"/>
                  </a:lnTo>
                  <a:lnTo>
                    <a:pt x="75" y="0"/>
                  </a:lnTo>
                  <a:lnTo>
                    <a:pt x="81" y="0"/>
                  </a:lnTo>
                  <a:lnTo>
                    <a:pt x="89" y="5"/>
                  </a:lnTo>
                  <a:lnTo>
                    <a:pt x="98" y="12"/>
                  </a:lnTo>
                  <a:lnTo>
                    <a:pt x="112" y="26"/>
                  </a:lnTo>
                  <a:lnTo>
                    <a:pt x="117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9" y="37"/>
                  </a:lnTo>
                  <a:lnTo>
                    <a:pt x="112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2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6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9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8" name="Freeform 395"/>
            <p:cNvSpPr>
              <a:spLocks/>
            </p:cNvSpPr>
            <p:nvPr/>
          </p:nvSpPr>
          <p:spPr bwMode="auto">
            <a:xfrm>
              <a:off x="6858001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70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8" y="12"/>
                </a:cxn>
                <a:cxn ang="0">
                  <a:pos x="113" y="26"/>
                </a:cxn>
                <a:cxn ang="0">
                  <a:pos x="120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3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9" y="44"/>
                </a:cxn>
                <a:cxn ang="0">
                  <a:pos x="10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70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8" y="12"/>
                  </a:lnTo>
                  <a:lnTo>
                    <a:pt x="113" y="26"/>
                  </a:lnTo>
                  <a:lnTo>
                    <a:pt x="120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3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9" y="44"/>
                  </a:lnTo>
                  <a:lnTo>
                    <a:pt x="10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9" name="Freeform 396"/>
            <p:cNvSpPr>
              <a:spLocks/>
            </p:cNvSpPr>
            <p:nvPr/>
          </p:nvSpPr>
          <p:spPr bwMode="auto">
            <a:xfrm>
              <a:off x="6740526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4" y="0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9" y="12"/>
                </a:cxn>
                <a:cxn ang="0">
                  <a:pos x="113" y="26"/>
                </a:cxn>
                <a:cxn ang="0">
                  <a:pos x="120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5" y="44"/>
                </a:cxn>
                <a:cxn ang="0">
                  <a:pos x="101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1" y="63"/>
                </a:cxn>
                <a:cxn ang="0">
                  <a:pos x="35" y="53"/>
                </a:cxn>
                <a:cxn ang="0">
                  <a:pos x="20" y="44"/>
                </a:cxn>
                <a:cxn ang="0">
                  <a:pos x="11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4" y="0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9" y="12"/>
                  </a:lnTo>
                  <a:lnTo>
                    <a:pt x="113" y="26"/>
                  </a:lnTo>
                  <a:lnTo>
                    <a:pt x="120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5" y="44"/>
                  </a:lnTo>
                  <a:lnTo>
                    <a:pt x="101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1" y="63"/>
                  </a:lnTo>
                  <a:lnTo>
                    <a:pt x="35" y="53"/>
                  </a:lnTo>
                  <a:lnTo>
                    <a:pt x="20" y="44"/>
                  </a:lnTo>
                  <a:lnTo>
                    <a:pt x="11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0" name="Freeform 397"/>
            <p:cNvSpPr>
              <a:spLocks/>
            </p:cNvSpPr>
            <p:nvPr/>
          </p:nvSpPr>
          <p:spPr bwMode="auto">
            <a:xfrm>
              <a:off x="6623051" y="6570662"/>
              <a:ext cx="96838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9"/>
                </a:cxn>
                <a:cxn ang="0">
                  <a:pos x="57" y="3"/>
                </a:cxn>
                <a:cxn ang="0">
                  <a:pos x="57" y="3"/>
                </a:cxn>
                <a:cxn ang="0">
                  <a:pos x="64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7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4" y="35"/>
                </a:cxn>
                <a:cxn ang="0">
                  <a:pos x="124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0" y="65"/>
                </a:cxn>
                <a:cxn ang="0">
                  <a:pos x="81" y="70"/>
                </a:cxn>
                <a:cxn ang="0">
                  <a:pos x="76" y="72"/>
                </a:cxn>
                <a:cxn ang="0">
                  <a:pos x="71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0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4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9"/>
                  </a:lnTo>
                  <a:lnTo>
                    <a:pt x="57" y="3"/>
                  </a:lnTo>
                  <a:lnTo>
                    <a:pt x="57" y="3"/>
                  </a:lnTo>
                  <a:lnTo>
                    <a:pt x="64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7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4" y="35"/>
                  </a:lnTo>
                  <a:lnTo>
                    <a:pt x="124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0" y="65"/>
                  </a:lnTo>
                  <a:lnTo>
                    <a:pt x="81" y="70"/>
                  </a:lnTo>
                  <a:lnTo>
                    <a:pt x="76" y="72"/>
                  </a:lnTo>
                  <a:lnTo>
                    <a:pt x="71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0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1" name="Freeform 398"/>
            <p:cNvSpPr>
              <a:spLocks/>
            </p:cNvSpPr>
            <p:nvPr/>
          </p:nvSpPr>
          <p:spPr bwMode="auto">
            <a:xfrm>
              <a:off x="6503988" y="6570662"/>
              <a:ext cx="96838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5" y="32"/>
                </a:cxn>
                <a:cxn ang="0">
                  <a:pos x="31" y="21"/>
                </a:cxn>
                <a:cxn ang="0">
                  <a:pos x="45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6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2" y="44"/>
                </a:cxn>
                <a:cxn ang="0">
                  <a:pos x="98" y="58"/>
                </a:cxn>
                <a:cxn ang="0">
                  <a:pos x="91" y="65"/>
                </a:cxn>
                <a:cxn ang="0">
                  <a:pos x="81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5" y="32"/>
                  </a:lnTo>
                  <a:lnTo>
                    <a:pt x="31" y="21"/>
                  </a:lnTo>
                  <a:lnTo>
                    <a:pt x="45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6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2" y="44"/>
                  </a:lnTo>
                  <a:lnTo>
                    <a:pt x="98" y="58"/>
                  </a:lnTo>
                  <a:lnTo>
                    <a:pt x="91" y="65"/>
                  </a:lnTo>
                  <a:lnTo>
                    <a:pt x="81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2" name="Freeform 399"/>
            <p:cNvSpPr>
              <a:spLocks/>
            </p:cNvSpPr>
            <p:nvPr/>
          </p:nvSpPr>
          <p:spPr bwMode="auto">
            <a:xfrm>
              <a:off x="6384926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7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8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7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8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3" name="Freeform 400"/>
            <p:cNvSpPr>
              <a:spLocks/>
            </p:cNvSpPr>
            <p:nvPr/>
          </p:nvSpPr>
          <p:spPr bwMode="auto">
            <a:xfrm>
              <a:off x="6265863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4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7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0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4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7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0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4" name="Freeform 401"/>
            <p:cNvSpPr>
              <a:spLocks/>
            </p:cNvSpPr>
            <p:nvPr/>
          </p:nvSpPr>
          <p:spPr bwMode="auto">
            <a:xfrm>
              <a:off x="6146801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8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68" y="0"/>
                </a:cxn>
                <a:cxn ang="0">
                  <a:pos x="73" y="0"/>
                </a:cxn>
                <a:cxn ang="0">
                  <a:pos x="79" y="0"/>
                </a:cxn>
                <a:cxn ang="0">
                  <a:pos x="89" y="5"/>
                </a:cxn>
                <a:cxn ang="0">
                  <a:pos x="98" y="12"/>
                </a:cxn>
                <a:cxn ang="0">
                  <a:pos x="112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7"/>
                </a:cxn>
                <a:cxn ang="0">
                  <a:pos x="112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2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6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8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68" y="0"/>
                  </a:lnTo>
                  <a:lnTo>
                    <a:pt x="73" y="0"/>
                  </a:lnTo>
                  <a:lnTo>
                    <a:pt x="79" y="0"/>
                  </a:lnTo>
                  <a:lnTo>
                    <a:pt x="89" y="5"/>
                  </a:lnTo>
                  <a:lnTo>
                    <a:pt x="98" y="12"/>
                  </a:lnTo>
                  <a:lnTo>
                    <a:pt x="112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7"/>
                  </a:lnTo>
                  <a:lnTo>
                    <a:pt x="112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2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6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5" name="Freeform 402"/>
            <p:cNvSpPr>
              <a:spLocks/>
            </p:cNvSpPr>
            <p:nvPr/>
          </p:nvSpPr>
          <p:spPr bwMode="auto">
            <a:xfrm>
              <a:off x="6027738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70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8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3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9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70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8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3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9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6" name="Freeform 403"/>
            <p:cNvSpPr>
              <a:spLocks/>
            </p:cNvSpPr>
            <p:nvPr/>
          </p:nvSpPr>
          <p:spPr bwMode="auto">
            <a:xfrm>
              <a:off x="5910263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4" y="0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9" y="12"/>
                </a:cxn>
                <a:cxn ang="0">
                  <a:pos x="113" y="26"/>
                </a:cxn>
                <a:cxn ang="0">
                  <a:pos x="120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3" y="44"/>
                </a:cxn>
                <a:cxn ang="0">
                  <a:pos x="101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1" y="63"/>
                </a:cxn>
                <a:cxn ang="0">
                  <a:pos x="35" y="53"/>
                </a:cxn>
                <a:cxn ang="0">
                  <a:pos x="20" y="44"/>
                </a:cxn>
                <a:cxn ang="0">
                  <a:pos x="11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4" y="0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9" y="12"/>
                  </a:lnTo>
                  <a:lnTo>
                    <a:pt x="113" y="26"/>
                  </a:lnTo>
                  <a:lnTo>
                    <a:pt x="120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3" y="44"/>
                  </a:lnTo>
                  <a:lnTo>
                    <a:pt x="101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1" y="63"/>
                  </a:lnTo>
                  <a:lnTo>
                    <a:pt x="35" y="53"/>
                  </a:lnTo>
                  <a:lnTo>
                    <a:pt x="20" y="44"/>
                  </a:lnTo>
                  <a:lnTo>
                    <a:pt x="11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7" name="Freeform 404"/>
            <p:cNvSpPr>
              <a:spLocks/>
            </p:cNvSpPr>
            <p:nvPr/>
          </p:nvSpPr>
          <p:spPr bwMode="auto">
            <a:xfrm>
              <a:off x="5791201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9" y="3"/>
                </a:cxn>
                <a:cxn ang="0">
                  <a:pos x="59" y="3"/>
                </a:cxn>
                <a:cxn ang="0">
                  <a:pos x="66" y="0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9" y="12"/>
                </a:cxn>
                <a:cxn ang="0">
                  <a:pos x="113" y="26"/>
                </a:cxn>
                <a:cxn ang="0">
                  <a:pos x="120" y="32"/>
                </a:cxn>
                <a:cxn ang="0">
                  <a:pos x="126" y="35"/>
                </a:cxn>
                <a:cxn ang="0">
                  <a:pos x="126" y="35"/>
                </a:cxn>
                <a:cxn ang="0">
                  <a:pos x="120" y="37"/>
                </a:cxn>
                <a:cxn ang="0">
                  <a:pos x="115" y="44"/>
                </a:cxn>
                <a:cxn ang="0">
                  <a:pos x="101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3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2" y="63"/>
                </a:cxn>
                <a:cxn ang="0">
                  <a:pos x="36" y="53"/>
                </a:cxn>
                <a:cxn ang="0">
                  <a:pos x="20" y="44"/>
                </a:cxn>
                <a:cxn ang="0">
                  <a:pos x="11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6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9" y="3"/>
                  </a:lnTo>
                  <a:lnTo>
                    <a:pt x="59" y="3"/>
                  </a:lnTo>
                  <a:lnTo>
                    <a:pt x="66" y="0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9" y="12"/>
                  </a:lnTo>
                  <a:lnTo>
                    <a:pt x="113" y="26"/>
                  </a:lnTo>
                  <a:lnTo>
                    <a:pt x="120" y="32"/>
                  </a:lnTo>
                  <a:lnTo>
                    <a:pt x="126" y="35"/>
                  </a:lnTo>
                  <a:lnTo>
                    <a:pt x="126" y="35"/>
                  </a:lnTo>
                  <a:lnTo>
                    <a:pt x="120" y="37"/>
                  </a:lnTo>
                  <a:lnTo>
                    <a:pt x="115" y="44"/>
                  </a:lnTo>
                  <a:lnTo>
                    <a:pt x="101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3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2" y="63"/>
                  </a:lnTo>
                  <a:lnTo>
                    <a:pt x="36" y="53"/>
                  </a:lnTo>
                  <a:lnTo>
                    <a:pt x="20" y="44"/>
                  </a:lnTo>
                  <a:lnTo>
                    <a:pt x="11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8" name="Freeform 405"/>
            <p:cNvSpPr>
              <a:spLocks/>
            </p:cNvSpPr>
            <p:nvPr/>
          </p:nvSpPr>
          <p:spPr bwMode="auto">
            <a:xfrm>
              <a:off x="5673726" y="6570662"/>
              <a:ext cx="96838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5" y="32"/>
                </a:cxn>
                <a:cxn ang="0">
                  <a:pos x="31" y="21"/>
                </a:cxn>
                <a:cxn ang="0">
                  <a:pos x="45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6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2" y="44"/>
                </a:cxn>
                <a:cxn ang="0">
                  <a:pos x="98" y="58"/>
                </a:cxn>
                <a:cxn ang="0">
                  <a:pos x="89" y="65"/>
                </a:cxn>
                <a:cxn ang="0">
                  <a:pos x="81" y="70"/>
                </a:cxn>
                <a:cxn ang="0">
                  <a:pos x="75" y="72"/>
                </a:cxn>
                <a:cxn ang="0">
                  <a:pos x="70" y="72"/>
                </a:cxn>
                <a:cxn ang="0">
                  <a:pos x="65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5" y="32"/>
                  </a:lnTo>
                  <a:lnTo>
                    <a:pt x="31" y="21"/>
                  </a:lnTo>
                  <a:lnTo>
                    <a:pt x="45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6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2" y="44"/>
                  </a:lnTo>
                  <a:lnTo>
                    <a:pt x="98" y="58"/>
                  </a:lnTo>
                  <a:lnTo>
                    <a:pt x="89" y="65"/>
                  </a:lnTo>
                  <a:lnTo>
                    <a:pt x="81" y="70"/>
                  </a:lnTo>
                  <a:lnTo>
                    <a:pt x="75" y="72"/>
                  </a:lnTo>
                  <a:lnTo>
                    <a:pt x="70" y="72"/>
                  </a:lnTo>
                  <a:lnTo>
                    <a:pt x="65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9" name="Freeform 406"/>
            <p:cNvSpPr>
              <a:spLocks/>
            </p:cNvSpPr>
            <p:nvPr/>
          </p:nvSpPr>
          <p:spPr bwMode="auto">
            <a:xfrm>
              <a:off x="5554663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7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1" y="65"/>
                </a:cxn>
                <a:cxn ang="0">
                  <a:pos x="81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7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1" y="65"/>
                  </a:lnTo>
                  <a:lnTo>
                    <a:pt x="81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0" name="Freeform 407"/>
            <p:cNvSpPr>
              <a:spLocks/>
            </p:cNvSpPr>
            <p:nvPr/>
          </p:nvSpPr>
          <p:spPr bwMode="auto">
            <a:xfrm>
              <a:off x="5435601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7" y="3"/>
                </a:cxn>
                <a:cxn ang="0">
                  <a:pos x="57" y="3"/>
                </a:cxn>
                <a:cxn ang="0">
                  <a:pos x="64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7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0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7" y="3"/>
                  </a:lnTo>
                  <a:lnTo>
                    <a:pt x="57" y="3"/>
                  </a:lnTo>
                  <a:lnTo>
                    <a:pt x="64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7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0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1" name="Freeform 408"/>
            <p:cNvSpPr>
              <a:spLocks/>
            </p:cNvSpPr>
            <p:nvPr/>
          </p:nvSpPr>
          <p:spPr bwMode="auto">
            <a:xfrm>
              <a:off x="5316538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8" y="35"/>
                </a:cxn>
                <a:cxn ang="0">
                  <a:pos x="15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68" y="0"/>
                </a:cxn>
                <a:cxn ang="0">
                  <a:pos x="73" y="0"/>
                </a:cxn>
                <a:cxn ang="0">
                  <a:pos x="79" y="0"/>
                </a:cxn>
                <a:cxn ang="0">
                  <a:pos x="89" y="5"/>
                </a:cxn>
                <a:cxn ang="0">
                  <a:pos x="96" y="12"/>
                </a:cxn>
                <a:cxn ang="0">
                  <a:pos x="112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7"/>
                </a:cxn>
                <a:cxn ang="0">
                  <a:pos x="112" y="44"/>
                </a:cxn>
                <a:cxn ang="0">
                  <a:pos x="98" y="58"/>
                </a:cxn>
                <a:cxn ang="0">
                  <a:pos x="91" y="65"/>
                </a:cxn>
                <a:cxn ang="0">
                  <a:pos x="82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6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8" y="35"/>
                  </a:lnTo>
                  <a:lnTo>
                    <a:pt x="15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68" y="0"/>
                  </a:lnTo>
                  <a:lnTo>
                    <a:pt x="73" y="0"/>
                  </a:lnTo>
                  <a:lnTo>
                    <a:pt x="79" y="0"/>
                  </a:lnTo>
                  <a:lnTo>
                    <a:pt x="89" y="5"/>
                  </a:lnTo>
                  <a:lnTo>
                    <a:pt x="96" y="12"/>
                  </a:lnTo>
                  <a:lnTo>
                    <a:pt x="112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7"/>
                  </a:lnTo>
                  <a:lnTo>
                    <a:pt x="112" y="44"/>
                  </a:lnTo>
                  <a:lnTo>
                    <a:pt x="98" y="58"/>
                  </a:lnTo>
                  <a:lnTo>
                    <a:pt x="91" y="65"/>
                  </a:lnTo>
                  <a:lnTo>
                    <a:pt x="82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6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2" name="Freeform 409"/>
            <p:cNvSpPr>
              <a:spLocks/>
            </p:cNvSpPr>
            <p:nvPr/>
          </p:nvSpPr>
          <p:spPr bwMode="auto">
            <a:xfrm>
              <a:off x="5197476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69" y="0"/>
                </a:cxn>
                <a:cxn ang="0">
                  <a:pos x="76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8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3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69" y="0"/>
                  </a:lnTo>
                  <a:lnTo>
                    <a:pt x="76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8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3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3" name="Freeform 410"/>
            <p:cNvSpPr>
              <a:spLocks/>
            </p:cNvSpPr>
            <p:nvPr/>
          </p:nvSpPr>
          <p:spPr bwMode="auto">
            <a:xfrm>
              <a:off x="5080001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4" y="0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9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3" y="44"/>
                </a:cxn>
                <a:cxn ang="0">
                  <a:pos x="101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20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4" y="0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9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3" y="44"/>
                  </a:lnTo>
                  <a:lnTo>
                    <a:pt x="101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20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4" name="Freeform 411"/>
            <p:cNvSpPr>
              <a:spLocks/>
            </p:cNvSpPr>
            <p:nvPr/>
          </p:nvSpPr>
          <p:spPr bwMode="auto">
            <a:xfrm>
              <a:off x="4960938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8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70" y="0"/>
                </a:cxn>
                <a:cxn ang="0">
                  <a:pos x="75" y="0"/>
                </a:cxn>
                <a:cxn ang="0">
                  <a:pos x="81" y="0"/>
                </a:cxn>
                <a:cxn ang="0">
                  <a:pos x="89" y="5"/>
                </a:cxn>
                <a:cxn ang="0">
                  <a:pos x="98" y="12"/>
                </a:cxn>
                <a:cxn ang="0">
                  <a:pos x="112" y="26"/>
                </a:cxn>
                <a:cxn ang="0">
                  <a:pos x="119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9" y="37"/>
                </a:cxn>
                <a:cxn ang="0">
                  <a:pos x="112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2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6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51" y="63"/>
                </a:cxn>
                <a:cxn ang="0">
                  <a:pos x="35" y="53"/>
                </a:cxn>
                <a:cxn ang="0">
                  <a:pos x="19" y="44"/>
                </a:cxn>
                <a:cxn ang="0">
                  <a:pos x="10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8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70" y="0"/>
                  </a:lnTo>
                  <a:lnTo>
                    <a:pt x="75" y="0"/>
                  </a:lnTo>
                  <a:lnTo>
                    <a:pt x="81" y="0"/>
                  </a:lnTo>
                  <a:lnTo>
                    <a:pt x="89" y="5"/>
                  </a:lnTo>
                  <a:lnTo>
                    <a:pt x="98" y="12"/>
                  </a:lnTo>
                  <a:lnTo>
                    <a:pt x="112" y="26"/>
                  </a:lnTo>
                  <a:lnTo>
                    <a:pt x="119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9" y="37"/>
                  </a:lnTo>
                  <a:lnTo>
                    <a:pt x="112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2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6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51" y="63"/>
                  </a:lnTo>
                  <a:lnTo>
                    <a:pt x="35" y="53"/>
                  </a:lnTo>
                  <a:lnTo>
                    <a:pt x="19" y="44"/>
                  </a:lnTo>
                  <a:lnTo>
                    <a:pt x="10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5" name="Freeform 412"/>
            <p:cNvSpPr>
              <a:spLocks/>
            </p:cNvSpPr>
            <p:nvPr/>
          </p:nvSpPr>
          <p:spPr bwMode="auto">
            <a:xfrm>
              <a:off x="4841876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5" y="0"/>
                </a:cxn>
                <a:cxn ang="0">
                  <a:pos x="70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8" y="12"/>
                </a:cxn>
                <a:cxn ang="0">
                  <a:pos x="113" y="26"/>
                </a:cxn>
                <a:cxn ang="0">
                  <a:pos x="120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4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1" y="70"/>
                </a:cxn>
                <a:cxn ang="0">
                  <a:pos x="61" y="70"/>
                </a:cxn>
                <a:cxn ang="0">
                  <a:pos x="51" y="63"/>
                </a:cxn>
                <a:cxn ang="0">
                  <a:pos x="35" y="53"/>
                </a:cxn>
                <a:cxn ang="0">
                  <a:pos x="19" y="44"/>
                </a:cxn>
                <a:cxn ang="0">
                  <a:pos x="10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5" y="0"/>
                  </a:lnTo>
                  <a:lnTo>
                    <a:pt x="70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8" y="12"/>
                  </a:lnTo>
                  <a:lnTo>
                    <a:pt x="113" y="26"/>
                  </a:lnTo>
                  <a:lnTo>
                    <a:pt x="120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4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1" y="70"/>
                  </a:lnTo>
                  <a:lnTo>
                    <a:pt x="61" y="70"/>
                  </a:lnTo>
                  <a:lnTo>
                    <a:pt x="51" y="63"/>
                  </a:lnTo>
                  <a:lnTo>
                    <a:pt x="35" y="53"/>
                  </a:lnTo>
                  <a:lnTo>
                    <a:pt x="19" y="44"/>
                  </a:lnTo>
                  <a:lnTo>
                    <a:pt x="10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6" name="Freeform 413"/>
            <p:cNvSpPr>
              <a:spLocks/>
            </p:cNvSpPr>
            <p:nvPr/>
          </p:nvSpPr>
          <p:spPr bwMode="auto">
            <a:xfrm>
              <a:off x="4724401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7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1" y="65"/>
                </a:cxn>
                <a:cxn ang="0">
                  <a:pos x="81" y="70"/>
                </a:cxn>
                <a:cxn ang="0">
                  <a:pos x="76" y="72"/>
                </a:cxn>
                <a:cxn ang="0">
                  <a:pos x="70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7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1" y="65"/>
                  </a:lnTo>
                  <a:lnTo>
                    <a:pt x="81" y="70"/>
                  </a:lnTo>
                  <a:lnTo>
                    <a:pt x="76" y="72"/>
                  </a:lnTo>
                  <a:lnTo>
                    <a:pt x="70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7" name="Freeform 414"/>
            <p:cNvSpPr>
              <a:spLocks/>
            </p:cNvSpPr>
            <p:nvPr/>
          </p:nvSpPr>
          <p:spPr bwMode="auto">
            <a:xfrm>
              <a:off x="4605338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8" y="9"/>
                </a:cxn>
                <a:cxn ang="0">
                  <a:pos x="57" y="3"/>
                </a:cxn>
                <a:cxn ang="0">
                  <a:pos x="57" y="3"/>
                </a:cxn>
                <a:cxn ang="0">
                  <a:pos x="64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7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2" y="65"/>
                </a:cxn>
                <a:cxn ang="0">
                  <a:pos x="81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0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8" y="9"/>
                  </a:lnTo>
                  <a:lnTo>
                    <a:pt x="57" y="3"/>
                  </a:lnTo>
                  <a:lnTo>
                    <a:pt x="57" y="3"/>
                  </a:lnTo>
                  <a:lnTo>
                    <a:pt x="64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7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2" y="65"/>
                  </a:lnTo>
                  <a:lnTo>
                    <a:pt x="81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0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" name="Freeform 415"/>
            <p:cNvSpPr>
              <a:spLocks/>
            </p:cNvSpPr>
            <p:nvPr/>
          </p:nvSpPr>
          <p:spPr bwMode="auto">
            <a:xfrm>
              <a:off x="4486276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8" y="35"/>
                </a:cxn>
                <a:cxn ang="0">
                  <a:pos x="15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9" y="5"/>
                </a:cxn>
                <a:cxn ang="0">
                  <a:pos x="96" y="12"/>
                </a:cxn>
                <a:cxn ang="0">
                  <a:pos x="112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2" y="44"/>
                </a:cxn>
                <a:cxn ang="0">
                  <a:pos x="98" y="58"/>
                </a:cxn>
                <a:cxn ang="0">
                  <a:pos x="91" y="65"/>
                </a:cxn>
                <a:cxn ang="0">
                  <a:pos x="82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8" y="35"/>
                  </a:lnTo>
                  <a:lnTo>
                    <a:pt x="15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9" y="5"/>
                  </a:lnTo>
                  <a:lnTo>
                    <a:pt x="96" y="12"/>
                  </a:lnTo>
                  <a:lnTo>
                    <a:pt x="112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2" y="44"/>
                  </a:lnTo>
                  <a:lnTo>
                    <a:pt x="98" y="58"/>
                  </a:lnTo>
                  <a:lnTo>
                    <a:pt x="91" y="65"/>
                  </a:lnTo>
                  <a:lnTo>
                    <a:pt x="82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" name="Freeform 416"/>
            <p:cNvSpPr>
              <a:spLocks/>
            </p:cNvSpPr>
            <p:nvPr/>
          </p:nvSpPr>
          <p:spPr bwMode="auto">
            <a:xfrm>
              <a:off x="4367213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7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8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7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8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" name="Freeform 417"/>
            <p:cNvSpPr>
              <a:spLocks/>
            </p:cNvSpPr>
            <p:nvPr/>
          </p:nvSpPr>
          <p:spPr bwMode="auto">
            <a:xfrm>
              <a:off x="4249738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4" y="0"/>
                </a:cxn>
                <a:cxn ang="0">
                  <a:pos x="69" y="0"/>
                </a:cxn>
                <a:cxn ang="0">
                  <a:pos x="76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9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3" y="44"/>
                </a:cxn>
                <a:cxn ang="0">
                  <a:pos x="101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0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4" y="0"/>
                  </a:lnTo>
                  <a:lnTo>
                    <a:pt x="69" y="0"/>
                  </a:lnTo>
                  <a:lnTo>
                    <a:pt x="76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9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3" y="44"/>
                  </a:lnTo>
                  <a:lnTo>
                    <a:pt x="101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0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" name="Freeform 418"/>
            <p:cNvSpPr>
              <a:spLocks/>
            </p:cNvSpPr>
            <p:nvPr/>
          </p:nvSpPr>
          <p:spPr bwMode="auto">
            <a:xfrm>
              <a:off x="4130676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8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70" y="0"/>
                </a:cxn>
                <a:cxn ang="0">
                  <a:pos x="75" y="0"/>
                </a:cxn>
                <a:cxn ang="0">
                  <a:pos x="81" y="0"/>
                </a:cxn>
                <a:cxn ang="0">
                  <a:pos x="89" y="5"/>
                </a:cxn>
                <a:cxn ang="0">
                  <a:pos x="98" y="12"/>
                </a:cxn>
                <a:cxn ang="0">
                  <a:pos x="112" y="26"/>
                </a:cxn>
                <a:cxn ang="0">
                  <a:pos x="119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9" y="37"/>
                </a:cxn>
                <a:cxn ang="0">
                  <a:pos x="112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2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6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9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8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70" y="0"/>
                  </a:lnTo>
                  <a:lnTo>
                    <a:pt x="75" y="0"/>
                  </a:lnTo>
                  <a:lnTo>
                    <a:pt x="81" y="0"/>
                  </a:lnTo>
                  <a:lnTo>
                    <a:pt x="89" y="5"/>
                  </a:lnTo>
                  <a:lnTo>
                    <a:pt x="98" y="12"/>
                  </a:lnTo>
                  <a:lnTo>
                    <a:pt x="112" y="26"/>
                  </a:lnTo>
                  <a:lnTo>
                    <a:pt x="119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9" y="37"/>
                  </a:lnTo>
                  <a:lnTo>
                    <a:pt x="112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2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6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9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" name="Freeform 419"/>
            <p:cNvSpPr>
              <a:spLocks/>
            </p:cNvSpPr>
            <p:nvPr/>
          </p:nvSpPr>
          <p:spPr bwMode="auto">
            <a:xfrm>
              <a:off x="4011613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70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8" y="12"/>
                </a:cxn>
                <a:cxn ang="0">
                  <a:pos x="113" y="26"/>
                </a:cxn>
                <a:cxn ang="0">
                  <a:pos x="120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3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1" y="63"/>
                </a:cxn>
                <a:cxn ang="0">
                  <a:pos x="35" y="53"/>
                </a:cxn>
                <a:cxn ang="0">
                  <a:pos x="19" y="44"/>
                </a:cxn>
                <a:cxn ang="0">
                  <a:pos x="10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70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8" y="12"/>
                  </a:lnTo>
                  <a:lnTo>
                    <a:pt x="113" y="26"/>
                  </a:lnTo>
                  <a:lnTo>
                    <a:pt x="120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3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1" y="63"/>
                  </a:lnTo>
                  <a:lnTo>
                    <a:pt x="35" y="53"/>
                  </a:lnTo>
                  <a:lnTo>
                    <a:pt x="19" y="44"/>
                  </a:lnTo>
                  <a:lnTo>
                    <a:pt x="10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" name="Freeform 420"/>
            <p:cNvSpPr>
              <a:spLocks/>
            </p:cNvSpPr>
            <p:nvPr/>
          </p:nvSpPr>
          <p:spPr bwMode="auto">
            <a:xfrm>
              <a:off x="3892551" y="6570662"/>
              <a:ext cx="100013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5" y="0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9" y="12"/>
                </a:cxn>
                <a:cxn ang="0">
                  <a:pos x="113" y="26"/>
                </a:cxn>
                <a:cxn ang="0">
                  <a:pos x="120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5" y="44"/>
                </a:cxn>
                <a:cxn ang="0">
                  <a:pos x="101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2" y="70"/>
                </a:cxn>
                <a:cxn ang="0">
                  <a:pos x="62" y="70"/>
                </a:cxn>
                <a:cxn ang="0">
                  <a:pos x="51" y="63"/>
                </a:cxn>
                <a:cxn ang="0">
                  <a:pos x="35" y="53"/>
                </a:cxn>
                <a:cxn ang="0">
                  <a:pos x="20" y="44"/>
                </a:cxn>
                <a:cxn ang="0">
                  <a:pos x="11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5" y="0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9" y="12"/>
                  </a:lnTo>
                  <a:lnTo>
                    <a:pt x="113" y="26"/>
                  </a:lnTo>
                  <a:lnTo>
                    <a:pt x="120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5" y="44"/>
                  </a:lnTo>
                  <a:lnTo>
                    <a:pt x="101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2" y="70"/>
                  </a:lnTo>
                  <a:lnTo>
                    <a:pt x="62" y="70"/>
                  </a:lnTo>
                  <a:lnTo>
                    <a:pt x="51" y="63"/>
                  </a:lnTo>
                  <a:lnTo>
                    <a:pt x="35" y="53"/>
                  </a:lnTo>
                  <a:lnTo>
                    <a:pt x="20" y="44"/>
                  </a:lnTo>
                  <a:lnTo>
                    <a:pt x="11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" name="Freeform 421"/>
            <p:cNvSpPr>
              <a:spLocks/>
            </p:cNvSpPr>
            <p:nvPr/>
          </p:nvSpPr>
          <p:spPr bwMode="auto">
            <a:xfrm>
              <a:off x="3775076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9"/>
                </a:cxn>
                <a:cxn ang="0">
                  <a:pos x="57" y="3"/>
                </a:cxn>
                <a:cxn ang="0">
                  <a:pos x="57" y="3"/>
                </a:cxn>
                <a:cxn ang="0">
                  <a:pos x="64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7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4" y="35"/>
                </a:cxn>
                <a:cxn ang="0">
                  <a:pos x="124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2" y="65"/>
                </a:cxn>
                <a:cxn ang="0">
                  <a:pos x="81" y="70"/>
                </a:cxn>
                <a:cxn ang="0">
                  <a:pos x="76" y="72"/>
                </a:cxn>
                <a:cxn ang="0">
                  <a:pos x="71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0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4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9"/>
                  </a:lnTo>
                  <a:lnTo>
                    <a:pt x="57" y="3"/>
                  </a:lnTo>
                  <a:lnTo>
                    <a:pt x="57" y="3"/>
                  </a:lnTo>
                  <a:lnTo>
                    <a:pt x="64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7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4" y="35"/>
                  </a:lnTo>
                  <a:lnTo>
                    <a:pt x="124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2" y="65"/>
                  </a:lnTo>
                  <a:lnTo>
                    <a:pt x="81" y="70"/>
                  </a:lnTo>
                  <a:lnTo>
                    <a:pt x="76" y="72"/>
                  </a:lnTo>
                  <a:lnTo>
                    <a:pt x="71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0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" name="Freeform 422"/>
            <p:cNvSpPr>
              <a:spLocks/>
            </p:cNvSpPr>
            <p:nvPr/>
          </p:nvSpPr>
          <p:spPr bwMode="auto">
            <a:xfrm>
              <a:off x="3656013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7" y="35"/>
                </a:cxn>
                <a:cxn ang="0">
                  <a:pos x="15" y="32"/>
                </a:cxn>
                <a:cxn ang="0">
                  <a:pos x="31" y="21"/>
                </a:cxn>
                <a:cxn ang="0">
                  <a:pos x="47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88" y="5"/>
                </a:cxn>
                <a:cxn ang="0">
                  <a:pos x="96" y="12"/>
                </a:cxn>
                <a:cxn ang="0">
                  <a:pos x="111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2" y="44"/>
                </a:cxn>
                <a:cxn ang="0">
                  <a:pos x="98" y="58"/>
                </a:cxn>
                <a:cxn ang="0">
                  <a:pos x="91" y="65"/>
                </a:cxn>
                <a:cxn ang="0">
                  <a:pos x="81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7" y="35"/>
                  </a:lnTo>
                  <a:lnTo>
                    <a:pt x="15" y="32"/>
                  </a:lnTo>
                  <a:lnTo>
                    <a:pt x="31" y="21"/>
                  </a:lnTo>
                  <a:lnTo>
                    <a:pt x="47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8" y="5"/>
                  </a:lnTo>
                  <a:lnTo>
                    <a:pt x="96" y="12"/>
                  </a:lnTo>
                  <a:lnTo>
                    <a:pt x="111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2" y="44"/>
                  </a:lnTo>
                  <a:lnTo>
                    <a:pt x="98" y="58"/>
                  </a:lnTo>
                  <a:lnTo>
                    <a:pt x="91" y="65"/>
                  </a:lnTo>
                  <a:lnTo>
                    <a:pt x="81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" name="Freeform 423"/>
            <p:cNvSpPr>
              <a:spLocks/>
            </p:cNvSpPr>
            <p:nvPr/>
          </p:nvSpPr>
          <p:spPr bwMode="auto">
            <a:xfrm>
              <a:off x="3536951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6" y="3"/>
                </a:cxn>
                <a:cxn ang="0">
                  <a:pos x="56" y="3"/>
                </a:cxn>
                <a:cxn ang="0">
                  <a:pos x="63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7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5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3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63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7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5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" name="Freeform 424"/>
            <p:cNvSpPr>
              <a:spLocks/>
            </p:cNvSpPr>
            <p:nvPr/>
          </p:nvSpPr>
          <p:spPr bwMode="auto">
            <a:xfrm>
              <a:off x="3419476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4" y="21"/>
                </a:cxn>
                <a:cxn ang="0">
                  <a:pos x="48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4" y="0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0"/>
                </a:cxn>
                <a:cxn ang="0">
                  <a:pos x="90" y="5"/>
                </a:cxn>
                <a:cxn ang="0">
                  <a:pos x="97" y="12"/>
                </a:cxn>
                <a:cxn ang="0">
                  <a:pos x="113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7"/>
                </a:cxn>
                <a:cxn ang="0">
                  <a:pos x="113" y="44"/>
                </a:cxn>
                <a:cxn ang="0">
                  <a:pos x="99" y="58"/>
                </a:cxn>
                <a:cxn ang="0">
                  <a:pos x="92" y="65"/>
                </a:cxn>
                <a:cxn ang="0">
                  <a:pos x="83" y="70"/>
                </a:cxn>
                <a:cxn ang="0">
                  <a:pos x="78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50" y="63"/>
                </a:cxn>
                <a:cxn ang="0">
                  <a:pos x="35" y="53"/>
                </a:cxn>
                <a:cxn ang="0">
                  <a:pos x="18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4" y="21"/>
                  </a:lnTo>
                  <a:lnTo>
                    <a:pt x="48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4" y="0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90" y="5"/>
                  </a:lnTo>
                  <a:lnTo>
                    <a:pt x="97" y="12"/>
                  </a:lnTo>
                  <a:lnTo>
                    <a:pt x="113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7"/>
                  </a:lnTo>
                  <a:lnTo>
                    <a:pt x="113" y="44"/>
                  </a:lnTo>
                  <a:lnTo>
                    <a:pt x="99" y="58"/>
                  </a:lnTo>
                  <a:lnTo>
                    <a:pt x="92" y="65"/>
                  </a:lnTo>
                  <a:lnTo>
                    <a:pt x="83" y="70"/>
                  </a:lnTo>
                  <a:lnTo>
                    <a:pt x="78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50" y="63"/>
                  </a:lnTo>
                  <a:lnTo>
                    <a:pt x="35" y="53"/>
                  </a:lnTo>
                  <a:lnTo>
                    <a:pt x="18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" name="Freeform 425"/>
            <p:cNvSpPr>
              <a:spLocks/>
            </p:cNvSpPr>
            <p:nvPr/>
          </p:nvSpPr>
          <p:spPr bwMode="auto">
            <a:xfrm>
              <a:off x="3300413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8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68" y="0"/>
                </a:cxn>
                <a:cxn ang="0">
                  <a:pos x="75" y="0"/>
                </a:cxn>
                <a:cxn ang="0">
                  <a:pos x="79" y="0"/>
                </a:cxn>
                <a:cxn ang="0">
                  <a:pos x="89" y="5"/>
                </a:cxn>
                <a:cxn ang="0">
                  <a:pos x="98" y="12"/>
                </a:cxn>
                <a:cxn ang="0">
                  <a:pos x="112" y="26"/>
                </a:cxn>
                <a:cxn ang="0">
                  <a:pos x="118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9" y="37"/>
                </a:cxn>
                <a:cxn ang="0">
                  <a:pos x="112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2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6" y="72"/>
                </a:cxn>
                <a:cxn ang="0">
                  <a:pos x="59" y="70"/>
                </a:cxn>
                <a:cxn ang="0">
                  <a:pos x="59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7" y="44"/>
                </a:cxn>
                <a:cxn ang="0">
                  <a:pos x="8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8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68" y="0"/>
                  </a:lnTo>
                  <a:lnTo>
                    <a:pt x="75" y="0"/>
                  </a:lnTo>
                  <a:lnTo>
                    <a:pt x="79" y="0"/>
                  </a:lnTo>
                  <a:lnTo>
                    <a:pt x="89" y="5"/>
                  </a:lnTo>
                  <a:lnTo>
                    <a:pt x="98" y="12"/>
                  </a:lnTo>
                  <a:lnTo>
                    <a:pt x="112" y="26"/>
                  </a:lnTo>
                  <a:lnTo>
                    <a:pt x="118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9" y="37"/>
                  </a:lnTo>
                  <a:lnTo>
                    <a:pt x="112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2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6" y="72"/>
                  </a:lnTo>
                  <a:lnTo>
                    <a:pt x="59" y="70"/>
                  </a:lnTo>
                  <a:lnTo>
                    <a:pt x="59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7" y="44"/>
                  </a:lnTo>
                  <a:lnTo>
                    <a:pt x="8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" name="Freeform 426"/>
            <p:cNvSpPr>
              <a:spLocks/>
            </p:cNvSpPr>
            <p:nvPr/>
          </p:nvSpPr>
          <p:spPr bwMode="auto">
            <a:xfrm>
              <a:off x="3181351" y="6570662"/>
              <a:ext cx="98425" cy="57150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0" y="37"/>
                </a:cxn>
                <a:cxn ang="0">
                  <a:pos x="9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9"/>
                </a:cxn>
                <a:cxn ang="0">
                  <a:pos x="58" y="3"/>
                </a:cxn>
                <a:cxn ang="0">
                  <a:pos x="58" y="3"/>
                </a:cxn>
                <a:cxn ang="0">
                  <a:pos x="63" y="0"/>
                </a:cxn>
                <a:cxn ang="0">
                  <a:pos x="70" y="0"/>
                </a:cxn>
                <a:cxn ang="0">
                  <a:pos x="76" y="0"/>
                </a:cxn>
                <a:cxn ang="0">
                  <a:pos x="81" y="0"/>
                </a:cxn>
                <a:cxn ang="0">
                  <a:pos x="90" y="5"/>
                </a:cxn>
                <a:cxn ang="0">
                  <a:pos x="98" y="12"/>
                </a:cxn>
                <a:cxn ang="0">
                  <a:pos x="113" y="26"/>
                </a:cxn>
                <a:cxn ang="0">
                  <a:pos x="120" y="32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7"/>
                </a:cxn>
                <a:cxn ang="0">
                  <a:pos x="113" y="44"/>
                </a:cxn>
                <a:cxn ang="0">
                  <a:pos x="100" y="58"/>
                </a:cxn>
                <a:cxn ang="0">
                  <a:pos x="91" y="65"/>
                </a:cxn>
                <a:cxn ang="0">
                  <a:pos x="83" y="70"/>
                </a:cxn>
                <a:cxn ang="0">
                  <a:pos x="77" y="72"/>
                </a:cxn>
                <a:cxn ang="0">
                  <a:pos x="72" y="72"/>
                </a:cxn>
                <a:cxn ang="0">
                  <a:pos x="67" y="72"/>
                </a:cxn>
                <a:cxn ang="0">
                  <a:pos x="60" y="70"/>
                </a:cxn>
                <a:cxn ang="0">
                  <a:pos x="60" y="70"/>
                </a:cxn>
                <a:cxn ang="0">
                  <a:pos x="49" y="63"/>
                </a:cxn>
                <a:cxn ang="0">
                  <a:pos x="35" y="53"/>
                </a:cxn>
                <a:cxn ang="0">
                  <a:pos x="19" y="44"/>
                </a:cxn>
                <a:cxn ang="0">
                  <a:pos x="9" y="39"/>
                </a:cxn>
                <a:cxn ang="0">
                  <a:pos x="0" y="37"/>
                </a:cxn>
                <a:cxn ang="0">
                  <a:pos x="0" y="37"/>
                </a:cxn>
              </a:cxnLst>
              <a:rect l="0" t="0" r="r" b="b"/>
              <a:pathLst>
                <a:path w="125" h="72">
                  <a:moveTo>
                    <a:pt x="0" y="37"/>
                  </a:moveTo>
                  <a:lnTo>
                    <a:pt x="0" y="37"/>
                  </a:lnTo>
                  <a:lnTo>
                    <a:pt x="9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9"/>
                  </a:lnTo>
                  <a:lnTo>
                    <a:pt x="58" y="3"/>
                  </a:lnTo>
                  <a:lnTo>
                    <a:pt x="58" y="3"/>
                  </a:lnTo>
                  <a:lnTo>
                    <a:pt x="63" y="0"/>
                  </a:lnTo>
                  <a:lnTo>
                    <a:pt x="70" y="0"/>
                  </a:lnTo>
                  <a:lnTo>
                    <a:pt x="76" y="0"/>
                  </a:lnTo>
                  <a:lnTo>
                    <a:pt x="81" y="0"/>
                  </a:lnTo>
                  <a:lnTo>
                    <a:pt x="90" y="5"/>
                  </a:lnTo>
                  <a:lnTo>
                    <a:pt x="98" y="12"/>
                  </a:lnTo>
                  <a:lnTo>
                    <a:pt x="113" y="26"/>
                  </a:lnTo>
                  <a:lnTo>
                    <a:pt x="120" y="32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7"/>
                  </a:lnTo>
                  <a:lnTo>
                    <a:pt x="113" y="44"/>
                  </a:lnTo>
                  <a:lnTo>
                    <a:pt x="100" y="58"/>
                  </a:lnTo>
                  <a:lnTo>
                    <a:pt x="91" y="65"/>
                  </a:lnTo>
                  <a:lnTo>
                    <a:pt x="83" y="70"/>
                  </a:lnTo>
                  <a:lnTo>
                    <a:pt x="77" y="72"/>
                  </a:lnTo>
                  <a:lnTo>
                    <a:pt x="72" y="72"/>
                  </a:lnTo>
                  <a:lnTo>
                    <a:pt x="67" y="72"/>
                  </a:lnTo>
                  <a:lnTo>
                    <a:pt x="60" y="70"/>
                  </a:lnTo>
                  <a:lnTo>
                    <a:pt x="60" y="70"/>
                  </a:lnTo>
                  <a:lnTo>
                    <a:pt x="49" y="63"/>
                  </a:lnTo>
                  <a:lnTo>
                    <a:pt x="35" y="53"/>
                  </a:lnTo>
                  <a:lnTo>
                    <a:pt x="19" y="44"/>
                  </a:lnTo>
                  <a:lnTo>
                    <a:pt x="9" y="39"/>
                  </a:lnTo>
                  <a:lnTo>
                    <a:pt x="0" y="37"/>
                  </a:lnTo>
                  <a:lnTo>
                    <a:pt x="0" y="3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" name="Freeform 427"/>
            <p:cNvSpPr>
              <a:spLocks/>
            </p:cNvSpPr>
            <p:nvPr/>
          </p:nvSpPr>
          <p:spPr bwMode="auto">
            <a:xfrm>
              <a:off x="3074988" y="3298825"/>
              <a:ext cx="73025" cy="68262"/>
            </a:xfrm>
            <a:custGeom>
              <a:avLst/>
              <a:gdLst/>
              <a:ahLst/>
              <a:cxnLst>
                <a:cxn ang="0">
                  <a:pos x="5" y="2"/>
                </a:cxn>
                <a:cxn ang="0">
                  <a:pos x="11" y="5"/>
                </a:cxn>
                <a:cxn ang="0">
                  <a:pos x="18" y="7"/>
                </a:cxn>
                <a:cxn ang="0">
                  <a:pos x="26" y="9"/>
                </a:cxn>
                <a:cxn ang="0">
                  <a:pos x="37" y="10"/>
                </a:cxn>
                <a:cxn ang="0">
                  <a:pos x="46" y="12"/>
                </a:cxn>
                <a:cxn ang="0">
                  <a:pos x="58" y="14"/>
                </a:cxn>
                <a:cxn ang="0">
                  <a:pos x="62" y="16"/>
                </a:cxn>
                <a:cxn ang="0">
                  <a:pos x="65" y="16"/>
                </a:cxn>
                <a:cxn ang="0">
                  <a:pos x="69" y="17"/>
                </a:cxn>
                <a:cxn ang="0">
                  <a:pos x="72" y="19"/>
                </a:cxn>
                <a:cxn ang="0">
                  <a:pos x="76" y="21"/>
                </a:cxn>
                <a:cxn ang="0">
                  <a:pos x="79" y="24"/>
                </a:cxn>
                <a:cxn ang="0">
                  <a:pos x="81" y="28"/>
                </a:cxn>
                <a:cxn ang="0">
                  <a:pos x="85" y="30"/>
                </a:cxn>
                <a:cxn ang="0">
                  <a:pos x="86" y="33"/>
                </a:cxn>
                <a:cxn ang="0">
                  <a:pos x="86" y="38"/>
                </a:cxn>
                <a:cxn ang="0">
                  <a:pos x="88" y="46"/>
                </a:cxn>
                <a:cxn ang="0">
                  <a:pos x="88" y="56"/>
                </a:cxn>
                <a:cxn ang="0">
                  <a:pos x="88" y="61"/>
                </a:cxn>
                <a:cxn ang="0">
                  <a:pos x="88" y="74"/>
                </a:cxn>
                <a:cxn ang="0">
                  <a:pos x="88" y="75"/>
                </a:cxn>
                <a:cxn ang="0">
                  <a:pos x="90" y="81"/>
                </a:cxn>
                <a:cxn ang="0">
                  <a:pos x="90" y="83"/>
                </a:cxn>
                <a:cxn ang="0">
                  <a:pos x="92" y="84"/>
                </a:cxn>
                <a:cxn ang="0">
                  <a:pos x="92" y="86"/>
                </a:cxn>
                <a:cxn ang="0">
                  <a:pos x="88" y="84"/>
                </a:cxn>
                <a:cxn ang="0">
                  <a:pos x="86" y="84"/>
                </a:cxn>
                <a:cxn ang="0">
                  <a:pos x="83" y="84"/>
                </a:cxn>
                <a:cxn ang="0">
                  <a:pos x="81" y="84"/>
                </a:cxn>
                <a:cxn ang="0">
                  <a:pos x="78" y="84"/>
                </a:cxn>
                <a:cxn ang="0">
                  <a:pos x="67" y="84"/>
                </a:cxn>
                <a:cxn ang="0">
                  <a:pos x="55" y="86"/>
                </a:cxn>
                <a:cxn ang="0">
                  <a:pos x="46" y="84"/>
                </a:cxn>
                <a:cxn ang="0">
                  <a:pos x="41" y="84"/>
                </a:cxn>
                <a:cxn ang="0">
                  <a:pos x="37" y="83"/>
                </a:cxn>
                <a:cxn ang="0">
                  <a:pos x="33" y="81"/>
                </a:cxn>
                <a:cxn ang="0">
                  <a:pos x="30" y="79"/>
                </a:cxn>
                <a:cxn ang="0">
                  <a:pos x="26" y="75"/>
                </a:cxn>
                <a:cxn ang="0">
                  <a:pos x="25" y="72"/>
                </a:cxn>
                <a:cxn ang="0">
                  <a:pos x="23" y="68"/>
                </a:cxn>
                <a:cxn ang="0">
                  <a:pos x="21" y="65"/>
                </a:cxn>
                <a:cxn ang="0">
                  <a:pos x="19" y="63"/>
                </a:cxn>
                <a:cxn ang="0">
                  <a:pos x="19" y="60"/>
                </a:cxn>
                <a:cxn ang="0">
                  <a:pos x="18" y="53"/>
                </a:cxn>
                <a:cxn ang="0">
                  <a:pos x="16" y="46"/>
                </a:cxn>
                <a:cxn ang="0">
                  <a:pos x="14" y="31"/>
                </a:cxn>
                <a:cxn ang="0">
                  <a:pos x="11" y="21"/>
                </a:cxn>
                <a:cxn ang="0">
                  <a:pos x="7" y="12"/>
                </a:cxn>
                <a:cxn ang="0">
                  <a:pos x="5" y="5"/>
                </a:cxn>
                <a:cxn ang="0">
                  <a:pos x="0" y="0"/>
                </a:cxn>
              </a:cxnLst>
              <a:rect l="0" t="0" r="r" b="b"/>
              <a:pathLst>
                <a:path w="92" h="86">
                  <a:moveTo>
                    <a:pt x="0" y="0"/>
                  </a:moveTo>
                  <a:lnTo>
                    <a:pt x="2" y="0"/>
                  </a:lnTo>
                  <a:lnTo>
                    <a:pt x="5" y="2"/>
                  </a:lnTo>
                  <a:lnTo>
                    <a:pt x="7" y="3"/>
                  </a:lnTo>
                  <a:lnTo>
                    <a:pt x="9" y="3"/>
                  </a:lnTo>
                  <a:lnTo>
                    <a:pt x="11" y="5"/>
                  </a:lnTo>
                  <a:lnTo>
                    <a:pt x="12" y="5"/>
                  </a:lnTo>
                  <a:lnTo>
                    <a:pt x="14" y="7"/>
                  </a:lnTo>
                  <a:lnTo>
                    <a:pt x="18" y="7"/>
                  </a:lnTo>
                  <a:lnTo>
                    <a:pt x="18" y="7"/>
                  </a:lnTo>
                  <a:lnTo>
                    <a:pt x="21" y="9"/>
                  </a:lnTo>
                  <a:lnTo>
                    <a:pt x="26" y="9"/>
                  </a:lnTo>
                  <a:lnTo>
                    <a:pt x="32" y="10"/>
                  </a:lnTo>
                  <a:lnTo>
                    <a:pt x="32" y="10"/>
                  </a:lnTo>
                  <a:lnTo>
                    <a:pt x="37" y="10"/>
                  </a:lnTo>
                  <a:lnTo>
                    <a:pt x="37" y="10"/>
                  </a:lnTo>
                  <a:lnTo>
                    <a:pt x="46" y="12"/>
                  </a:lnTo>
                  <a:lnTo>
                    <a:pt x="46" y="12"/>
                  </a:lnTo>
                  <a:lnTo>
                    <a:pt x="55" y="14"/>
                  </a:lnTo>
                  <a:lnTo>
                    <a:pt x="55" y="14"/>
                  </a:lnTo>
                  <a:lnTo>
                    <a:pt x="58" y="14"/>
                  </a:lnTo>
                  <a:lnTo>
                    <a:pt x="58" y="14"/>
                  </a:lnTo>
                  <a:lnTo>
                    <a:pt x="62" y="16"/>
                  </a:lnTo>
                  <a:lnTo>
                    <a:pt x="62" y="16"/>
                  </a:lnTo>
                  <a:lnTo>
                    <a:pt x="63" y="16"/>
                  </a:lnTo>
                  <a:lnTo>
                    <a:pt x="63" y="16"/>
                  </a:lnTo>
                  <a:lnTo>
                    <a:pt x="65" y="16"/>
                  </a:lnTo>
                  <a:lnTo>
                    <a:pt x="65" y="16"/>
                  </a:lnTo>
                  <a:lnTo>
                    <a:pt x="67" y="16"/>
                  </a:lnTo>
                  <a:lnTo>
                    <a:pt x="69" y="17"/>
                  </a:lnTo>
                  <a:lnTo>
                    <a:pt x="69" y="17"/>
                  </a:lnTo>
                  <a:lnTo>
                    <a:pt x="70" y="17"/>
                  </a:lnTo>
                  <a:lnTo>
                    <a:pt x="72" y="19"/>
                  </a:lnTo>
                  <a:lnTo>
                    <a:pt x="74" y="19"/>
                  </a:lnTo>
                  <a:lnTo>
                    <a:pt x="74" y="21"/>
                  </a:lnTo>
                  <a:lnTo>
                    <a:pt x="76" y="21"/>
                  </a:lnTo>
                  <a:lnTo>
                    <a:pt x="78" y="23"/>
                  </a:lnTo>
                  <a:lnTo>
                    <a:pt x="78" y="23"/>
                  </a:lnTo>
                  <a:lnTo>
                    <a:pt x="79" y="24"/>
                  </a:lnTo>
                  <a:lnTo>
                    <a:pt x="79" y="24"/>
                  </a:lnTo>
                  <a:lnTo>
                    <a:pt x="81" y="26"/>
                  </a:lnTo>
                  <a:lnTo>
                    <a:pt x="81" y="28"/>
                  </a:lnTo>
                  <a:lnTo>
                    <a:pt x="83" y="28"/>
                  </a:lnTo>
                  <a:lnTo>
                    <a:pt x="83" y="30"/>
                  </a:lnTo>
                  <a:lnTo>
                    <a:pt x="85" y="30"/>
                  </a:lnTo>
                  <a:lnTo>
                    <a:pt x="85" y="31"/>
                  </a:lnTo>
                  <a:lnTo>
                    <a:pt x="85" y="33"/>
                  </a:lnTo>
                  <a:lnTo>
                    <a:pt x="86" y="33"/>
                  </a:lnTo>
                  <a:lnTo>
                    <a:pt x="86" y="35"/>
                  </a:lnTo>
                  <a:lnTo>
                    <a:pt x="86" y="37"/>
                  </a:lnTo>
                  <a:lnTo>
                    <a:pt x="86" y="38"/>
                  </a:lnTo>
                  <a:lnTo>
                    <a:pt x="88" y="40"/>
                  </a:lnTo>
                  <a:lnTo>
                    <a:pt x="88" y="44"/>
                  </a:lnTo>
                  <a:lnTo>
                    <a:pt x="88" y="46"/>
                  </a:lnTo>
                  <a:lnTo>
                    <a:pt x="88" y="49"/>
                  </a:lnTo>
                  <a:lnTo>
                    <a:pt x="88" y="51"/>
                  </a:lnTo>
                  <a:lnTo>
                    <a:pt x="88" y="56"/>
                  </a:lnTo>
                  <a:lnTo>
                    <a:pt x="88" y="56"/>
                  </a:lnTo>
                  <a:lnTo>
                    <a:pt x="88" y="61"/>
                  </a:lnTo>
                  <a:lnTo>
                    <a:pt x="88" y="61"/>
                  </a:lnTo>
                  <a:lnTo>
                    <a:pt x="88" y="72"/>
                  </a:lnTo>
                  <a:lnTo>
                    <a:pt x="88" y="72"/>
                  </a:lnTo>
                  <a:lnTo>
                    <a:pt x="88" y="74"/>
                  </a:lnTo>
                  <a:lnTo>
                    <a:pt x="88" y="74"/>
                  </a:lnTo>
                  <a:lnTo>
                    <a:pt x="88" y="75"/>
                  </a:lnTo>
                  <a:lnTo>
                    <a:pt x="88" y="75"/>
                  </a:lnTo>
                  <a:lnTo>
                    <a:pt x="90" y="79"/>
                  </a:lnTo>
                  <a:lnTo>
                    <a:pt x="90" y="79"/>
                  </a:lnTo>
                  <a:lnTo>
                    <a:pt x="90" y="81"/>
                  </a:lnTo>
                  <a:lnTo>
                    <a:pt x="90" y="81"/>
                  </a:lnTo>
                  <a:lnTo>
                    <a:pt x="90" y="83"/>
                  </a:lnTo>
                  <a:lnTo>
                    <a:pt x="90" y="83"/>
                  </a:lnTo>
                  <a:lnTo>
                    <a:pt x="90" y="84"/>
                  </a:lnTo>
                  <a:lnTo>
                    <a:pt x="90" y="84"/>
                  </a:lnTo>
                  <a:lnTo>
                    <a:pt x="92" y="84"/>
                  </a:lnTo>
                  <a:lnTo>
                    <a:pt x="92" y="86"/>
                  </a:lnTo>
                  <a:lnTo>
                    <a:pt x="92" y="86"/>
                  </a:lnTo>
                  <a:lnTo>
                    <a:pt x="92" y="86"/>
                  </a:lnTo>
                  <a:lnTo>
                    <a:pt x="90" y="86"/>
                  </a:lnTo>
                  <a:lnTo>
                    <a:pt x="90" y="86"/>
                  </a:lnTo>
                  <a:lnTo>
                    <a:pt x="88" y="84"/>
                  </a:lnTo>
                  <a:lnTo>
                    <a:pt x="88" y="84"/>
                  </a:lnTo>
                  <a:lnTo>
                    <a:pt x="88" y="84"/>
                  </a:lnTo>
                  <a:lnTo>
                    <a:pt x="86" y="84"/>
                  </a:lnTo>
                  <a:lnTo>
                    <a:pt x="86" y="84"/>
                  </a:lnTo>
                  <a:lnTo>
                    <a:pt x="86" y="84"/>
                  </a:lnTo>
                  <a:lnTo>
                    <a:pt x="83" y="84"/>
                  </a:lnTo>
                  <a:lnTo>
                    <a:pt x="83" y="84"/>
                  </a:lnTo>
                  <a:lnTo>
                    <a:pt x="81" y="84"/>
                  </a:lnTo>
                  <a:lnTo>
                    <a:pt x="81" y="84"/>
                  </a:lnTo>
                  <a:lnTo>
                    <a:pt x="79" y="84"/>
                  </a:lnTo>
                  <a:lnTo>
                    <a:pt x="79" y="84"/>
                  </a:lnTo>
                  <a:lnTo>
                    <a:pt x="78" y="84"/>
                  </a:lnTo>
                  <a:lnTo>
                    <a:pt x="78" y="84"/>
                  </a:lnTo>
                  <a:lnTo>
                    <a:pt x="67" y="84"/>
                  </a:lnTo>
                  <a:lnTo>
                    <a:pt x="67" y="84"/>
                  </a:lnTo>
                  <a:lnTo>
                    <a:pt x="62" y="86"/>
                  </a:lnTo>
                  <a:lnTo>
                    <a:pt x="56" y="86"/>
                  </a:lnTo>
                  <a:lnTo>
                    <a:pt x="55" y="86"/>
                  </a:lnTo>
                  <a:lnTo>
                    <a:pt x="51" y="86"/>
                  </a:lnTo>
                  <a:lnTo>
                    <a:pt x="49" y="86"/>
                  </a:lnTo>
                  <a:lnTo>
                    <a:pt x="46" y="84"/>
                  </a:lnTo>
                  <a:lnTo>
                    <a:pt x="44" y="84"/>
                  </a:lnTo>
                  <a:lnTo>
                    <a:pt x="42" y="84"/>
                  </a:lnTo>
                  <a:lnTo>
                    <a:pt x="41" y="84"/>
                  </a:lnTo>
                  <a:lnTo>
                    <a:pt x="39" y="83"/>
                  </a:lnTo>
                  <a:lnTo>
                    <a:pt x="39" y="83"/>
                  </a:lnTo>
                  <a:lnTo>
                    <a:pt x="37" y="83"/>
                  </a:lnTo>
                  <a:lnTo>
                    <a:pt x="35" y="83"/>
                  </a:lnTo>
                  <a:lnTo>
                    <a:pt x="35" y="81"/>
                  </a:lnTo>
                  <a:lnTo>
                    <a:pt x="33" y="81"/>
                  </a:lnTo>
                  <a:lnTo>
                    <a:pt x="32" y="81"/>
                  </a:lnTo>
                  <a:lnTo>
                    <a:pt x="32" y="79"/>
                  </a:lnTo>
                  <a:lnTo>
                    <a:pt x="30" y="79"/>
                  </a:lnTo>
                  <a:lnTo>
                    <a:pt x="30" y="77"/>
                  </a:lnTo>
                  <a:lnTo>
                    <a:pt x="28" y="77"/>
                  </a:lnTo>
                  <a:lnTo>
                    <a:pt x="26" y="75"/>
                  </a:lnTo>
                  <a:lnTo>
                    <a:pt x="26" y="75"/>
                  </a:lnTo>
                  <a:lnTo>
                    <a:pt x="25" y="74"/>
                  </a:lnTo>
                  <a:lnTo>
                    <a:pt x="25" y="72"/>
                  </a:lnTo>
                  <a:lnTo>
                    <a:pt x="23" y="70"/>
                  </a:lnTo>
                  <a:lnTo>
                    <a:pt x="23" y="70"/>
                  </a:lnTo>
                  <a:lnTo>
                    <a:pt x="23" y="68"/>
                  </a:lnTo>
                  <a:lnTo>
                    <a:pt x="21" y="67"/>
                  </a:lnTo>
                  <a:lnTo>
                    <a:pt x="21" y="65"/>
                  </a:lnTo>
                  <a:lnTo>
                    <a:pt x="21" y="65"/>
                  </a:lnTo>
                  <a:lnTo>
                    <a:pt x="21" y="65"/>
                  </a:lnTo>
                  <a:lnTo>
                    <a:pt x="21" y="65"/>
                  </a:lnTo>
                  <a:lnTo>
                    <a:pt x="19" y="63"/>
                  </a:lnTo>
                  <a:lnTo>
                    <a:pt x="19" y="63"/>
                  </a:lnTo>
                  <a:lnTo>
                    <a:pt x="19" y="60"/>
                  </a:lnTo>
                  <a:lnTo>
                    <a:pt x="19" y="60"/>
                  </a:lnTo>
                  <a:lnTo>
                    <a:pt x="18" y="56"/>
                  </a:lnTo>
                  <a:lnTo>
                    <a:pt x="18" y="56"/>
                  </a:lnTo>
                  <a:lnTo>
                    <a:pt x="18" y="53"/>
                  </a:lnTo>
                  <a:lnTo>
                    <a:pt x="18" y="53"/>
                  </a:lnTo>
                  <a:lnTo>
                    <a:pt x="16" y="46"/>
                  </a:lnTo>
                  <a:lnTo>
                    <a:pt x="16" y="46"/>
                  </a:lnTo>
                  <a:lnTo>
                    <a:pt x="14" y="37"/>
                  </a:lnTo>
                  <a:lnTo>
                    <a:pt x="14" y="37"/>
                  </a:lnTo>
                  <a:lnTo>
                    <a:pt x="14" y="31"/>
                  </a:lnTo>
                  <a:lnTo>
                    <a:pt x="14" y="31"/>
                  </a:lnTo>
                  <a:lnTo>
                    <a:pt x="12" y="26"/>
                  </a:lnTo>
                  <a:lnTo>
                    <a:pt x="11" y="21"/>
                  </a:lnTo>
                  <a:lnTo>
                    <a:pt x="9" y="17"/>
                  </a:lnTo>
                  <a:lnTo>
                    <a:pt x="9" y="14"/>
                  </a:lnTo>
                  <a:lnTo>
                    <a:pt x="7" y="12"/>
                  </a:lnTo>
                  <a:lnTo>
                    <a:pt x="7" y="10"/>
                  </a:lnTo>
                  <a:lnTo>
                    <a:pt x="5" y="7"/>
                  </a:lnTo>
                  <a:lnTo>
                    <a:pt x="5" y="5"/>
                  </a:lnTo>
                  <a:lnTo>
                    <a:pt x="4" y="3"/>
                  </a:lnTo>
                  <a:lnTo>
                    <a:pt x="2" y="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" name="Freeform 428"/>
            <p:cNvSpPr>
              <a:spLocks/>
            </p:cNvSpPr>
            <p:nvPr/>
          </p:nvSpPr>
          <p:spPr bwMode="auto">
            <a:xfrm>
              <a:off x="7704138" y="3297238"/>
              <a:ext cx="69850" cy="71437"/>
            </a:xfrm>
            <a:custGeom>
              <a:avLst/>
              <a:gdLst/>
              <a:ahLst/>
              <a:cxnLst>
                <a:cxn ang="0">
                  <a:pos x="86" y="4"/>
                </a:cxn>
                <a:cxn ang="0">
                  <a:pos x="83" y="9"/>
                </a:cxn>
                <a:cxn ang="0">
                  <a:pos x="81" y="16"/>
                </a:cxn>
                <a:cxn ang="0">
                  <a:pos x="78" y="25"/>
                </a:cxn>
                <a:cxn ang="0">
                  <a:pos x="76" y="35"/>
                </a:cxn>
                <a:cxn ang="0">
                  <a:pos x="74" y="44"/>
                </a:cxn>
                <a:cxn ang="0">
                  <a:pos x="72" y="56"/>
                </a:cxn>
                <a:cxn ang="0">
                  <a:pos x="72" y="60"/>
                </a:cxn>
                <a:cxn ang="0">
                  <a:pos x="72" y="63"/>
                </a:cxn>
                <a:cxn ang="0">
                  <a:pos x="71" y="67"/>
                </a:cxn>
                <a:cxn ang="0">
                  <a:pos x="69" y="70"/>
                </a:cxn>
                <a:cxn ang="0">
                  <a:pos x="65" y="74"/>
                </a:cxn>
                <a:cxn ang="0">
                  <a:pos x="64" y="77"/>
                </a:cxn>
                <a:cxn ang="0">
                  <a:pos x="60" y="81"/>
                </a:cxn>
                <a:cxn ang="0">
                  <a:pos x="57" y="83"/>
                </a:cxn>
                <a:cxn ang="0">
                  <a:pos x="53" y="85"/>
                </a:cxn>
                <a:cxn ang="0">
                  <a:pos x="49" y="85"/>
                </a:cxn>
                <a:cxn ang="0">
                  <a:pos x="42" y="86"/>
                </a:cxn>
                <a:cxn ang="0">
                  <a:pos x="30" y="88"/>
                </a:cxn>
                <a:cxn ang="0">
                  <a:pos x="25" y="88"/>
                </a:cxn>
                <a:cxn ang="0">
                  <a:pos x="13" y="88"/>
                </a:cxn>
                <a:cxn ang="0">
                  <a:pos x="11" y="88"/>
                </a:cxn>
                <a:cxn ang="0">
                  <a:pos x="7" y="88"/>
                </a:cxn>
                <a:cxn ang="0">
                  <a:pos x="4" y="88"/>
                </a:cxn>
                <a:cxn ang="0">
                  <a:pos x="2" y="90"/>
                </a:cxn>
                <a:cxn ang="0">
                  <a:pos x="2" y="90"/>
                </a:cxn>
                <a:cxn ang="0">
                  <a:pos x="2" y="88"/>
                </a:cxn>
                <a:cxn ang="0">
                  <a:pos x="2" y="85"/>
                </a:cxn>
                <a:cxn ang="0">
                  <a:pos x="4" y="83"/>
                </a:cxn>
                <a:cxn ang="0">
                  <a:pos x="4" y="81"/>
                </a:cxn>
                <a:cxn ang="0">
                  <a:pos x="4" y="76"/>
                </a:cxn>
                <a:cxn ang="0">
                  <a:pos x="2" y="65"/>
                </a:cxn>
                <a:cxn ang="0">
                  <a:pos x="2" y="53"/>
                </a:cxn>
                <a:cxn ang="0">
                  <a:pos x="2" y="44"/>
                </a:cxn>
                <a:cxn ang="0">
                  <a:pos x="4" y="39"/>
                </a:cxn>
                <a:cxn ang="0">
                  <a:pos x="5" y="35"/>
                </a:cxn>
                <a:cxn ang="0">
                  <a:pos x="7" y="32"/>
                </a:cxn>
                <a:cxn ang="0">
                  <a:pos x="9" y="28"/>
                </a:cxn>
                <a:cxn ang="0">
                  <a:pos x="11" y="26"/>
                </a:cxn>
                <a:cxn ang="0">
                  <a:pos x="14" y="23"/>
                </a:cxn>
                <a:cxn ang="0">
                  <a:pos x="20" y="21"/>
                </a:cxn>
                <a:cxn ang="0">
                  <a:pos x="21" y="19"/>
                </a:cxn>
                <a:cxn ang="0">
                  <a:pos x="25" y="19"/>
                </a:cxn>
                <a:cxn ang="0">
                  <a:pos x="27" y="18"/>
                </a:cxn>
                <a:cxn ang="0">
                  <a:pos x="34" y="16"/>
                </a:cxn>
                <a:cxn ang="0">
                  <a:pos x="42" y="14"/>
                </a:cxn>
                <a:cxn ang="0">
                  <a:pos x="57" y="12"/>
                </a:cxn>
                <a:cxn ang="0">
                  <a:pos x="65" y="9"/>
                </a:cxn>
                <a:cxn ang="0">
                  <a:pos x="76" y="7"/>
                </a:cxn>
                <a:cxn ang="0">
                  <a:pos x="81" y="4"/>
                </a:cxn>
                <a:cxn ang="0">
                  <a:pos x="88" y="0"/>
                </a:cxn>
              </a:cxnLst>
              <a:rect l="0" t="0" r="r" b="b"/>
              <a:pathLst>
                <a:path w="88" h="90">
                  <a:moveTo>
                    <a:pt x="88" y="0"/>
                  </a:moveTo>
                  <a:lnTo>
                    <a:pt x="86" y="2"/>
                  </a:lnTo>
                  <a:lnTo>
                    <a:pt x="86" y="4"/>
                  </a:lnTo>
                  <a:lnTo>
                    <a:pt x="85" y="5"/>
                  </a:lnTo>
                  <a:lnTo>
                    <a:pt x="83" y="7"/>
                  </a:lnTo>
                  <a:lnTo>
                    <a:pt x="83" y="9"/>
                  </a:lnTo>
                  <a:lnTo>
                    <a:pt x="81" y="11"/>
                  </a:lnTo>
                  <a:lnTo>
                    <a:pt x="81" y="14"/>
                  </a:lnTo>
                  <a:lnTo>
                    <a:pt x="81" y="16"/>
                  </a:lnTo>
                  <a:lnTo>
                    <a:pt x="81" y="16"/>
                  </a:lnTo>
                  <a:lnTo>
                    <a:pt x="79" y="21"/>
                  </a:lnTo>
                  <a:lnTo>
                    <a:pt x="78" y="25"/>
                  </a:lnTo>
                  <a:lnTo>
                    <a:pt x="78" y="30"/>
                  </a:lnTo>
                  <a:lnTo>
                    <a:pt x="78" y="30"/>
                  </a:lnTo>
                  <a:lnTo>
                    <a:pt x="76" y="35"/>
                  </a:lnTo>
                  <a:lnTo>
                    <a:pt x="76" y="35"/>
                  </a:lnTo>
                  <a:lnTo>
                    <a:pt x="74" y="44"/>
                  </a:lnTo>
                  <a:lnTo>
                    <a:pt x="74" y="44"/>
                  </a:lnTo>
                  <a:lnTo>
                    <a:pt x="74" y="53"/>
                  </a:lnTo>
                  <a:lnTo>
                    <a:pt x="74" y="53"/>
                  </a:lnTo>
                  <a:lnTo>
                    <a:pt x="72" y="56"/>
                  </a:lnTo>
                  <a:lnTo>
                    <a:pt x="72" y="56"/>
                  </a:lnTo>
                  <a:lnTo>
                    <a:pt x="72" y="60"/>
                  </a:lnTo>
                  <a:lnTo>
                    <a:pt x="72" y="60"/>
                  </a:lnTo>
                  <a:lnTo>
                    <a:pt x="72" y="63"/>
                  </a:lnTo>
                  <a:lnTo>
                    <a:pt x="72" y="63"/>
                  </a:lnTo>
                  <a:lnTo>
                    <a:pt x="72" y="63"/>
                  </a:lnTo>
                  <a:lnTo>
                    <a:pt x="72" y="63"/>
                  </a:lnTo>
                  <a:lnTo>
                    <a:pt x="71" y="65"/>
                  </a:lnTo>
                  <a:lnTo>
                    <a:pt x="71" y="67"/>
                  </a:lnTo>
                  <a:lnTo>
                    <a:pt x="71" y="69"/>
                  </a:lnTo>
                  <a:lnTo>
                    <a:pt x="69" y="69"/>
                  </a:lnTo>
                  <a:lnTo>
                    <a:pt x="69" y="70"/>
                  </a:lnTo>
                  <a:lnTo>
                    <a:pt x="67" y="72"/>
                  </a:lnTo>
                  <a:lnTo>
                    <a:pt x="67" y="74"/>
                  </a:lnTo>
                  <a:lnTo>
                    <a:pt x="65" y="74"/>
                  </a:lnTo>
                  <a:lnTo>
                    <a:pt x="65" y="76"/>
                  </a:lnTo>
                  <a:lnTo>
                    <a:pt x="64" y="77"/>
                  </a:lnTo>
                  <a:lnTo>
                    <a:pt x="64" y="77"/>
                  </a:lnTo>
                  <a:lnTo>
                    <a:pt x="62" y="79"/>
                  </a:lnTo>
                  <a:lnTo>
                    <a:pt x="62" y="79"/>
                  </a:lnTo>
                  <a:lnTo>
                    <a:pt x="60" y="81"/>
                  </a:lnTo>
                  <a:lnTo>
                    <a:pt x="58" y="81"/>
                  </a:lnTo>
                  <a:lnTo>
                    <a:pt x="58" y="81"/>
                  </a:lnTo>
                  <a:lnTo>
                    <a:pt x="57" y="83"/>
                  </a:lnTo>
                  <a:lnTo>
                    <a:pt x="57" y="83"/>
                  </a:lnTo>
                  <a:lnTo>
                    <a:pt x="55" y="83"/>
                  </a:lnTo>
                  <a:lnTo>
                    <a:pt x="53" y="85"/>
                  </a:lnTo>
                  <a:lnTo>
                    <a:pt x="51" y="85"/>
                  </a:lnTo>
                  <a:lnTo>
                    <a:pt x="51" y="85"/>
                  </a:lnTo>
                  <a:lnTo>
                    <a:pt x="49" y="85"/>
                  </a:lnTo>
                  <a:lnTo>
                    <a:pt x="48" y="86"/>
                  </a:lnTo>
                  <a:lnTo>
                    <a:pt x="44" y="86"/>
                  </a:lnTo>
                  <a:lnTo>
                    <a:pt x="42" y="86"/>
                  </a:lnTo>
                  <a:lnTo>
                    <a:pt x="39" y="86"/>
                  </a:lnTo>
                  <a:lnTo>
                    <a:pt x="35" y="88"/>
                  </a:lnTo>
                  <a:lnTo>
                    <a:pt x="30" y="88"/>
                  </a:lnTo>
                  <a:lnTo>
                    <a:pt x="30" y="88"/>
                  </a:lnTo>
                  <a:lnTo>
                    <a:pt x="25" y="88"/>
                  </a:lnTo>
                  <a:lnTo>
                    <a:pt x="25" y="88"/>
                  </a:lnTo>
                  <a:lnTo>
                    <a:pt x="16" y="88"/>
                  </a:lnTo>
                  <a:lnTo>
                    <a:pt x="16" y="88"/>
                  </a:lnTo>
                  <a:lnTo>
                    <a:pt x="13" y="88"/>
                  </a:lnTo>
                  <a:lnTo>
                    <a:pt x="13" y="88"/>
                  </a:lnTo>
                  <a:lnTo>
                    <a:pt x="11" y="88"/>
                  </a:lnTo>
                  <a:lnTo>
                    <a:pt x="11" y="88"/>
                  </a:lnTo>
                  <a:lnTo>
                    <a:pt x="9" y="88"/>
                  </a:lnTo>
                  <a:lnTo>
                    <a:pt x="9" y="88"/>
                  </a:lnTo>
                  <a:lnTo>
                    <a:pt x="7" y="88"/>
                  </a:lnTo>
                  <a:lnTo>
                    <a:pt x="7" y="88"/>
                  </a:lnTo>
                  <a:lnTo>
                    <a:pt x="5" y="88"/>
                  </a:lnTo>
                  <a:lnTo>
                    <a:pt x="4" y="88"/>
                  </a:lnTo>
                  <a:lnTo>
                    <a:pt x="4" y="88"/>
                  </a:lnTo>
                  <a:lnTo>
                    <a:pt x="4" y="90"/>
                  </a:lnTo>
                  <a:lnTo>
                    <a:pt x="2" y="90"/>
                  </a:lnTo>
                  <a:lnTo>
                    <a:pt x="2" y="90"/>
                  </a:lnTo>
                  <a:lnTo>
                    <a:pt x="0" y="90"/>
                  </a:lnTo>
                  <a:lnTo>
                    <a:pt x="2" y="90"/>
                  </a:lnTo>
                  <a:lnTo>
                    <a:pt x="2" y="88"/>
                  </a:lnTo>
                  <a:lnTo>
                    <a:pt x="2" y="88"/>
                  </a:lnTo>
                  <a:lnTo>
                    <a:pt x="2" y="88"/>
                  </a:lnTo>
                  <a:lnTo>
                    <a:pt x="2" y="86"/>
                  </a:lnTo>
                  <a:lnTo>
                    <a:pt x="2" y="86"/>
                  </a:lnTo>
                  <a:lnTo>
                    <a:pt x="2" y="85"/>
                  </a:lnTo>
                  <a:lnTo>
                    <a:pt x="4" y="85"/>
                  </a:lnTo>
                  <a:lnTo>
                    <a:pt x="4" y="85"/>
                  </a:lnTo>
                  <a:lnTo>
                    <a:pt x="4" y="83"/>
                  </a:lnTo>
                  <a:lnTo>
                    <a:pt x="4" y="83"/>
                  </a:lnTo>
                  <a:lnTo>
                    <a:pt x="4" y="81"/>
                  </a:lnTo>
                  <a:lnTo>
                    <a:pt x="4" y="81"/>
                  </a:lnTo>
                  <a:lnTo>
                    <a:pt x="4" y="77"/>
                  </a:lnTo>
                  <a:lnTo>
                    <a:pt x="4" y="77"/>
                  </a:lnTo>
                  <a:lnTo>
                    <a:pt x="4" y="76"/>
                  </a:lnTo>
                  <a:lnTo>
                    <a:pt x="4" y="76"/>
                  </a:lnTo>
                  <a:lnTo>
                    <a:pt x="2" y="65"/>
                  </a:lnTo>
                  <a:lnTo>
                    <a:pt x="2" y="65"/>
                  </a:lnTo>
                  <a:lnTo>
                    <a:pt x="2" y="60"/>
                  </a:lnTo>
                  <a:lnTo>
                    <a:pt x="2" y="55"/>
                  </a:lnTo>
                  <a:lnTo>
                    <a:pt x="2" y="53"/>
                  </a:lnTo>
                  <a:lnTo>
                    <a:pt x="2" y="49"/>
                  </a:lnTo>
                  <a:lnTo>
                    <a:pt x="2" y="48"/>
                  </a:lnTo>
                  <a:lnTo>
                    <a:pt x="2" y="44"/>
                  </a:lnTo>
                  <a:lnTo>
                    <a:pt x="4" y="42"/>
                  </a:lnTo>
                  <a:lnTo>
                    <a:pt x="4" y="40"/>
                  </a:lnTo>
                  <a:lnTo>
                    <a:pt x="4" y="39"/>
                  </a:lnTo>
                  <a:lnTo>
                    <a:pt x="4" y="39"/>
                  </a:lnTo>
                  <a:lnTo>
                    <a:pt x="4" y="37"/>
                  </a:lnTo>
                  <a:lnTo>
                    <a:pt x="5" y="35"/>
                  </a:lnTo>
                  <a:lnTo>
                    <a:pt x="5" y="35"/>
                  </a:lnTo>
                  <a:lnTo>
                    <a:pt x="5" y="33"/>
                  </a:lnTo>
                  <a:lnTo>
                    <a:pt x="7" y="32"/>
                  </a:lnTo>
                  <a:lnTo>
                    <a:pt x="7" y="32"/>
                  </a:lnTo>
                  <a:lnTo>
                    <a:pt x="7" y="30"/>
                  </a:lnTo>
                  <a:lnTo>
                    <a:pt x="9" y="28"/>
                  </a:lnTo>
                  <a:lnTo>
                    <a:pt x="9" y="28"/>
                  </a:lnTo>
                  <a:lnTo>
                    <a:pt x="11" y="26"/>
                  </a:lnTo>
                  <a:lnTo>
                    <a:pt x="11" y="26"/>
                  </a:lnTo>
                  <a:lnTo>
                    <a:pt x="13" y="25"/>
                  </a:lnTo>
                  <a:lnTo>
                    <a:pt x="14" y="25"/>
                  </a:lnTo>
                  <a:lnTo>
                    <a:pt x="14" y="23"/>
                  </a:lnTo>
                  <a:lnTo>
                    <a:pt x="16" y="23"/>
                  </a:lnTo>
                  <a:lnTo>
                    <a:pt x="18" y="21"/>
                  </a:lnTo>
                  <a:lnTo>
                    <a:pt x="20" y="21"/>
                  </a:lnTo>
                  <a:lnTo>
                    <a:pt x="21" y="19"/>
                  </a:lnTo>
                  <a:lnTo>
                    <a:pt x="21" y="19"/>
                  </a:lnTo>
                  <a:lnTo>
                    <a:pt x="21" y="19"/>
                  </a:lnTo>
                  <a:lnTo>
                    <a:pt x="23" y="19"/>
                  </a:lnTo>
                  <a:lnTo>
                    <a:pt x="23" y="19"/>
                  </a:lnTo>
                  <a:lnTo>
                    <a:pt x="25" y="19"/>
                  </a:lnTo>
                  <a:lnTo>
                    <a:pt x="25" y="19"/>
                  </a:lnTo>
                  <a:lnTo>
                    <a:pt x="27" y="18"/>
                  </a:lnTo>
                  <a:lnTo>
                    <a:pt x="27" y="18"/>
                  </a:lnTo>
                  <a:lnTo>
                    <a:pt x="30" y="18"/>
                  </a:lnTo>
                  <a:lnTo>
                    <a:pt x="30" y="18"/>
                  </a:lnTo>
                  <a:lnTo>
                    <a:pt x="34" y="16"/>
                  </a:lnTo>
                  <a:lnTo>
                    <a:pt x="34" y="16"/>
                  </a:lnTo>
                  <a:lnTo>
                    <a:pt x="42" y="14"/>
                  </a:lnTo>
                  <a:lnTo>
                    <a:pt x="42" y="14"/>
                  </a:lnTo>
                  <a:lnTo>
                    <a:pt x="51" y="12"/>
                  </a:lnTo>
                  <a:lnTo>
                    <a:pt x="51" y="12"/>
                  </a:lnTo>
                  <a:lnTo>
                    <a:pt x="57" y="12"/>
                  </a:lnTo>
                  <a:lnTo>
                    <a:pt x="57" y="12"/>
                  </a:lnTo>
                  <a:lnTo>
                    <a:pt x="60" y="11"/>
                  </a:lnTo>
                  <a:lnTo>
                    <a:pt x="65" y="9"/>
                  </a:lnTo>
                  <a:lnTo>
                    <a:pt x="71" y="9"/>
                  </a:lnTo>
                  <a:lnTo>
                    <a:pt x="72" y="7"/>
                  </a:lnTo>
                  <a:lnTo>
                    <a:pt x="76" y="7"/>
                  </a:lnTo>
                  <a:lnTo>
                    <a:pt x="78" y="5"/>
                  </a:lnTo>
                  <a:lnTo>
                    <a:pt x="79" y="4"/>
                  </a:lnTo>
                  <a:lnTo>
                    <a:pt x="81" y="4"/>
                  </a:lnTo>
                  <a:lnTo>
                    <a:pt x="85" y="2"/>
                  </a:lnTo>
                  <a:lnTo>
                    <a:pt x="86" y="0"/>
                  </a:lnTo>
                  <a:lnTo>
                    <a:pt x="88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" name="Freeform 429"/>
            <p:cNvSpPr>
              <a:spLocks/>
            </p:cNvSpPr>
            <p:nvPr/>
          </p:nvSpPr>
          <p:spPr bwMode="auto">
            <a:xfrm>
              <a:off x="7702551" y="6564312"/>
              <a:ext cx="73025" cy="69850"/>
            </a:xfrm>
            <a:custGeom>
              <a:avLst/>
              <a:gdLst/>
              <a:ahLst/>
              <a:cxnLst>
                <a:cxn ang="0">
                  <a:pos x="88" y="84"/>
                </a:cxn>
                <a:cxn ang="0">
                  <a:pos x="81" y="81"/>
                </a:cxn>
                <a:cxn ang="0">
                  <a:pos x="76" y="79"/>
                </a:cxn>
                <a:cxn ang="0">
                  <a:pos x="66" y="76"/>
                </a:cxn>
                <a:cxn ang="0">
                  <a:pos x="57" y="74"/>
                </a:cxn>
                <a:cxn ang="0">
                  <a:pos x="48" y="74"/>
                </a:cxn>
                <a:cxn ang="0">
                  <a:pos x="36" y="72"/>
                </a:cxn>
                <a:cxn ang="0">
                  <a:pos x="32" y="70"/>
                </a:cxn>
                <a:cxn ang="0">
                  <a:pos x="27" y="70"/>
                </a:cxn>
                <a:cxn ang="0">
                  <a:pos x="25" y="69"/>
                </a:cxn>
                <a:cxn ang="0">
                  <a:pos x="20" y="67"/>
                </a:cxn>
                <a:cxn ang="0">
                  <a:pos x="16" y="65"/>
                </a:cxn>
                <a:cxn ang="0">
                  <a:pos x="13" y="62"/>
                </a:cxn>
                <a:cxn ang="0">
                  <a:pos x="11" y="58"/>
                </a:cxn>
                <a:cxn ang="0">
                  <a:pos x="9" y="54"/>
                </a:cxn>
                <a:cxn ang="0">
                  <a:pos x="7" y="51"/>
                </a:cxn>
                <a:cxn ang="0">
                  <a:pos x="6" y="47"/>
                </a:cxn>
                <a:cxn ang="0">
                  <a:pos x="4" y="40"/>
                </a:cxn>
                <a:cxn ang="0">
                  <a:pos x="4" y="30"/>
                </a:cxn>
                <a:cxn ang="0">
                  <a:pos x="4" y="25"/>
                </a:cxn>
                <a:cxn ang="0">
                  <a:pos x="4" y="12"/>
                </a:cxn>
                <a:cxn ang="0">
                  <a:pos x="4" y="9"/>
                </a:cxn>
                <a:cxn ang="0">
                  <a:pos x="4" y="5"/>
                </a:cxn>
                <a:cxn ang="0">
                  <a:pos x="2" y="3"/>
                </a:cxn>
                <a:cxn ang="0">
                  <a:pos x="2" y="0"/>
                </a:cxn>
                <a:cxn ang="0">
                  <a:pos x="2" y="0"/>
                </a:cxn>
                <a:cxn ang="0">
                  <a:pos x="4" y="0"/>
                </a:cxn>
                <a:cxn ang="0">
                  <a:pos x="6" y="2"/>
                </a:cxn>
                <a:cxn ang="0">
                  <a:pos x="9" y="2"/>
                </a:cxn>
                <a:cxn ang="0">
                  <a:pos x="11" y="2"/>
                </a:cxn>
                <a:cxn ang="0">
                  <a:pos x="16" y="2"/>
                </a:cxn>
                <a:cxn ang="0">
                  <a:pos x="25" y="0"/>
                </a:cxn>
                <a:cxn ang="0">
                  <a:pos x="39" y="0"/>
                </a:cxn>
                <a:cxn ang="0">
                  <a:pos x="46" y="0"/>
                </a:cxn>
                <a:cxn ang="0">
                  <a:pos x="51" y="2"/>
                </a:cxn>
                <a:cxn ang="0">
                  <a:pos x="55" y="3"/>
                </a:cxn>
                <a:cxn ang="0">
                  <a:pos x="59" y="5"/>
                </a:cxn>
                <a:cxn ang="0">
                  <a:pos x="62" y="7"/>
                </a:cxn>
                <a:cxn ang="0">
                  <a:pos x="66" y="10"/>
                </a:cxn>
                <a:cxn ang="0">
                  <a:pos x="67" y="14"/>
                </a:cxn>
                <a:cxn ang="0">
                  <a:pos x="71" y="17"/>
                </a:cxn>
                <a:cxn ang="0">
                  <a:pos x="73" y="21"/>
                </a:cxn>
                <a:cxn ang="0">
                  <a:pos x="73" y="23"/>
                </a:cxn>
                <a:cxn ang="0">
                  <a:pos x="74" y="25"/>
                </a:cxn>
                <a:cxn ang="0">
                  <a:pos x="74" y="32"/>
                </a:cxn>
                <a:cxn ang="0">
                  <a:pos x="76" y="40"/>
                </a:cxn>
                <a:cxn ang="0">
                  <a:pos x="80" y="54"/>
                </a:cxn>
                <a:cxn ang="0">
                  <a:pos x="81" y="63"/>
                </a:cxn>
                <a:cxn ang="0">
                  <a:pos x="85" y="74"/>
                </a:cxn>
                <a:cxn ang="0">
                  <a:pos x="88" y="81"/>
                </a:cxn>
                <a:cxn ang="0">
                  <a:pos x="92" y="86"/>
                </a:cxn>
              </a:cxnLst>
              <a:rect l="0" t="0" r="r" b="b"/>
              <a:pathLst>
                <a:path w="92" h="86">
                  <a:moveTo>
                    <a:pt x="92" y="86"/>
                  </a:moveTo>
                  <a:lnTo>
                    <a:pt x="90" y="84"/>
                  </a:lnTo>
                  <a:lnTo>
                    <a:pt x="88" y="84"/>
                  </a:lnTo>
                  <a:lnTo>
                    <a:pt x="87" y="83"/>
                  </a:lnTo>
                  <a:lnTo>
                    <a:pt x="85" y="83"/>
                  </a:lnTo>
                  <a:lnTo>
                    <a:pt x="81" y="81"/>
                  </a:lnTo>
                  <a:lnTo>
                    <a:pt x="80" y="81"/>
                  </a:lnTo>
                  <a:lnTo>
                    <a:pt x="78" y="79"/>
                  </a:lnTo>
                  <a:lnTo>
                    <a:pt x="76" y="79"/>
                  </a:lnTo>
                  <a:lnTo>
                    <a:pt x="76" y="79"/>
                  </a:lnTo>
                  <a:lnTo>
                    <a:pt x="71" y="77"/>
                  </a:lnTo>
                  <a:lnTo>
                    <a:pt x="66" y="76"/>
                  </a:lnTo>
                  <a:lnTo>
                    <a:pt x="62" y="76"/>
                  </a:lnTo>
                  <a:lnTo>
                    <a:pt x="62" y="76"/>
                  </a:lnTo>
                  <a:lnTo>
                    <a:pt x="57" y="74"/>
                  </a:lnTo>
                  <a:lnTo>
                    <a:pt x="57" y="74"/>
                  </a:lnTo>
                  <a:lnTo>
                    <a:pt x="48" y="74"/>
                  </a:lnTo>
                  <a:lnTo>
                    <a:pt x="48" y="74"/>
                  </a:lnTo>
                  <a:lnTo>
                    <a:pt x="39" y="72"/>
                  </a:lnTo>
                  <a:lnTo>
                    <a:pt x="39" y="72"/>
                  </a:lnTo>
                  <a:lnTo>
                    <a:pt x="36" y="72"/>
                  </a:lnTo>
                  <a:lnTo>
                    <a:pt x="36" y="72"/>
                  </a:lnTo>
                  <a:lnTo>
                    <a:pt x="32" y="70"/>
                  </a:lnTo>
                  <a:lnTo>
                    <a:pt x="32" y="70"/>
                  </a:lnTo>
                  <a:lnTo>
                    <a:pt x="29" y="70"/>
                  </a:lnTo>
                  <a:lnTo>
                    <a:pt x="29" y="70"/>
                  </a:lnTo>
                  <a:lnTo>
                    <a:pt x="27" y="70"/>
                  </a:lnTo>
                  <a:lnTo>
                    <a:pt x="27" y="70"/>
                  </a:lnTo>
                  <a:lnTo>
                    <a:pt x="27" y="70"/>
                  </a:lnTo>
                  <a:lnTo>
                    <a:pt x="25" y="69"/>
                  </a:lnTo>
                  <a:lnTo>
                    <a:pt x="23" y="69"/>
                  </a:lnTo>
                  <a:lnTo>
                    <a:pt x="22" y="67"/>
                  </a:lnTo>
                  <a:lnTo>
                    <a:pt x="20" y="67"/>
                  </a:lnTo>
                  <a:lnTo>
                    <a:pt x="20" y="67"/>
                  </a:lnTo>
                  <a:lnTo>
                    <a:pt x="18" y="65"/>
                  </a:lnTo>
                  <a:lnTo>
                    <a:pt x="16" y="65"/>
                  </a:lnTo>
                  <a:lnTo>
                    <a:pt x="16" y="63"/>
                  </a:lnTo>
                  <a:lnTo>
                    <a:pt x="15" y="63"/>
                  </a:lnTo>
                  <a:lnTo>
                    <a:pt x="13" y="62"/>
                  </a:lnTo>
                  <a:lnTo>
                    <a:pt x="13" y="60"/>
                  </a:lnTo>
                  <a:lnTo>
                    <a:pt x="11" y="60"/>
                  </a:lnTo>
                  <a:lnTo>
                    <a:pt x="11" y="58"/>
                  </a:lnTo>
                  <a:lnTo>
                    <a:pt x="11" y="58"/>
                  </a:lnTo>
                  <a:lnTo>
                    <a:pt x="9" y="56"/>
                  </a:lnTo>
                  <a:lnTo>
                    <a:pt x="9" y="54"/>
                  </a:lnTo>
                  <a:lnTo>
                    <a:pt x="7" y="54"/>
                  </a:lnTo>
                  <a:lnTo>
                    <a:pt x="7" y="53"/>
                  </a:lnTo>
                  <a:lnTo>
                    <a:pt x="7" y="51"/>
                  </a:lnTo>
                  <a:lnTo>
                    <a:pt x="7" y="51"/>
                  </a:lnTo>
                  <a:lnTo>
                    <a:pt x="6" y="49"/>
                  </a:lnTo>
                  <a:lnTo>
                    <a:pt x="6" y="47"/>
                  </a:lnTo>
                  <a:lnTo>
                    <a:pt x="6" y="46"/>
                  </a:lnTo>
                  <a:lnTo>
                    <a:pt x="4" y="42"/>
                  </a:lnTo>
                  <a:lnTo>
                    <a:pt x="4" y="40"/>
                  </a:lnTo>
                  <a:lnTo>
                    <a:pt x="4" y="37"/>
                  </a:lnTo>
                  <a:lnTo>
                    <a:pt x="4" y="35"/>
                  </a:lnTo>
                  <a:lnTo>
                    <a:pt x="4" y="30"/>
                  </a:lnTo>
                  <a:lnTo>
                    <a:pt x="4" y="30"/>
                  </a:lnTo>
                  <a:lnTo>
                    <a:pt x="4" y="25"/>
                  </a:lnTo>
                  <a:lnTo>
                    <a:pt x="4" y="25"/>
                  </a:lnTo>
                  <a:lnTo>
                    <a:pt x="4" y="14"/>
                  </a:lnTo>
                  <a:lnTo>
                    <a:pt x="4" y="14"/>
                  </a:lnTo>
                  <a:lnTo>
                    <a:pt x="4" y="12"/>
                  </a:lnTo>
                  <a:lnTo>
                    <a:pt x="4" y="12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5"/>
                  </a:lnTo>
                  <a:lnTo>
                    <a:pt x="4" y="5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6" y="2"/>
                  </a:lnTo>
                  <a:lnTo>
                    <a:pt x="6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3" y="2"/>
                  </a:lnTo>
                  <a:lnTo>
                    <a:pt x="13" y="2"/>
                  </a:lnTo>
                  <a:lnTo>
                    <a:pt x="16" y="2"/>
                  </a:lnTo>
                  <a:lnTo>
                    <a:pt x="16" y="2"/>
                  </a:lnTo>
                  <a:lnTo>
                    <a:pt x="25" y="0"/>
                  </a:lnTo>
                  <a:lnTo>
                    <a:pt x="25" y="0"/>
                  </a:lnTo>
                  <a:lnTo>
                    <a:pt x="30" y="0"/>
                  </a:lnTo>
                  <a:lnTo>
                    <a:pt x="36" y="0"/>
                  </a:lnTo>
                  <a:lnTo>
                    <a:pt x="39" y="0"/>
                  </a:lnTo>
                  <a:lnTo>
                    <a:pt x="41" y="0"/>
                  </a:lnTo>
                  <a:lnTo>
                    <a:pt x="44" y="0"/>
                  </a:lnTo>
                  <a:lnTo>
                    <a:pt x="46" y="0"/>
                  </a:lnTo>
                  <a:lnTo>
                    <a:pt x="50" y="2"/>
                  </a:lnTo>
                  <a:lnTo>
                    <a:pt x="50" y="2"/>
                  </a:lnTo>
                  <a:lnTo>
                    <a:pt x="51" y="2"/>
                  </a:lnTo>
                  <a:lnTo>
                    <a:pt x="53" y="2"/>
                  </a:lnTo>
                  <a:lnTo>
                    <a:pt x="55" y="3"/>
                  </a:lnTo>
                  <a:lnTo>
                    <a:pt x="55" y="3"/>
                  </a:lnTo>
                  <a:lnTo>
                    <a:pt x="57" y="3"/>
                  </a:lnTo>
                  <a:lnTo>
                    <a:pt x="59" y="3"/>
                  </a:lnTo>
                  <a:lnTo>
                    <a:pt x="59" y="5"/>
                  </a:lnTo>
                  <a:lnTo>
                    <a:pt x="60" y="5"/>
                  </a:lnTo>
                  <a:lnTo>
                    <a:pt x="62" y="7"/>
                  </a:lnTo>
                  <a:lnTo>
                    <a:pt x="62" y="7"/>
                  </a:lnTo>
                  <a:lnTo>
                    <a:pt x="64" y="9"/>
                  </a:lnTo>
                  <a:lnTo>
                    <a:pt x="64" y="9"/>
                  </a:lnTo>
                  <a:lnTo>
                    <a:pt x="66" y="10"/>
                  </a:lnTo>
                  <a:lnTo>
                    <a:pt x="66" y="10"/>
                  </a:lnTo>
                  <a:lnTo>
                    <a:pt x="67" y="12"/>
                  </a:lnTo>
                  <a:lnTo>
                    <a:pt x="67" y="14"/>
                  </a:lnTo>
                  <a:lnTo>
                    <a:pt x="69" y="14"/>
                  </a:lnTo>
                  <a:lnTo>
                    <a:pt x="69" y="16"/>
                  </a:lnTo>
                  <a:lnTo>
                    <a:pt x="71" y="17"/>
                  </a:lnTo>
                  <a:lnTo>
                    <a:pt x="71" y="19"/>
                  </a:lnTo>
                  <a:lnTo>
                    <a:pt x="73" y="21"/>
                  </a:lnTo>
                  <a:lnTo>
                    <a:pt x="73" y="21"/>
                  </a:lnTo>
                  <a:lnTo>
                    <a:pt x="73" y="21"/>
                  </a:lnTo>
                  <a:lnTo>
                    <a:pt x="73" y="21"/>
                  </a:lnTo>
                  <a:lnTo>
                    <a:pt x="73" y="23"/>
                  </a:lnTo>
                  <a:lnTo>
                    <a:pt x="73" y="23"/>
                  </a:lnTo>
                  <a:lnTo>
                    <a:pt x="74" y="25"/>
                  </a:lnTo>
                  <a:lnTo>
                    <a:pt x="74" y="25"/>
                  </a:lnTo>
                  <a:lnTo>
                    <a:pt x="74" y="28"/>
                  </a:lnTo>
                  <a:lnTo>
                    <a:pt x="74" y="28"/>
                  </a:lnTo>
                  <a:lnTo>
                    <a:pt x="74" y="32"/>
                  </a:lnTo>
                  <a:lnTo>
                    <a:pt x="74" y="32"/>
                  </a:lnTo>
                  <a:lnTo>
                    <a:pt x="76" y="40"/>
                  </a:lnTo>
                  <a:lnTo>
                    <a:pt x="76" y="40"/>
                  </a:lnTo>
                  <a:lnTo>
                    <a:pt x="78" y="49"/>
                  </a:lnTo>
                  <a:lnTo>
                    <a:pt x="78" y="49"/>
                  </a:lnTo>
                  <a:lnTo>
                    <a:pt x="80" y="54"/>
                  </a:lnTo>
                  <a:lnTo>
                    <a:pt x="80" y="54"/>
                  </a:lnTo>
                  <a:lnTo>
                    <a:pt x="80" y="60"/>
                  </a:lnTo>
                  <a:lnTo>
                    <a:pt x="81" y="63"/>
                  </a:lnTo>
                  <a:lnTo>
                    <a:pt x="83" y="69"/>
                  </a:lnTo>
                  <a:lnTo>
                    <a:pt x="85" y="70"/>
                  </a:lnTo>
                  <a:lnTo>
                    <a:pt x="85" y="74"/>
                  </a:lnTo>
                  <a:lnTo>
                    <a:pt x="87" y="76"/>
                  </a:lnTo>
                  <a:lnTo>
                    <a:pt x="87" y="77"/>
                  </a:lnTo>
                  <a:lnTo>
                    <a:pt x="88" y="81"/>
                  </a:lnTo>
                  <a:lnTo>
                    <a:pt x="88" y="83"/>
                  </a:lnTo>
                  <a:lnTo>
                    <a:pt x="90" y="84"/>
                  </a:lnTo>
                  <a:lnTo>
                    <a:pt x="92" y="8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" name="Freeform 430"/>
            <p:cNvSpPr>
              <a:spLocks/>
            </p:cNvSpPr>
            <p:nvPr/>
          </p:nvSpPr>
          <p:spPr bwMode="auto">
            <a:xfrm>
              <a:off x="3078163" y="6564312"/>
              <a:ext cx="68263" cy="69850"/>
            </a:xfrm>
            <a:custGeom>
              <a:avLst/>
              <a:gdLst/>
              <a:ahLst/>
              <a:cxnLst>
                <a:cxn ang="0">
                  <a:pos x="1" y="86"/>
                </a:cxn>
                <a:cxn ang="0">
                  <a:pos x="3" y="81"/>
                </a:cxn>
                <a:cxn ang="0">
                  <a:pos x="7" y="74"/>
                </a:cxn>
                <a:cxn ang="0">
                  <a:pos x="8" y="64"/>
                </a:cxn>
                <a:cxn ang="0">
                  <a:pos x="10" y="55"/>
                </a:cxn>
                <a:cxn ang="0">
                  <a:pos x="12" y="46"/>
                </a:cxn>
                <a:cxn ang="0">
                  <a:pos x="14" y="34"/>
                </a:cxn>
                <a:cxn ang="0">
                  <a:pos x="14" y="30"/>
                </a:cxn>
                <a:cxn ang="0">
                  <a:pos x="15" y="27"/>
                </a:cxn>
                <a:cxn ang="0">
                  <a:pos x="15" y="23"/>
                </a:cxn>
                <a:cxn ang="0">
                  <a:pos x="19" y="19"/>
                </a:cxn>
                <a:cxn ang="0">
                  <a:pos x="21" y="14"/>
                </a:cxn>
                <a:cxn ang="0">
                  <a:pos x="24" y="12"/>
                </a:cxn>
                <a:cxn ang="0">
                  <a:pos x="26" y="9"/>
                </a:cxn>
                <a:cxn ang="0">
                  <a:pos x="29" y="7"/>
                </a:cxn>
                <a:cxn ang="0">
                  <a:pos x="33" y="5"/>
                </a:cxn>
                <a:cxn ang="0">
                  <a:pos x="37" y="4"/>
                </a:cxn>
                <a:cxn ang="0">
                  <a:pos x="45" y="2"/>
                </a:cxn>
                <a:cxn ang="0">
                  <a:pos x="56" y="2"/>
                </a:cxn>
                <a:cxn ang="0">
                  <a:pos x="61" y="2"/>
                </a:cxn>
                <a:cxn ang="0">
                  <a:pos x="74" y="2"/>
                </a:cxn>
                <a:cxn ang="0">
                  <a:pos x="75" y="2"/>
                </a:cxn>
                <a:cxn ang="0">
                  <a:pos x="79" y="2"/>
                </a:cxn>
                <a:cxn ang="0">
                  <a:pos x="82" y="2"/>
                </a:cxn>
                <a:cxn ang="0">
                  <a:pos x="84" y="0"/>
                </a:cxn>
                <a:cxn ang="0">
                  <a:pos x="86" y="0"/>
                </a:cxn>
                <a:cxn ang="0">
                  <a:pos x="84" y="2"/>
                </a:cxn>
                <a:cxn ang="0">
                  <a:pos x="84" y="5"/>
                </a:cxn>
                <a:cxn ang="0">
                  <a:pos x="84" y="7"/>
                </a:cxn>
                <a:cxn ang="0">
                  <a:pos x="84" y="9"/>
                </a:cxn>
                <a:cxn ang="0">
                  <a:pos x="84" y="14"/>
                </a:cxn>
                <a:cxn ang="0">
                  <a:pos x="84" y="23"/>
                </a:cxn>
                <a:cxn ang="0">
                  <a:pos x="84" y="37"/>
                </a:cxn>
                <a:cxn ang="0">
                  <a:pos x="84" y="44"/>
                </a:cxn>
                <a:cxn ang="0">
                  <a:pos x="82" y="49"/>
                </a:cxn>
                <a:cxn ang="0">
                  <a:pos x="82" y="55"/>
                </a:cxn>
                <a:cxn ang="0">
                  <a:pos x="81" y="56"/>
                </a:cxn>
                <a:cxn ang="0">
                  <a:pos x="77" y="60"/>
                </a:cxn>
                <a:cxn ang="0">
                  <a:pos x="75" y="64"/>
                </a:cxn>
                <a:cxn ang="0">
                  <a:pos x="72" y="67"/>
                </a:cxn>
                <a:cxn ang="0">
                  <a:pos x="68" y="69"/>
                </a:cxn>
                <a:cxn ang="0">
                  <a:pos x="65" y="71"/>
                </a:cxn>
                <a:cxn ang="0">
                  <a:pos x="63" y="71"/>
                </a:cxn>
                <a:cxn ang="0">
                  <a:pos x="59" y="72"/>
                </a:cxn>
                <a:cxn ang="0">
                  <a:pos x="52" y="72"/>
                </a:cxn>
                <a:cxn ang="0">
                  <a:pos x="45" y="74"/>
                </a:cxn>
                <a:cxn ang="0">
                  <a:pos x="31" y="78"/>
                </a:cxn>
                <a:cxn ang="0">
                  <a:pos x="21" y="79"/>
                </a:cxn>
                <a:cxn ang="0">
                  <a:pos x="12" y="83"/>
                </a:cxn>
                <a:cxn ang="0">
                  <a:pos x="5" y="86"/>
                </a:cxn>
                <a:cxn ang="0">
                  <a:pos x="0" y="90"/>
                </a:cxn>
              </a:cxnLst>
              <a:rect l="0" t="0" r="r" b="b"/>
              <a:pathLst>
                <a:path w="86" h="90">
                  <a:moveTo>
                    <a:pt x="0" y="90"/>
                  </a:moveTo>
                  <a:lnTo>
                    <a:pt x="0" y="88"/>
                  </a:lnTo>
                  <a:lnTo>
                    <a:pt x="1" y="86"/>
                  </a:lnTo>
                  <a:lnTo>
                    <a:pt x="1" y="85"/>
                  </a:lnTo>
                  <a:lnTo>
                    <a:pt x="3" y="83"/>
                  </a:lnTo>
                  <a:lnTo>
                    <a:pt x="3" y="81"/>
                  </a:lnTo>
                  <a:lnTo>
                    <a:pt x="5" y="78"/>
                  </a:lnTo>
                  <a:lnTo>
                    <a:pt x="5" y="76"/>
                  </a:lnTo>
                  <a:lnTo>
                    <a:pt x="7" y="74"/>
                  </a:lnTo>
                  <a:lnTo>
                    <a:pt x="7" y="74"/>
                  </a:lnTo>
                  <a:lnTo>
                    <a:pt x="8" y="69"/>
                  </a:lnTo>
                  <a:lnTo>
                    <a:pt x="8" y="64"/>
                  </a:lnTo>
                  <a:lnTo>
                    <a:pt x="10" y="60"/>
                  </a:lnTo>
                  <a:lnTo>
                    <a:pt x="10" y="60"/>
                  </a:lnTo>
                  <a:lnTo>
                    <a:pt x="10" y="55"/>
                  </a:lnTo>
                  <a:lnTo>
                    <a:pt x="10" y="55"/>
                  </a:lnTo>
                  <a:lnTo>
                    <a:pt x="12" y="46"/>
                  </a:lnTo>
                  <a:lnTo>
                    <a:pt x="12" y="46"/>
                  </a:lnTo>
                  <a:lnTo>
                    <a:pt x="14" y="37"/>
                  </a:lnTo>
                  <a:lnTo>
                    <a:pt x="14" y="37"/>
                  </a:lnTo>
                  <a:lnTo>
                    <a:pt x="14" y="34"/>
                  </a:lnTo>
                  <a:lnTo>
                    <a:pt x="14" y="34"/>
                  </a:lnTo>
                  <a:lnTo>
                    <a:pt x="14" y="30"/>
                  </a:lnTo>
                  <a:lnTo>
                    <a:pt x="14" y="30"/>
                  </a:lnTo>
                  <a:lnTo>
                    <a:pt x="15" y="27"/>
                  </a:lnTo>
                  <a:lnTo>
                    <a:pt x="15" y="27"/>
                  </a:lnTo>
                  <a:lnTo>
                    <a:pt x="15" y="27"/>
                  </a:lnTo>
                  <a:lnTo>
                    <a:pt x="15" y="27"/>
                  </a:lnTo>
                  <a:lnTo>
                    <a:pt x="15" y="25"/>
                  </a:lnTo>
                  <a:lnTo>
                    <a:pt x="15" y="23"/>
                  </a:lnTo>
                  <a:lnTo>
                    <a:pt x="17" y="21"/>
                  </a:lnTo>
                  <a:lnTo>
                    <a:pt x="17" y="19"/>
                  </a:lnTo>
                  <a:lnTo>
                    <a:pt x="19" y="19"/>
                  </a:lnTo>
                  <a:lnTo>
                    <a:pt x="19" y="18"/>
                  </a:lnTo>
                  <a:lnTo>
                    <a:pt x="19" y="16"/>
                  </a:lnTo>
                  <a:lnTo>
                    <a:pt x="21" y="14"/>
                  </a:lnTo>
                  <a:lnTo>
                    <a:pt x="21" y="14"/>
                  </a:lnTo>
                  <a:lnTo>
                    <a:pt x="22" y="12"/>
                  </a:lnTo>
                  <a:lnTo>
                    <a:pt x="24" y="12"/>
                  </a:lnTo>
                  <a:lnTo>
                    <a:pt x="24" y="11"/>
                  </a:lnTo>
                  <a:lnTo>
                    <a:pt x="26" y="11"/>
                  </a:lnTo>
                  <a:lnTo>
                    <a:pt x="26" y="9"/>
                  </a:lnTo>
                  <a:lnTo>
                    <a:pt x="28" y="9"/>
                  </a:lnTo>
                  <a:lnTo>
                    <a:pt x="29" y="7"/>
                  </a:lnTo>
                  <a:lnTo>
                    <a:pt x="29" y="7"/>
                  </a:lnTo>
                  <a:lnTo>
                    <a:pt x="31" y="7"/>
                  </a:lnTo>
                  <a:lnTo>
                    <a:pt x="33" y="5"/>
                  </a:lnTo>
                  <a:lnTo>
                    <a:pt x="33" y="5"/>
                  </a:lnTo>
                  <a:lnTo>
                    <a:pt x="35" y="5"/>
                  </a:lnTo>
                  <a:lnTo>
                    <a:pt x="37" y="5"/>
                  </a:lnTo>
                  <a:lnTo>
                    <a:pt x="37" y="4"/>
                  </a:lnTo>
                  <a:lnTo>
                    <a:pt x="40" y="4"/>
                  </a:lnTo>
                  <a:lnTo>
                    <a:pt x="42" y="4"/>
                  </a:lnTo>
                  <a:lnTo>
                    <a:pt x="45" y="2"/>
                  </a:lnTo>
                  <a:lnTo>
                    <a:pt x="47" y="2"/>
                  </a:lnTo>
                  <a:lnTo>
                    <a:pt x="51" y="2"/>
                  </a:lnTo>
                  <a:lnTo>
                    <a:pt x="56" y="2"/>
                  </a:lnTo>
                  <a:lnTo>
                    <a:pt x="56" y="2"/>
                  </a:lnTo>
                  <a:lnTo>
                    <a:pt x="61" y="2"/>
                  </a:lnTo>
                  <a:lnTo>
                    <a:pt x="61" y="2"/>
                  </a:lnTo>
                  <a:lnTo>
                    <a:pt x="72" y="2"/>
                  </a:lnTo>
                  <a:lnTo>
                    <a:pt x="72" y="2"/>
                  </a:lnTo>
                  <a:lnTo>
                    <a:pt x="74" y="2"/>
                  </a:lnTo>
                  <a:lnTo>
                    <a:pt x="74" y="2"/>
                  </a:lnTo>
                  <a:lnTo>
                    <a:pt x="75" y="2"/>
                  </a:lnTo>
                  <a:lnTo>
                    <a:pt x="75" y="2"/>
                  </a:lnTo>
                  <a:lnTo>
                    <a:pt x="77" y="2"/>
                  </a:lnTo>
                  <a:lnTo>
                    <a:pt x="77" y="2"/>
                  </a:lnTo>
                  <a:lnTo>
                    <a:pt x="79" y="2"/>
                  </a:lnTo>
                  <a:lnTo>
                    <a:pt x="79" y="2"/>
                  </a:lnTo>
                  <a:lnTo>
                    <a:pt x="81" y="2"/>
                  </a:lnTo>
                  <a:lnTo>
                    <a:pt x="82" y="2"/>
                  </a:lnTo>
                  <a:lnTo>
                    <a:pt x="82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86" y="0"/>
                  </a:lnTo>
                  <a:lnTo>
                    <a:pt x="86" y="0"/>
                  </a:lnTo>
                  <a:lnTo>
                    <a:pt x="86" y="0"/>
                  </a:lnTo>
                  <a:lnTo>
                    <a:pt x="86" y="0"/>
                  </a:lnTo>
                  <a:lnTo>
                    <a:pt x="84" y="2"/>
                  </a:lnTo>
                  <a:lnTo>
                    <a:pt x="84" y="2"/>
                  </a:lnTo>
                  <a:lnTo>
                    <a:pt x="84" y="4"/>
                  </a:lnTo>
                  <a:lnTo>
                    <a:pt x="84" y="4"/>
                  </a:lnTo>
                  <a:lnTo>
                    <a:pt x="84" y="5"/>
                  </a:lnTo>
                  <a:lnTo>
                    <a:pt x="84" y="5"/>
                  </a:lnTo>
                  <a:lnTo>
                    <a:pt x="84" y="5"/>
                  </a:lnTo>
                  <a:lnTo>
                    <a:pt x="84" y="7"/>
                  </a:lnTo>
                  <a:lnTo>
                    <a:pt x="84" y="7"/>
                  </a:lnTo>
                  <a:lnTo>
                    <a:pt x="84" y="9"/>
                  </a:lnTo>
                  <a:lnTo>
                    <a:pt x="84" y="9"/>
                  </a:lnTo>
                  <a:lnTo>
                    <a:pt x="84" y="12"/>
                  </a:lnTo>
                  <a:lnTo>
                    <a:pt x="84" y="12"/>
                  </a:lnTo>
                  <a:lnTo>
                    <a:pt x="84" y="14"/>
                  </a:lnTo>
                  <a:lnTo>
                    <a:pt x="84" y="14"/>
                  </a:lnTo>
                  <a:lnTo>
                    <a:pt x="84" y="23"/>
                  </a:lnTo>
                  <a:lnTo>
                    <a:pt x="84" y="23"/>
                  </a:lnTo>
                  <a:lnTo>
                    <a:pt x="84" y="28"/>
                  </a:lnTo>
                  <a:lnTo>
                    <a:pt x="86" y="34"/>
                  </a:lnTo>
                  <a:lnTo>
                    <a:pt x="84" y="37"/>
                  </a:lnTo>
                  <a:lnTo>
                    <a:pt x="84" y="39"/>
                  </a:lnTo>
                  <a:lnTo>
                    <a:pt x="84" y="42"/>
                  </a:lnTo>
                  <a:lnTo>
                    <a:pt x="84" y="44"/>
                  </a:lnTo>
                  <a:lnTo>
                    <a:pt x="84" y="48"/>
                  </a:lnTo>
                  <a:lnTo>
                    <a:pt x="84" y="49"/>
                  </a:lnTo>
                  <a:lnTo>
                    <a:pt x="82" y="49"/>
                  </a:lnTo>
                  <a:lnTo>
                    <a:pt x="82" y="51"/>
                  </a:lnTo>
                  <a:lnTo>
                    <a:pt x="82" y="53"/>
                  </a:lnTo>
                  <a:lnTo>
                    <a:pt x="82" y="55"/>
                  </a:lnTo>
                  <a:lnTo>
                    <a:pt x="81" y="55"/>
                  </a:lnTo>
                  <a:lnTo>
                    <a:pt x="81" y="56"/>
                  </a:lnTo>
                  <a:lnTo>
                    <a:pt x="81" y="56"/>
                  </a:lnTo>
                  <a:lnTo>
                    <a:pt x="79" y="58"/>
                  </a:lnTo>
                  <a:lnTo>
                    <a:pt x="79" y="60"/>
                  </a:lnTo>
                  <a:lnTo>
                    <a:pt x="77" y="60"/>
                  </a:lnTo>
                  <a:lnTo>
                    <a:pt x="77" y="62"/>
                  </a:lnTo>
                  <a:lnTo>
                    <a:pt x="75" y="64"/>
                  </a:lnTo>
                  <a:lnTo>
                    <a:pt x="75" y="64"/>
                  </a:lnTo>
                  <a:lnTo>
                    <a:pt x="74" y="65"/>
                  </a:lnTo>
                  <a:lnTo>
                    <a:pt x="74" y="65"/>
                  </a:lnTo>
                  <a:lnTo>
                    <a:pt x="72" y="67"/>
                  </a:lnTo>
                  <a:lnTo>
                    <a:pt x="70" y="67"/>
                  </a:lnTo>
                  <a:lnTo>
                    <a:pt x="68" y="69"/>
                  </a:lnTo>
                  <a:lnTo>
                    <a:pt x="68" y="69"/>
                  </a:lnTo>
                  <a:lnTo>
                    <a:pt x="66" y="69"/>
                  </a:lnTo>
                  <a:lnTo>
                    <a:pt x="65" y="71"/>
                  </a:lnTo>
                  <a:lnTo>
                    <a:pt x="65" y="71"/>
                  </a:lnTo>
                  <a:lnTo>
                    <a:pt x="63" y="71"/>
                  </a:lnTo>
                  <a:lnTo>
                    <a:pt x="63" y="71"/>
                  </a:lnTo>
                  <a:lnTo>
                    <a:pt x="63" y="71"/>
                  </a:lnTo>
                  <a:lnTo>
                    <a:pt x="63" y="71"/>
                  </a:lnTo>
                  <a:lnTo>
                    <a:pt x="59" y="72"/>
                  </a:lnTo>
                  <a:lnTo>
                    <a:pt x="59" y="72"/>
                  </a:lnTo>
                  <a:lnTo>
                    <a:pt x="56" y="72"/>
                  </a:lnTo>
                  <a:lnTo>
                    <a:pt x="56" y="72"/>
                  </a:lnTo>
                  <a:lnTo>
                    <a:pt x="52" y="72"/>
                  </a:lnTo>
                  <a:lnTo>
                    <a:pt x="52" y="72"/>
                  </a:lnTo>
                  <a:lnTo>
                    <a:pt x="45" y="74"/>
                  </a:lnTo>
                  <a:lnTo>
                    <a:pt x="45" y="74"/>
                  </a:lnTo>
                  <a:lnTo>
                    <a:pt x="35" y="76"/>
                  </a:lnTo>
                  <a:lnTo>
                    <a:pt x="35" y="76"/>
                  </a:lnTo>
                  <a:lnTo>
                    <a:pt x="31" y="78"/>
                  </a:lnTo>
                  <a:lnTo>
                    <a:pt x="31" y="78"/>
                  </a:lnTo>
                  <a:lnTo>
                    <a:pt x="26" y="79"/>
                  </a:lnTo>
                  <a:lnTo>
                    <a:pt x="21" y="79"/>
                  </a:lnTo>
                  <a:lnTo>
                    <a:pt x="15" y="81"/>
                  </a:lnTo>
                  <a:lnTo>
                    <a:pt x="14" y="83"/>
                  </a:lnTo>
                  <a:lnTo>
                    <a:pt x="12" y="83"/>
                  </a:lnTo>
                  <a:lnTo>
                    <a:pt x="10" y="85"/>
                  </a:lnTo>
                  <a:lnTo>
                    <a:pt x="7" y="85"/>
                  </a:lnTo>
                  <a:lnTo>
                    <a:pt x="5" y="86"/>
                  </a:lnTo>
                  <a:lnTo>
                    <a:pt x="3" y="88"/>
                  </a:lnTo>
                  <a:lnTo>
                    <a:pt x="1" y="88"/>
                  </a:lnTo>
                  <a:lnTo>
                    <a:pt x="0" y="9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" name="Freeform 431"/>
            <p:cNvSpPr>
              <a:spLocks/>
            </p:cNvSpPr>
            <p:nvPr/>
          </p:nvSpPr>
          <p:spPr bwMode="auto">
            <a:xfrm>
              <a:off x="3146426" y="6369050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7"/>
                </a:cxn>
                <a:cxn ang="0">
                  <a:pos x="40" y="16"/>
                </a:cxn>
                <a:cxn ang="0">
                  <a:pos x="51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4"/>
                </a:cxn>
                <a:cxn ang="0">
                  <a:pos x="72" y="71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0"/>
                </a:cxn>
                <a:cxn ang="0">
                  <a:pos x="60" y="99"/>
                </a:cxn>
                <a:cxn ang="0">
                  <a:pos x="46" y="115"/>
                </a:cxn>
                <a:cxn ang="0">
                  <a:pos x="40" y="120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0"/>
                </a:cxn>
                <a:cxn ang="0">
                  <a:pos x="28" y="115"/>
                </a:cxn>
                <a:cxn ang="0">
                  <a:pos x="14" y="101"/>
                </a:cxn>
                <a:cxn ang="0">
                  <a:pos x="7" y="94"/>
                </a:cxn>
                <a:cxn ang="0">
                  <a:pos x="2" y="83"/>
                </a:cxn>
                <a:cxn ang="0">
                  <a:pos x="0" y="78"/>
                </a:cxn>
                <a:cxn ang="0">
                  <a:pos x="0" y="73"/>
                </a:cxn>
                <a:cxn ang="0">
                  <a:pos x="0" y="67"/>
                </a:cxn>
                <a:cxn ang="0">
                  <a:pos x="3" y="60"/>
                </a:cxn>
                <a:cxn ang="0">
                  <a:pos x="3" y="60"/>
                </a:cxn>
                <a:cxn ang="0">
                  <a:pos x="9" y="50"/>
                </a:cxn>
                <a:cxn ang="0">
                  <a:pos x="19" y="36"/>
                </a:cxn>
                <a:cxn ang="0">
                  <a:pos x="28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7"/>
                  </a:lnTo>
                  <a:lnTo>
                    <a:pt x="40" y="16"/>
                  </a:lnTo>
                  <a:lnTo>
                    <a:pt x="51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4"/>
                  </a:lnTo>
                  <a:lnTo>
                    <a:pt x="72" y="71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0"/>
                  </a:lnTo>
                  <a:lnTo>
                    <a:pt x="60" y="99"/>
                  </a:lnTo>
                  <a:lnTo>
                    <a:pt x="46" y="115"/>
                  </a:lnTo>
                  <a:lnTo>
                    <a:pt x="40" y="120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0"/>
                  </a:lnTo>
                  <a:lnTo>
                    <a:pt x="28" y="115"/>
                  </a:lnTo>
                  <a:lnTo>
                    <a:pt x="14" y="101"/>
                  </a:lnTo>
                  <a:lnTo>
                    <a:pt x="7" y="94"/>
                  </a:lnTo>
                  <a:lnTo>
                    <a:pt x="2" y="83"/>
                  </a:lnTo>
                  <a:lnTo>
                    <a:pt x="0" y="78"/>
                  </a:lnTo>
                  <a:lnTo>
                    <a:pt x="0" y="73"/>
                  </a:lnTo>
                  <a:lnTo>
                    <a:pt x="0" y="67"/>
                  </a:lnTo>
                  <a:lnTo>
                    <a:pt x="3" y="60"/>
                  </a:lnTo>
                  <a:lnTo>
                    <a:pt x="3" y="60"/>
                  </a:lnTo>
                  <a:lnTo>
                    <a:pt x="9" y="50"/>
                  </a:lnTo>
                  <a:lnTo>
                    <a:pt x="19" y="36"/>
                  </a:lnTo>
                  <a:lnTo>
                    <a:pt x="28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" name="Freeform 432"/>
            <p:cNvSpPr>
              <a:spLocks/>
            </p:cNvSpPr>
            <p:nvPr/>
          </p:nvSpPr>
          <p:spPr bwMode="auto">
            <a:xfrm>
              <a:off x="3146426" y="6248400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1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2"/>
                </a:cxn>
                <a:cxn ang="0">
                  <a:pos x="60" y="101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2"/>
                </a:cxn>
                <a:cxn ang="0">
                  <a:pos x="28" y="115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5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5"/>
                </a:cxn>
                <a:cxn ang="0">
                  <a:pos x="28" y="20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1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2"/>
                  </a:lnTo>
                  <a:lnTo>
                    <a:pt x="60" y="101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2"/>
                  </a:lnTo>
                  <a:lnTo>
                    <a:pt x="28" y="115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5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5"/>
                  </a:lnTo>
                  <a:lnTo>
                    <a:pt x="28" y="20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" name="Freeform 433"/>
            <p:cNvSpPr>
              <a:spLocks/>
            </p:cNvSpPr>
            <p:nvPr/>
          </p:nvSpPr>
          <p:spPr bwMode="auto">
            <a:xfrm>
              <a:off x="3146426" y="6126162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3"/>
                </a:cxn>
                <a:cxn ang="0">
                  <a:pos x="63" y="49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7"/>
                </a:cxn>
                <a:cxn ang="0">
                  <a:pos x="72" y="83"/>
                </a:cxn>
                <a:cxn ang="0">
                  <a:pos x="67" y="92"/>
                </a:cxn>
                <a:cxn ang="0">
                  <a:pos x="60" y="100"/>
                </a:cxn>
                <a:cxn ang="0">
                  <a:pos x="46" y="114"/>
                </a:cxn>
                <a:cxn ang="0">
                  <a:pos x="40" y="121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1"/>
                </a:cxn>
                <a:cxn ang="0">
                  <a:pos x="28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19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3"/>
                  </a:lnTo>
                  <a:lnTo>
                    <a:pt x="63" y="49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7"/>
                  </a:lnTo>
                  <a:lnTo>
                    <a:pt x="72" y="83"/>
                  </a:lnTo>
                  <a:lnTo>
                    <a:pt x="67" y="92"/>
                  </a:lnTo>
                  <a:lnTo>
                    <a:pt x="60" y="100"/>
                  </a:lnTo>
                  <a:lnTo>
                    <a:pt x="46" y="114"/>
                  </a:lnTo>
                  <a:lnTo>
                    <a:pt x="40" y="121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1"/>
                  </a:lnTo>
                  <a:lnTo>
                    <a:pt x="28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19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7" name="Freeform 434"/>
            <p:cNvSpPr>
              <a:spLocks/>
            </p:cNvSpPr>
            <p:nvPr/>
          </p:nvSpPr>
          <p:spPr bwMode="auto">
            <a:xfrm>
              <a:off x="3146426" y="6005512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7"/>
                </a:cxn>
                <a:cxn ang="0">
                  <a:pos x="40" y="15"/>
                </a:cxn>
                <a:cxn ang="0">
                  <a:pos x="51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3"/>
                </a:cxn>
                <a:cxn ang="0">
                  <a:pos x="72" y="70"/>
                </a:cxn>
                <a:cxn ang="0">
                  <a:pos x="72" y="75"/>
                </a:cxn>
                <a:cxn ang="0">
                  <a:pos x="72" y="81"/>
                </a:cxn>
                <a:cxn ang="0">
                  <a:pos x="67" y="89"/>
                </a:cxn>
                <a:cxn ang="0">
                  <a:pos x="60" y="98"/>
                </a:cxn>
                <a:cxn ang="0">
                  <a:pos x="46" y="114"/>
                </a:cxn>
                <a:cxn ang="0">
                  <a:pos x="40" y="119"/>
                </a:cxn>
                <a:cxn ang="0">
                  <a:pos x="37" y="126"/>
                </a:cxn>
                <a:cxn ang="0">
                  <a:pos x="37" y="126"/>
                </a:cxn>
                <a:cxn ang="0">
                  <a:pos x="35" y="119"/>
                </a:cxn>
                <a:cxn ang="0">
                  <a:pos x="28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2"/>
                </a:cxn>
                <a:cxn ang="0">
                  <a:pos x="0" y="77"/>
                </a:cxn>
                <a:cxn ang="0">
                  <a:pos x="0" y="72"/>
                </a:cxn>
                <a:cxn ang="0">
                  <a:pos x="0" y="66"/>
                </a:cxn>
                <a:cxn ang="0">
                  <a:pos x="3" y="59"/>
                </a:cxn>
                <a:cxn ang="0">
                  <a:pos x="3" y="59"/>
                </a:cxn>
                <a:cxn ang="0">
                  <a:pos x="9" y="49"/>
                </a:cxn>
                <a:cxn ang="0">
                  <a:pos x="19" y="35"/>
                </a:cxn>
                <a:cxn ang="0">
                  <a:pos x="28" y="17"/>
                </a:cxn>
                <a:cxn ang="0">
                  <a:pos x="33" y="8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6">
                  <a:moveTo>
                    <a:pt x="35" y="0"/>
                  </a:moveTo>
                  <a:lnTo>
                    <a:pt x="35" y="0"/>
                  </a:lnTo>
                  <a:lnTo>
                    <a:pt x="37" y="7"/>
                  </a:lnTo>
                  <a:lnTo>
                    <a:pt x="40" y="15"/>
                  </a:lnTo>
                  <a:lnTo>
                    <a:pt x="51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3"/>
                  </a:lnTo>
                  <a:lnTo>
                    <a:pt x="72" y="70"/>
                  </a:lnTo>
                  <a:lnTo>
                    <a:pt x="72" y="75"/>
                  </a:lnTo>
                  <a:lnTo>
                    <a:pt x="72" y="81"/>
                  </a:lnTo>
                  <a:lnTo>
                    <a:pt x="67" y="89"/>
                  </a:lnTo>
                  <a:lnTo>
                    <a:pt x="60" y="98"/>
                  </a:lnTo>
                  <a:lnTo>
                    <a:pt x="46" y="114"/>
                  </a:lnTo>
                  <a:lnTo>
                    <a:pt x="40" y="119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5" y="119"/>
                  </a:lnTo>
                  <a:lnTo>
                    <a:pt x="28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2"/>
                  </a:lnTo>
                  <a:lnTo>
                    <a:pt x="0" y="77"/>
                  </a:lnTo>
                  <a:lnTo>
                    <a:pt x="0" y="72"/>
                  </a:lnTo>
                  <a:lnTo>
                    <a:pt x="0" y="66"/>
                  </a:lnTo>
                  <a:lnTo>
                    <a:pt x="3" y="59"/>
                  </a:lnTo>
                  <a:lnTo>
                    <a:pt x="3" y="59"/>
                  </a:lnTo>
                  <a:lnTo>
                    <a:pt x="9" y="49"/>
                  </a:lnTo>
                  <a:lnTo>
                    <a:pt x="19" y="35"/>
                  </a:lnTo>
                  <a:lnTo>
                    <a:pt x="28" y="17"/>
                  </a:lnTo>
                  <a:lnTo>
                    <a:pt x="33" y="8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8" name="Freeform 435"/>
            <p:cNvSpPr>
              <a:spLocks/>
            </p:cNvSpPr>
            <p:nvPr/>
          </p:nvSpPr>
          <p:spPr bwMode="auto">
            <a:xfrm>
              <a:off x="3146426" y="5884862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1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2"/>
                </a:cxn>
                <a:cxn ang="0">
                  <a:pos x="60" y="101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2"/>
                </a:cxn>
                <a:cxn ang="0">
                  <a:pos x="28" y="115"/>
                </a:cxn>
                <a:cxn ang="0">
                  <a:pos x="14" y="102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0" y="80"/>
                </a:cxn>
                <a:cxn ang="0">
                  <a:pos x="0" y="74"/>
                </a:cxn>
                <a:cxn ang="0">
                  <a:pos x="0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6"/>
                </a:cxn>
                <a:cxn ang="0">
                  <a:pos x="28" y="20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1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2"/>
                  </a:lnTo>
                  <a:lnTo>
                    <a:pt x="60" y="101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2"/>
                  </a:lnTo>
                  <a:lnTo>
                    <a:pt x="28" y="115"/>
                  </a:lnTo>
                  <a:lnTo>
                    <a:pt x="14" y="102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0" y="80"/>
                  </a:lnTo>
                  <a:lnTo>
                    <a:pt x="0" y="74"/>
                  </a:lnTo>
                  <a:lnTo>
                    <a:pt x="0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6"/>
                  </a:lnTo>
                  <a:lnTo>
                    <a:pt x="28" y="20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9" name="Freeform 436"/>
            <p:cNvSpPr>
              <a:spLocks/>
            </p:cNvSpPr>
            <p:nvPr/>
          </p:nvSpPr>
          <p:spPr bwMode="auto">
            <a:xfrm>
              <a:off x="3146426" y="5762625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5"/>
                </a:cxn>
                <a:cxn ang="0">
                  <a:pos x="63" y="49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2" y="72"/>
                </a:cxn>
                <a:cxn ang="0">
                  <a:pos x="72" y="78"/>
                </a:cxn>
                <a:cxn ang="0">
                  <a:pos x="72" y="83"/>
                </a:cxn>
                <a:cxn ang="0">
                  <a:pos x="67" y="92"/>
                </a:cxn>
                <a:cxn ang="0">
                  <a:pos x="60" y="101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2"/>
                </a:cxn>
                <a:cxn ang="0">
                  <a:pos x="28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5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20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5"/>
                  </a:lnTo>
                  <a:lnTo>
                    <a:pt x="63" y="49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2" y="72"/>
                  </a:lnTo>
                  <a:lnTo>
                    <a:pt x="72" y="78"/>
                  </a:lnTo>
                  <a:lnTo>
                    <a:pt x="72" y="83"/>
                  </a:lnTo>
                  <a:lnTo>
                    <a:pt x="67" y="92"/>
                  </a:lnTo>
                  <a:lnTo>
                    <a:pt x="60" y="101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2"/>
                  </a:lnTo>
                  <a:lnTo>
                    <a:pt x="28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5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20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0" name="Freeform 437"/>
            <p:cNvSpPr>
              <a:spLocks/>
            </p:cNvSpPr>
            <p:nvPr/>
          </p:nvSpPr>
          <p:spPr bwMode="auto">
            <a:xfrm>
              <a:off x="3146426" y="5641975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7"/>
                </a:cxn>
                <a:cxn ang="0">
                  <a:pos x="40" y="16"/>
                </a:cxn>
                <a:cxn ang="0">
                  <a:pos x="51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5"/>
                </a:cxn>
                <a:cxn ang="0">
                  <a:pos x="72" y="81"/>
                </a:cxn>
                <a:cxn ang="0">
                  <a:pos x="67" y="90"/>
                </a:cxn>
                <a:cxn ang="0">
                  <a:pos x="60" y="98"/>
                </a:cxn>
                <a:cxn ang="0">
                  <a:pos x="46" y="114"/>
                </a:cxn>
                <a:cxn ang="0">
                  <a:pos x="40" y="119"/>
                </a:cxn>
                <a:cxn ang="0">
                  <a:pos x="37" y="126"/>
                </a:cxn>
                <a:cxn ang="0">
                  <a:pos x="37" y="126"/>
                </a:cxn>
                <a:cxn ang="0">
                  <a:pos x="35" y="121"/>
                </a:cxn>
                <a:cxn ang="0">
                  <a:pos x="28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2"/>
                </a:cxn>
                <a:cxn ang="0">
                  <a:pos x="0" y="79"/>
                </a:cxn>
                <a:cxn ang="0">
                  <a:pos x="0" y="72"/>
                </a:cxn>
                <a:cxn ang="0">
                  <a:pos x="0" y="67"/>
                </a:cxn>
                <a:cxn ang="0">
                  <a:pos x="3" y="60"/>
                </a:cxn>
                <a:cxn ang="0">
                  <a:pos x="3" y="60"/>
                </a:cxn>
                <a:cxn ang="0">
                  <a:pos x="9" y="49"/>
                </a:cxn>
                <a:cxn ang="0">
                  <a:pos x="19" y="35"/>
                </a:cxn>
                <a:cxn ang="0">
                  <a:pos x="28" y="17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6">
                  <a:moveTo>
                    <a:pt x="35" y="0"/>
                  </a:moveTo>
                  <a:lnTo>
                    <a:pt x="35" y="0"/>
                  </a:lnTo>
                  <a:lnTo>
                    <a:pt x="37" y="7"/>
                  </a:lnTo>
                  <a:lnTo>
                    <a:pt x="40" y="16"/>
                  </a:lnTo>
                  <a:lnTo>
                    <a:pt x="51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5"/>
                  </a:lnTo>
                  <a:lnTo>
                    <a:pt x="72" y="81"/>
                  </a:lnTo>
                  <a:lnTo>
                    <a:pt x="67" y="90"/>
                  </a:lnTo>
                  <a:lnTo>
                    <a:pt x="60" y="98"/>
                  </a:lnTo>
                  <a:lnTo>
                    <a:pt x="46" y="114"/>
                  </a:lnTo>
                  <a:lnTo>
                    <a:pt x="40" y="119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5" y="121"/>
                  </a:lnTo>
                  <a:lnTo>
                    <a:pt x="28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2"/>
                  </a:lnTo>
                  <a:lnTo>
                    <a:pt x="0" y="79"/>
                  </a:lnTo>
                  <a:lnTo>
                    <a:pt x="0" y="72"/>
                  </a:lnTo>
                  <a:lnTo>
                    <a:pt x="0" y="67"/>
                  </a:lnTo>
                  <a:lnTo>
                    <a:pt x="3" y="60"/>
                  </a:lnTo>
                  <a:lnTo>
                    <a:pt x="3" y="60"/>
                  </a:lnTo>
                  <a:lnTo>
                    <a:pt x="9" y="49"/>
                  </a:lnTo>
                  <a:lnTo>
                    <a:pt x="19" y="35"/>
                  </a:lnTo>
                  <a:lnTo>
                    <a:pt x="28" y="17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1" name="Freeform 438"/>
            <p:cNvSpPr>
              <a:spLocks/>
            </p:cNvSpPr>
            <p:nvPr/>
          </p:nvSpPr>
          <p:spPr bwMode="auto">
            <a:xfrm>
              <a:off x="3146426" y="5521325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8"/>
                </a:cxn>
                <a:cxn ang="0">
                  <a:pos x="40" y="17"/>
                </a:cxn>
                <a:cxn ang="0">
                  <a:pos x="51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5"/>
                </a:cxn>
                <a:cxn ang="0">
                  <a:pos x="72" y="81"/>
                </a:cxn>
                <a:cxn ang="0">
                  <a:pos x="67" y="91"/>
                </a:cxn>
                <a:cxn ang="0">
                  <a:pos x="60" y="100"/>
                </a:cxn>
                <a:cxn ang="0">
                  <a:pos x="46" y="114"/>
                </a:cxn>
                <a:cxn ang="0">
                  <a:pos x="40" y="121"/>
                </a:cxn>
                <a:cxn ang="0">
                  <a:pos x="37" y="126"/>
                </a:cxn>
                <a:cxn ang="0">
                  <a:pos x="37" y="126"/>
                </a:cxn>
                <a:cxn ang="0">
                  <a:pos x="35" y="121"/>
                </a:cxn>
                <a:cxn ang="0">
                  <a:pos x="28" y="114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0" y="79"/>
                </a:cxn>
                <a:cxn ang="0">
                  <a:pos x="0" y="73"/>
                </a:cxn>
                <a:cxn ang="0">
                  <a:pos x="0" y="66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9" y="51"/>
                </a:cxn>
                <a:cxn ang="0">
                  <a:pos x="19" y="36"/>
                </a:cxn>
                <a:cxn ang="0">
                  <a:pos x="28" y="19"/>
                </a:cxn>
                <a:cxn ang="0">
                  <a:pos x="33" y="8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6">
                  <a:moveTo>
                    <a:pt x="35" y="0"/>
                  </a:moveTo>
                  <a:lnTo>
                    <a:pt x="35" y="0"/>
                  </a:lnTo>
                  <a:lnTo>
                    <a:pt x="37" y="8"/>
                  </a:lnTo>
                  <a:lnTo>
                    <a:pt x="40" y="17"/>
                  </a:lnTo>
                  <a:lnTo>
                    <a:pt x="51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5"/>
                  </a:lnTo>
                  <a:lnTo>
                    <a:pt x="72" y="81"/>
                  </a:lnTo>
                  <a:lnTo>
                    <a:pt x="67" y="91"/>
                  </a:lnTo>
                  <a:lnTo>
                    <a:pt x="60" y="100"/>
                  </a:lnTo>
                  <a:lnTo>
                    <a:pt x="46" y="114"/>
                  </a:lnTo>
                  <a:lnTo>
                    <a:pt x="40" y="121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5" y="121"/>
                  </a:lnTo>
                  <a:lnTo>
                    <a:pt x="28" y="114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0" y="79"/>
                  </a:lnTo>
                  <a:lnTo>
                    <a:pt x="0" y="73"/>
                  </a:lnTo>
                  <a:lnTo>
                    <a:pt x="0" y="66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9" y="51"/>
                  </a:lnTo>
                  <a:lnTo>
                    <a:pt x="19" y="36"/>
                  </a:lnTo>
                  <a:lnTo>
                    <a:pt x="28" y="19"/>
                  </a:lnTo>
                  <a:lnTo>
                    <a:pt x="33" y="8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2" name="Freeform 439"/>
            <p:cNvSpPr>
              <a:spLocks/>
            </p:cNvSpPr>
            <p:nvPr/>
          </p:nvSpPr>
          <p:spPr bwMode="auto">
            <a:xfrm>
              <a:off x="3146426" y="5399088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6"/>
                </a:cxn>
                <a:cxn ang="0">
                  <a:pos x="63" y="50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2" y="73"/>
                </a:cxn>
                <a:cxn ang="0">
                  <a:pos x="72" y="78"/>
                </a:cxn>
                <a:cxn ang="0">
                  <a:pos x="72" y="83"/>
                </a:cxn>
                <a:cxn ang="0">
                  <a:pos x="67" y="92"/>
                </a:cxn>
                <a:cxn ang="0">
                  <a:pos x="60" y="101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9"/>
                </a:cxn>
                <a:cxn ang="0">
                  <a:pos x="37" y="129"/>
                </a:cxn>
                <a:cxn ang="0">
                  <a:pos x="35" y="122"/>
                </a:cxn>
                <a:cxn ang="0">
                  <a:pos x="28" y="117"/>
                </a:cxn>
                <a:cxn ang="0">
                  <a:pos x="14" y="102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0" y="80"/>
                </a:cxn>
                <a:cxn ang="0">
                  <a:pos x="0" y="74"/>
                </a:cxn>
                <a:cxn ang="0">
                  <a:pos x="0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20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9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6"/>
                  </a:lnTo>
                  <a:lnTo>
                    <a:pt x="63" y="50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2" y="73"/>
                  </a:lnTo>
                  <a:lnTo>
                    <a:pt x="72" y="78"/>
                  </a:lnTo>
                  <a:lnTo>
                    <a:pt x="72" y="83"/>
                  </a:lnTo>
                  <a:lnTo>
                    <a:pt x="67" y="92"/>
                  </a:lnTo>
                  <a:lnTo>
                    <a:pt x="60" y="101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9"/>
                  </a:lnTo>
                  <a:lnTo>
                    <a:pt x="37" y="129"/>
                  </a:lnTo>
                  <a:lnTo>
                    <a:pt x="35" y="122"/>
                  </a:lnTo>
                  <a:lnTo>
                    <a:pt x="28" y="117"/>
                  </a:lnTo>
                  <a:lnTo>
                    <a:pt x="14" y="102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0" y="80"/>
                  </a:lnTo>
                  <a:lnTo>
                    <a:pt x="0" y="74"/>
                  </a:lnTo>
                  <a:lnTo>
                    <a:pt x="0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20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3" name="Freeform 440"/>
            <p:cNvSpPr>
              <a:spLocks/>
            </p:cNvSpPr>
            <p:nvPr/>
          </p:nvSpPr>
          <p:spPr bwMode="auto">
            <a:xfrm>
              <a:off x="3146426" y="5278438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6"/>
                </a:cxn>
                <a:cxn ang="0">
                  <a:pos x="51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1"/>
                </a:cxn>
                <a:cxn ang="0">
                  <a:pos x="60" y="99"/>
                </a:cxn>
                <a:cxn ang="0">
                  <a:pos x="46" y="114"/>
                </a:cxn>
                <a:cxn ang="0">
                  <a:pos x="40" y="120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1"/>
                </a:cxn>
                <a:cxn ang="0">
                  <a:pos x="28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0" y="79"/>
                </a:cxn>
                <a:cxn ang="0">
                  <a:pos x="0" y="72"/>
                </a:cxn>
                <a:cxn ang="0">
                  <a:pos x="0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5"/>
                </a:cxn>
                <a:cxn ang="0">
                  <a:pos x="28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6"/>
                  </a:lnTo>
                  <a:lnTo>
                    <a:pt x="51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1"/>
                  </a:lnTo>
                  <a:lnTo>
                    <a:pt x="60" y="99"/>
                  </a:lnTo>
                  <a:lnTo>
                    <a:pt x="46" y="114"/>
                  </a:lnTo>
                  <a:lnTo>
                    <a:pt x="40" y="120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1"/>
                  </a:lnTo>
                  <a:lnTo>
                    <a:pt x="28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0" y="79"/>
                  </a:lnTo>
                  <a:lnTo>
                    <a:pt x="0" y="72"/>
                  </a:lnTo>
                  <a:lnTo>
                    <a:pt x="0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5"/>
                  </a:lnTo>
                  <a:lnTo>
                    <a:pt x="28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4" name="Freeform 441"/>
            <p:cNvSpPr>
              <a:spLocks/>
            </p:cNvSpPr>
            <p:nvPr/>
          </p:nvSpPr>
          <p:spPr bwMode="auto">
            <a:xfrm>
              <a:off x="3146426" y="5157788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7"/>
                </a:cxn>
                <a:cxn ang="0">
                  <a:pos x="51" y="33"/>
                </a:cxn>
                <a:cxn ang="0">
                  <a:pos x="63" y="49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5"/>
                </a:cxn>
                <a:cxn ang="0">
                  <a:pos x="72" y="81"/>
                </a:cxn>
                <a:cxn ang="0">
                  <a:pos x="67" y="91"/>
                </a:cxn>
                <a:cxn ang="0">
                  <a:pos x="60" y="100"/>
                </a:cxn>
                <a:cxn ang="0">
                  <a:pos x="46" y="114"/>
                </a:cxn>
                <a:cxn ang="0">
                  <a:pos x="40" y="121"/>
                </a:cxn>
                <a:cxn ang="0">
                  <a:pos x="37" y="126"/>
                </a:cxn>
                <a:cxn ang="0">
                  <a:pos x="37" y="126"/>
                </a:cxn>
                <a:cxn ang="0">
                  <a:pos x="35" y="121"/>
                </a:cxn>
                <a:cxn ang="0">
                  <a:pos x="28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7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19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6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7"/>
                  </a:lnTo>
                  <a:lnTo>
                    <a:pt x="51" y="33"/>
                  </a:lnTo>
                  <a:lnTo>
                    <a:pt x="63" y="49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5"/>
                  </a:lnTo>
                  <a:lnTo>
                    <a:pt x="72" y="81"/>
                  </a:lnTo>
                  <a:lnTo>
                    <a:pt x="67" y="91"/>
                  </a:lnTo>
                  <a:lnTo>
                    <a:pt x="60" y="100"/>
                  </a:lnTo>
                  <a:lnTo>
                    <a:pt x="46" y="114"/>
                  </a:lnTo>
                  <a:lnTo>
                    <a:pt x="40" y="121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5" y="121"/>
                  </a:lnTo>
                  <a:lnTo>
                    <a:pt x="28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7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19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5" name="Freeform 442"/>
            <p:cNvSpPr>
              <a:spLocks/>
            </p:cNvSpPr>
            <p:nvPr/>
          </p:nvSpPr>
          <p:spPr bwMode="auto">
            <a:xfrm>
              <a:off x="3146426" y="5035550"/>
              <a:ext cx="57150" cy="103187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8"/>
                </a:cxn>
                <a:cxn ang="0">
                  <a:pos x="40" y="17"/>
                </a:cxn>
                <a:cxn ang="0">
                  <a:pos x="51" y="35"/>
                </a:cxn>
                <a:cxn ang="0">
                  <a:pos x="63" y="49"/>
                </a:cxn>
                <a:cxn ang="0">
                  <a:pos x="70" y="59"/>
                </a:cxn>
                <a:cxn ang="0">
                  <a:pos x="70" y="59"/>
                </a:cxn>
                <a:cxn ang="0">
                  <a:pos x="72" y="65"/>
                </a:cxn>
                <a:cxn ang="0">
                  <a:pos x="72" y="72"/>
                </a:cxn>
                <a:cxn ang="0">
                  <a:pos x="72" y="77"/>
                </a:cxn>
                <a:cxn ang="0">
                  <a:pos x="72" y="82"/>
                </a:cxn>
                <a:cxn ang="0">
                  <a:pos x="67" y="91"/>
                </a:cxn>
                <a:cxn ang="0">
                  <a:pos x="60" y="100"/>
                </a:cxn>
                <a:cxn ang="0">
                  <a:pos x="46" y="116"/>
                </a:cxn>
                <a:cxn ang="0">
                  <a:pos x="40" y="121"/>
                </a:cxn>
                <a:cxn ang="0">
                  <a:pos x="37" y="128"/>
                </a:cxn>
                <a:cxn ang="0">
                  <a:pos x="37" y="128"/>
                </a:cxn>
                <a:cxn ang="0">
                  <a:pos x="35" y="121"/>
                </a:cxn>
                <a:cxn ang="0">
                  <a:pos x="28" y="116"/>
                </a:cxn>
                <a:cxn ang="0">
                  <a:pos x="14" y="102"/>
                </a:cxn>
                <a:cxn ang="0">
                  <a:pos x="7" y="95"/>
                </a:cxn>
                <a:cxn ang="0">
                  <a:pos x="2" y="84"/>
                </a:cxn>
                <a:cxn ang="0">
                  <a:pos x="0" y="79"/>
                </a:cxn>
                <a:cxn ang="0">
                  <a:pos x="0" y="73"/>
                </a:cxn>
                <a:cxn ang="0">
                  <a:pos x="0" y="68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9" y="51"/>
                </a:cxn>
                <a:cxn ang="0">
                  <a:pos x="19" y="36"/>
                </a:cxn>
                <a:cxn ang="0">
                  <a:pos x="28" y="19"/>
                </a:cxn>
                <a:cxn ang="0">
                  <a:pos x="33" y="10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8">
                  <a:moveTo>
                    <a:pt x="35" y="0"/>
                  </a:moveTo>
                  <a:lnTo>
                    <a:pt x="35" y="0"/>
                  </a:lnTo>
                  <a:lnTo>
                    <a:pt x="37" y="8"/>
                  </a:lnTo>
                  <a:lnTo>
                    <a:pt x="40" y="17"/>
                  </a:lnTo>
                  <a:lnTo>
                    <a:pt x="51" y="35"/>
                  </a:lnTo>
                  <a:lnTo>
                    <a:pt x="63" y="49"/>
                  </a:lnTo>
                  <a:lnTo>
                    <a:pt x="70" y="59"/>
                  </a:lnTo>
                  <a:lnTo>
                    <a:pt x="70" y="59"/>
                  </a:lnTo>
                  <a:lnTo>
                    <a:pt x="72" y="65"/>
                  </a:lnTo>
                  <a:lnTo>
                    <a:pt x="72" y="72"/>
                  </a:lnTo>
                  <a:lnTo>
                    <a:pt x="72" y="77"/>
                  </a:lnTo>
                  <a:lnTo>
                    <a:pt x="72" y="82"/>
                  </a:lnTo>
                  <a:lnTo>
                    <a:pt x="67" y="91"/>
                  </a:lnTo>
                  <a:lnTo>
                    <a:pt x="60" y="100"/>
                  </a:lnTo>
                  <a:lnTo>
                    <a:pt x="46" y="116"/>
                  </a:lnTo>
                  <a:lnTo>
                    <a:pt x="40" y="121"/>
                  </a:lnTo>
                  <a:lnTo>
                    <a:pt x="37" y="128"/>
                  </a:lnTo>
                  <a:lnTo>
                    <a:pt x="37" y="128"/>
                  </a:lnTo>
                  <a:lnTo>
                    <a:pt x="35" y="121"/>
                  </a:lnTo>
                  <a:lnTo>
                    <a:pt x="28" y="116"/>
                  </a:lnTo>
                  <a:lnTo>
                    <a:pt x="14" y="102"/>
                  </a:lnTo>
                  <a:lnTo>
                    <a:pt x="7" y="95"/>
                  </a:lnTo>
                  <a:lnTo>
                    <a:pt x="2" y="84"/>
                  </a:lnTo>
                  <a:lnTo>
                    <a:pt x="0" y="79"/>
                  </a:lnTo>
                  <a:lnTo>
                    <a:pt x="0" y="73"/>
                  </a:lnTo>
                  <a:lnTo>
                    <a:pt x="0" y="68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9" y="51"/>
                  </a:lnTo>
                  <a:lnTo>
                    <a:pt x="19" y="36"/>
                  </a:lnTo>
                  <a:lnTo>
                    <a:pt x="28" y="19"/>
                  </a:lnTo>
                  <a:lnTo>
                    <a:pt x="33" y="10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6" name="Freeform 443"/>
            <p:cNvSpPr>
              <a:spLocks/>
            </p:cNvSpPr>
            <p:nvPr/>
          </p:nvSpPr>
          <p:spPr bwMode="auto">
            <a:xfrm>
              <a:off x="3146426" y="4916488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1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2"/>
                </a:cxn>
                <a:cxn ang="0">
                  <a:pos x="60" y="100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2"/>
                </a:cxn>
                <a:cxn ang="0">
                  <a:pos x="28" y="115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5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5"/>
                </a:cxn>
                <a:cxn ang="0">
                  <a:pos x="28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1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2"/>
                  </a:lnTo>
                  <a:lnTo>
                    <a:pt x="60" y="100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2"/>
                  </a:lnTo>
                  <a:lnTo>
                    <a:pt x="28" y="115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5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5"/>
                  </a:lnTo>
                  <a:lnTo>
                    <a:pt x="28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7" name="Freeform 444"/>
            <p:cNvSpPr>
              <a:spLocks/>
            </p:cNvSpPr>
            <p:nvPr/>
          </p:nvSpPr>
          <p:spPr bwMode="auto">
            <a:xfrm>
              <a:off x="3146426" y="4794250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7"/>
                </a:cxn>
                <a:cxn ang="0">
                  <a:pos x="51" y="33"/>
                </a:cxn>
                <a:cxn ang="0">
                  <a:pos x="63" y="49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7"/>
                </a:cxn>
                <a:cxn ang="0">
                  <a:pos x="72" y="83"/>
                </a:cxn>
                <a:cxn ang="0">
                  <a:pos x="67" y="91"/>
                </a:cxn>
                <a:cxn ang="0">
                  <a:pos x="60" y="100"/>
                </a:cxn>
                <a:cxn ang="0">
                  <a:pos x="46" y="114"/>
                </a:cxn>
                <a:cxn ang="0">
                  <a:pos x="40" y="121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1"/>
                </a:cxn>
                <a:cxn ang="0">
                  <a:pos x="28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19"/>
                </a:cxn>
                <a:cxn ang="0">
                  <a:pos x="33" y="10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7"/>
                  </a:lnTo>
                  <a:lnTo>
                    <a:pt x="51" y="33"/>
                  </a:lnTo>
                  <a:lnTo>
                    <a:pt x="63" y="49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7"/>
                  </a:lnTo>
                  <a:lnTo>
                    <a:pt x="72" y="83"/>
                  </a:lnTo>
                  <a:lnTo>
                    <a:pt x="67" y="91"/>
                  </a:lnTo>
                  <a:lnTo>
                    <a:pt x="60" y="100"/>
                  </a:lnTo>
                  <a:lnTo>
                    <a:pt x="46" y="114"/>
                  </a:lnTo>
                  <a:lnTo>
                    <a:pt x="40" y="121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1"/>
                  </a:lnTo>
                  <a:lnTo>
                    <a:pt x="28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19"/>
                  </a:lnTo>
                  <a:lnTo>
                    <a:pt x="33" y="10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8" name="Freeform 445"/>
            <p:cNvSpPr>
              <a:spLocks/>
            </p:cNvSpPr>
            <p:nvPr/>
          </p:nvSpPr>
          <p:spPr bwMode="auto">
            <a:xfrm>
              <a:off x="3146426" y="4673600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7"/>
                </a:cxn>
                <a:cxn ang="0">
                  <a:pos x="40" y="16"/>
                </a:cxn>
                <a:cxn ang="0">
                  <a:pos x="51" y="34"/>
                </a:cxn>
                <a:cxn ang="0">
                  <a:pos x="63" y="48"/>
                </a:cxn>
                <a:cxn ang="0">
                  <a:pos x="70" y="59"/>
                </a:cxn>
                <a:cxn ang="0">
                  <a:pos x="70" y="59"/>
                </a:cxn>
                <a:cxn ang="0">
                  <a:pos x="72" y="64"/>
                </a:cxn>
                <a:cxn ang="0">
                  <a:pos x="72" y="71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0"/>
                </a:cxn>
                <a:cxn ang="0">
                  <a:pos x="60" y="99"/>
                </a:cxn>
                <a:cxn ang="0">
                  <a:pos x="46" y="115"/>
                </a:cxn>
                <a:cxn ang="0">
                  <a:pos x="40" y="120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0"/>
                </a:cxn>
                <a:cxn ang="0">
                  <a:pos x="28" y="115"/>
                </a:cxn>
                <a:cxn ang="0">
                  <a:pos x="14" y="101"/>
                </a:cxn>
                <a:cxn ang="0">
                  <a:pos x="7" y="94"/>
                </a:cxn>
                <a:cxn ang="0">
                  <a:pos x="2" y="83"/>
                </a:cxn>
                <a:cxn ang="0">
                  <a:pos x="0" y="78"/>
                </a:cxn>
                <a:cxn ang="0">
                  <a:pos x="0" y="73"/>
                </a:cxn>
                <a:cxn ang="0">
                  <a:pos x="0" y="67"/>
                </a:cxn>
                <a:cxn ang="0">
                  <a:pos x="3" y="60"/>
                </a:cxn>
                <a:cxn ang="0">
                  <a:pos x="3" y="60"/>
                </a:cxn>
                <a:cxn ang="0">
                  <a:pos x="9" y="50"/>
                </a:cxn>
                <a:cxn ang="0">
                  <a:pos x="19" y="36"/>
                </a:cxn>
                <a:cxn ang="0">
                  <a:pos x="28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7"/>
                  </a:lnTo>
                  <a:lnTo>
                    <a:pt x="40" y="16"/>
                  </a:lnTo>
                  <a:lnTo>
                    <a:pt x="51" y="34"/>
                  </a:lnTo>
                  <a:lnTo>
                    <a:pt x="63" y="48"/>
                  </a:lnTo>
                  <a:lnTo>
                    <a:pt x="70" y="59"/>
                  </a:lnTo>
                  <a:lnTo>
                    <a:pt x="70" y="59"/>
                  </a:lnTo>
                  <a:lnTo>
                    <a:pt x="72" y="64"/>
                  </a:lnTo>
                  <a:lnTo>
                    <a:pt x="72" y="71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0"/>
                  </a:lnTo>
                  <a:lnTo>
                    <a:pt x="60" y="99"/>
                  </a:lnTo>
                  <a:lnTo>
                    <a:pt x="46" y="115"/>
                  </a:lnTo>
                  <a:lnTo>
                    <a:pt x="40" y="120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0"/>
                  </a:lnTo>
                  <a:lnTo>
                    <a:pt x="28" y="115"/>
                  </a:lnTo>
                  <a:lnTo>
                    <a:pt x="14" y="101"/>
                  </a:lnTo>
                  <a:lnTo>
                    <a:pt x="7" y="94"/>
                  </a:lnTo>
                  <a:lnTo>
                    <a:pt x="2" y="83"/>
                  </a:lnTo>
                  <a:lnTo>
                    <a:pt x="0" y="78"/>
                  </a:lnTo>
                  <a:lnTo>
                    <a:pt x="0" y="73"/>
                  </a:lnTo>
                  <a:lnTo>
                    <a:pt x="0" y="67"/>
                  </a:lnTo>
                  <a:lnTo>
                    <a:pt x="3" y="60"/>
                  </a:lnTo>
                  <a:lnTo>
                    <a:pt x="3" y="60"/>
                  </a:lnTo>
                  <a:lnTo>
                    <a:pt x="9" y="50"/>
                  </a:lnTo>
                  <a:lnTo>
                    <a:pt x="19" y="36"/>
                  </a:lnTo>
                  <a:lnTo>
                    <a:pt x="28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9" name="Freeform 446"/>
            <p:cNvSpPr>
              <a:spLocks/>
            </p:cNvSpPr>
            <p:nvPr/>
          </p:nvSpPr>
          <p:spPr bwMode="auto">
            <a:xfrm>
              <a:off x="3146426" y="4552950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4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1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2"/>
                </a:cxn>
                <a:cxn ang="0">
                  <a:pos x="60" y="101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2"/>
                </a:cxn>
                <a:cxn ang="0">
                  <a:pos x="28" y="115"/>
                </a:cxn>
                <a:cxn ang="0">
                  <a:pos x="14" y="102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5"/>
                </a:cxn>
                <a:cxn ang="0">
                  <a:pos x="28" y="20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4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1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2"/>
                  </a:lnTo>
                  <a:lnTo>
                    <a:pt x="60" y="101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2"/>
                  </a:lnTo>
                  <a:lnTo>
                    <a:pt x="28" y="115"/>
                  </a:lnTo>
                  <a:lnTo>
                    <a:pt x="14" y="102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5"/>
                  </a:lnTo>
                  <a:lnTo>
                    <a:pt x="28" y="20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0" name="Freeform 447"/>
            <p:cNvSpPr>
              <a:spLocks/>
            </p:cNvSpPr>
            <p:nvPr/>
          </p:nvSpPr>
          <p:spPr bwMode="auto">
            <a:xfrm>
              <a:off x="3146426" y="4430713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4"/>
                </a:cxn>
                <a:cxn ang="0">
                  <a:pos x="63" y="49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8"/>
                </a:cxn>
                <a:cxn ang="0">
                  <a:pos x="72" y="83"/>
                </a:cxn>
                <a:cxn ang="0">
                  <a:pos x="67" y="92"/>
                </a:cxn>
                <a:cxn ang="0">
                  <a:pos x="60" y="100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2"/>
                </a:cxn>
                <a:cxn ang="0">
                  <a:pos x="28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5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19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4"/>
                  </a:lnTo>
                  <a:lnTo>
                    <a:pt x="63" y="49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8"/>
                  </a:lnTo>
                  <a:lnTo>
                    <a:pt x="72" y="83"/>
                  </a:lnTo>
                  <a:lnTo>
                    <a:pt x="67" y="92"/>
                  </a:lnTo>
                  <a:lnTo>
                    <a:pt x="60" y="100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2"/>
                  </a:lnTo>
                  <a:lnTo>
                    <a:pt x="28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5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19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1" name="Freeform 448"/>
            <p:cNvSpPr>
              <a:spLocks/>
            </p:cNvSpPr>
            <p:nvPr/>
          </p:nvSpPr>
          <p:spPr bwMode="auto">
            <a:xfrm>
              <a:off x="3146426" y="4310063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7"/>
                </a:cxn>
                <a:cxn ang="0">
                  <a:pos x="40" y="15"/>
                </a:cxn>
                <a:cxn ang="0">
                  <a:pos x="51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3"/>
                </a:cxn>
                <a:cxn ang="0">
                  <a:pos x="72" y="70"/>
                </a:cxn>
                <a:cxn ang="0">
                  <a:pos x="72" y="75"/>
                </a:cxn>
                <a:cxn ang="0">
                  <a:pos x="72" y="81"/>
                </a:cxn>
                <a:cxn ang="0">
                  <a:pos x="67" y="89"/>
                </a:cxn>
                <a:cxn ang="0">
                  <a:pos x="60" y="98"/>
                </a:cxn>
                <a:cxn ang="0">
                  <a:pos x="46" y="114"/>
                </a:cxn>
                <a:cxn ang="0">
                  <a:pos x="40" y="119"/>
                </a:cxn>
                <a:cxn ang="0">
                  <a:pos x="37" y="126"/>
                </a:cxn>
                <a:cxn ang="0">
                  <a:pos x="37" y="126"/>
                </a:cxn>
                <a:cxn ang="0">
                  <a:pos x="35" y="119"/>
                </a:cxn>
                <a:cxn ang="0">
                  <a:pos x="28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2"/>
                </a:cxn>
                <a:cxn ang="0">
                  <a:pos x="0" y="77"/>
                </a:cxn>
                <a:cxn ang="0">
                  <a:pos x="0" y="72"/>
                </a:cxn>
                <a:cxn ang="0">
                  <a:pos x="0" y="67"/>
                </a:cxn>
                <a:cxn ang="0">
                  <a:pos x="3" y="59"/>
                </a:cxn>
                <a:cxn ang="0">
                  <a:pos x="3" y="59"/>
                </a:cxn>
                <a:cxn ang="0">
                  <a:pos x="9" y="49"/>
                </a:cxn>
                <a:cxn ang="0">
                  <a:pos x="19" y="35"/>
                </a:cxn>
                <a:cxn ang="0">
                  <a:pos x="28" y="17"/>
                </a:cxn>
                <a:cxn ang="0">
                  <a:pos x="33" y="8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6">
                  <a:moveTo>
                    <a:pt x="35" y="0"/>
                  </a:moveTo>
                  <a:lnTo>
                    <a:pt x="35" y="0"/>
                  </a:lnTo>
                  <a:lnTo>
                    <a:pt x="37" y="7"/>
                  </a:lnTo>
                  <a:lnTo>
                    <a:pt x="40" y="15"/>
                  </a:lnTo>
                  <a:lnTo>
                    <a:pt x="51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3"/>
                  </a:lnTo>
                  <a:lnTo>
                    <a:pt x="72" y="70"/>
                  </a:lnTo>
                  <a:lnTo>
                    <a:pt x="72" y="75"/>
                  </a:lnTo>
                  <a:lnTo>
                    <a:pt x="72" y="81"/>
                  </a:lnTo>
                  <a:lnTo>
                    <a:pt x="67" y="89"/>
                  </a:lnTo>
                  <a:lnTo>
                    <a:pt x="60" y="98"/>
                  </a:lnTo>
                  <a:lnTo>
                    <a:pt x="46" y="114"/>
                  </a:lnTo>
                  <a:lnTo>
                    <a:pt x="40" y="119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5" y="119"/>
                  </a:lnTo>
                  <a:lnTo>
                    <a:pt x="28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2"/>
                  </a:lnTo>
                  <a:lnTo>
                    <a:pt x="0" y="77"/>
                  </a:lnTo>
                  <a:lnTo>
                    <a:pt x="0" y="72"/>
                  </a:lnTo>
                  <a:lnTo>
                    <a:pt x="0" y="67"/>
                  </a:lnTo>
                  <a:lnTo>
                    <a:pt x="3" y="59"/>
                  </a:lnTo>
                  <a:lnTo>
                    <a:pt x="3" y="59"/>
                  </a:lnTo>
                  <a:lnTo>
                    <a:pt x="9" y="49"/>
                  </a:lnTo>
                  <a:lnTo>
                    <a:pt x="19" y="35"/>
                  </a:lnTo>
                  <a:lnTo>
                    <a:pt x="28" y="17"/>
                  </a:lnTo>
                  <a:lnTo>
                    <a:pt x="33" y="8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2" name="Freeform 449"/>
            <p:cNvSpPr>
              <a:spLocks/>
            </p:cNvSpPr>
            <p:nvPr/>
          </p:nvSpPr>
          <p:spPr bwMode="auto">
            <a:xfrm>
              <a:off x="3146426" y="4189413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4"/>
                </a:cxn>
                <a:cxn ang="0">
                  <a:pos x="63" y="48"/>
                </a:cxn>
                <a:cxn ang="0">
                  <a:pos x="70" y="59"/>
                </a:cxn>
                <a:cxn ang="0">
                  <a:pos x="70" y="59"/>
                </a:cxn>
                <a:cxn ang="0">
                  <a:pos x="72" y="66"/>
                </a:cxn>
                <a:cxn ang="0">
                  <a:pos x="72" y="71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2"/>
                </a:cxn>
                <a:cxn ang="0">
                  <a:pos x="60" y="101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2"/>
                </a:cxn>
                <a:cxn ang="0">
                  <a:pos x="28" y="115"/>
                </a:cxn>
                <a:cxn ang="0">
                  <a:pos x="14" y="103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0" y="80"/>
                </a:cxn>
                <a:cxn ang="0">
                  <a:pos x="0" y="74"/>
                </a:cxn>
                <a:cxn ang="0">
                  <a:pos x="0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6"/>
                </a:cxn>
                <a:cxn ang="0">
                  <a:pos x="28" y="20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4"/>
                  </a:lnTo>
                  <a:lnTo>
                    <a:pt x="63" y="48"/>
                  </a:lnTo>
                  <a:lnTo>
                    <a:pt x="70" y="59"/>
                  </a:lnTo>
                  <a:lnTo>
                    <a:pt x="70" y="59"/>
                  </a:lnTo>
                  <a:lnTo>
                    <a:pt x="72" y="66"/>
                  </a:lnTo>
                  <a:lnTo>
                    <a:pt x="72" y="71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2"/>
                  </a:lnTo>
                  <a:lnTo>
                    <a:pt x="60" y="101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2"/>
                  </a:lnTo>
                  <a:lnTo>
                    <a:pt x="28" y="115"/>
                  </a:lnTo>
                  <a:lnTo>
                    <a:pt x="14" y="103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0" y="80"/>
                  </a:lnTo>
                  <a:lnTo>
                    <a:pt x="0" y="74"/>
                  </a:lnTo>
                  <a:lnTo>
                    <a:pt x="0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6"/>
                  </a:lnTo>
                  <a:lnTo>
                    <a:pt x="28" y="20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3" name="Freeform 450"/>
            <p:cNvSpPr>
              <a:spLocks/>
            </p:cNvSpPr>
            <p:nvPr/>
          </p:nvSpPr>
          <p:spPr bwMode="auto">
            <a:xfrm>
              <a:off x="3146426" y="4067175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5"/>
                </a:cxn>
                <a:cxn ang="0">
                  <a:pos x="63" y="50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5"/>
                </a:cxn>
                <a:cxn ang="0">
                  <a:pos x="72" y="72"/>
                </a:cxn>
                <a:cxn ang="0">
                  <a:pos x="72" y="78"/>
                </a:cxn>
                <a:cxn ang="0">
                  <a:pos x="72" y="83"/>
                </a:cxn>
                <a:cxn ang="0">
                  <a:pos x="67" y="92"/>
                </a:cxn>
                <a:cxn ang="0">
                  <a:pos x="60" y="101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2"/>
                </a:cxn>
                <a:cxn ang="0">
                  <a:pos x="28" y="116"/>
                </a:cxn>
                <a:cxn ang="0">
                  <a:pos x="14" y="102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20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5"/>
                  </a:lnTo>
                  <a:lnTo>
                    <a:pt x="63" y="50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5"/>
                  </a:lnTo>
                  <a:lnTo>
                    <a:pt x="72" y="72"/>
                  </a:lnTo>
                  <a:lnTo>
                    <a:pt x="72" y="78"/>
                  </a:lnTo>
                  <a:lnTo>
                    <a:pt x="72" y="83"/>
                  </a:lnTo>
                  <a:lnTo>
                    <a:pt x="67" y="92"/>
                  </a:lnTo>
                  <a:lnTo>
                    <a:pt x="60" y="101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2"/>
                  </a:lnTo>
                  <a:lnTo>
                    <a:pt x="28" y="116"/>
                  </a:lnTo>
                  <a:lnTo>
                    <a:pt x="14" y="102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20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4" name="Freeform 451"/>
            <p:cNvSpPr>
              <a:spLocks/>
            </p:cNvSpPr>
            <p:nvPr/>
          </p:nvSpPr>
          <p:spPr bwMode="auto">
            <a:xfrm>
              <a:off x="3146426" y="3946525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7"/>
                </a:cxn>
                <a:cxn ang="0">
                  <a:pos x="40" y="16"/>
                </a:cxn>
                <a:cxn ang="0">
                  <a:pos x="51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0"/>
                </a:cxn>
                <a:cxn ang="0">
                  <a:pos x="60" y="98"/>
                </a:cxn>
                <a:cxn ang="0">
                  <a:pos x="46" y="114"/>
                </a:cxn>
                <a:cxn ang="0">
                  <a:pos x="40" y="120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1"/>
                </a:cxn>
                <a:cxn ang="0">
                  <a:pos x="28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3"/>
                </a:cxn>
                <a:cxn ang="0">
                  <a:pos x="0" y="79"/>
                </a:cxn>
                <a:cxn ang="0">
                  <a:pos x="0" y="72"/>
                </a:cxn>
                <a:cxn ang="0">
                  <a:pos x="0" y="67"/>
                </a:cxn>
                <a:cxn ang="0">
                  <a:pos x="3" y="60"/>
                </a:cxn>
                <a:cxn ang="0">
                  <a:pos x="3" y="60"/>
                </a:cxn>
                <a:cxn ang="0">
                  <a:pos x="9" y="49"/>
                </a:cxn>
                <a:cxn ang="0">
                  <a:pos x="19" y="35"/>
                </a:cxn>
                <a:cxn ang="0">
                  <a:pos x="28" y="17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7"/>
                  </a:lnTo>
                  <a:lnTo>
                    <a:pt x="40" y="16"/>
                  </a:lnTo>
                  <a:lnTo>
                    <a:pt x="51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0"/>
                  </a:lnTo>
                  <a:lnTo>
                    <a:pt x="60" y="98"/>
                  </a:lnTo>
                  <a:lnTo>
                    <a:pt x="46" y="114"/>
                  </a:lnTo>
                  <a:lnTo>
                    <a:pt x="40" y="120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1"/>
                  </a:lnTo>
                  <a:lnTo>
                    <a:pt x="28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3"/>
                  </a:lnTo>
                  <a:lnTo>
                    <a:pt x="0" y="79"/>
                  </a:lnTo>
                  <a:lnTo>
                    <a:pt x="0" y="72"/>
                  </a:lnTo>
                  <a:lnTo>
                    <a:pt x="0" y="67"/>
                  </a:lnTo>
                  <a:lnTo>
                    <a:pt x="3" y="60"/>
                  </a:lnTo>
                  <a:lnTo>
                    <a:pt x="3" y="60"/>
                  </a:lnTo>
                  <a:lnTo>
                    <a:pt x="9" y="49"/>
                  </a:lnTo>
                  <a:lnTo>
                    <a:pt x="19" y="35"/>
                  </a:lnTo>
                  <a:lnTo>
                    <a:pt x="28" y="17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5" name="Freeform 452"/>
            <p:cNvSpPr>
              <a:spLocks/>
            </p:cNvSpPr>
            <p:nvPr/>
          </p:nvSpPr>
          <p:spPr bwMode="auto">
            <a:xfrm>
              <a:off x="3146426" y="3825875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8"/>
                </a:cxn>
                <a:cxn ang="0">
                  <a:pos x="40" y="17"/>
                </a:cxn>
                <a:cxn ang="0">
                  <a:pos x="51" y="33"/>
                </a:cxn>
                <a:cxn ang="0">
                  <a:pos x="63" y="47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5"/>
                </a:cxn>
                <a:cxn ang="0">
                  <a:pos x="72" y="81"/>
                </a:cxn>
                <a:cxn ang="0">
                  <a:pos x="67" y="91"/>
                </a:cxn>
                <a:cxn ang="0">
                  <a:pos x="60" y="100"/>
                </a:cxn>
                <a:cxn ang="0">
                  <a:pos x="46" y="114"/>
                </a:cxn>
                <a:cxn ang="0">
                  <a:pos x="40" y="121"/>
                </a:cxn>
                <a:cxn ang="0">
                  <a:pos x="37" y="126"/>
                </a:cxn>
                <a:cxn ang="0">
                  <a:pos x="37" y="126"/>
                </a:cxn>
                <a:cxn ang="0">
                  <a:pos x="35" y="121"/>
                </a:cxn>
                <a:cxn ang="0">
                  <a:pos x="28" y="114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7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19"/>
                </a:cxn>
                <a:cxn ang="0">
                  <a:pos x="33" y="8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6">
                  <a:moveTo>
                    <a:pt x="35" y="0"/>
                  </a:moveTo>
                  <a:lnTo>
                    <a:pt x="35" y="0"/>
                  </a:lnTo>
                  <a:lnTo>
                    <a:pt x="37" y="8"/>
                  </a:lnTo>
                  <a:lnTo>
                    <a:pt x="40" y="17"/>
                  </a:lnTo>
                  <a:lnTo>
                    <a:pt x="51" y="33"/>
                  </a:lnTo>
                  <a:lnTo>
                    <a:pt x="63" y="47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5"/>
                  </a:lnTo>
                  <a:lnTo>
                    <a:pt x="72" y="81"/>
                  </a:lnTo>
                  <a:lnTo>
                    <a:pt x="67" y="91"/>
                  </a:lnTo>
                  <a:lnTo>
                    <a:pt x="60" y="100"/>
                  </a:lnTo>
                  <a:lnTo>
                    <a:pt x="46" y="114"/>
                  </a:lnTo>
                  <a:lnTo>
                    <a:pt x="40" y="121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5" y="121"/>
                  </a:lnTo>
                  <a:lnTo>
                    <a:pt x="28" y="114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7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19"/>
                  </a:lnTo>
                  <a:lnTo>
                    <a:pt x="33" y="8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6" name="Freeform 453"/>
            <p:cNvSpPr>
              <a:spLocks/>
            </p:cNvSpPr>
            <p:nvPr/>
          </p:nvSpPr>
          <p:spPr bwMode="auto">
            <a:xfrm>
              <a:off x="3146426" y="3703638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8"/>
                </a:cxn>
                <a:cxn ang="0">
                  <a:pos x="51" y="36"/>
                </a:cxn>
                <a:cxn ang="0">
                  <a:pos x="63" y="50"/>
                </a:cxn>
                <a:cxn ang="0">
                  <a:pos x="70" y="60"/>
                </a:cxn>
                <a:cxn ang="0">
                  <a:pos x="70" y="60"/>
                </a:cxn>
                <a:cxn ang="0">
                  <a:pos x="72" y="66"/>
                </a:cxn>
                <a:cxn ang="0">
                  <a:pos x="72" y="73"/>
                </a:cxn>
                <a:cxn ang="0">
                  <a:pos x="72" y="78"/>
                </a:cxn>
                <a:cxn ang="0">
                  <a:pos x="72" y="83"/>
                </a:cxn>
                <a:cxn ang="0">
                  <a:pos x="67" y="92"/>
                </a:cxn>
                <a:cxn ang="0">
                  <a:pos x="60" y="101"/>
                </a:cxn>
                <a:cxn ang="0">
                  <a:pos x="46" y="115"/>
                </a:cxn>
                <a:cxn ang="0">
                  <a:pos x="40" y="122"/>
                </a:cxn>
                <a:cxn ang="0">
                  <a:pos x="37" y="129"/>
                </a:cxn>
                <a:cxn ang="0">
                  <a:pos x="37" y="129"/>
                </a:cxn>
                <a:cxn ang="0">
                  <a:pos x="35" y="122"/>
                </a:cxn>
                <a:cxn ang="0">
                  <a:pos x="28" y="117"/>
                </a:cxn>
                <a:cxn ang="0">
                  <a:pos x="14" y="103"/>
                </a:cxn>
                <a:cxn ang="0">
                  <a:pos x="7" y="94"/>
                </a:cxn>
                <a:cxn ang="0">
                  <a:pos x="2" y="85"/>
                </a:cxn>
                <a:cxn ang="0">
                  <a:pos x="0" y="80"/>
                </a:cxn>
                <a:cxn ang="0">
                  <a:pos x="0" y="74"/>
                </a:cxn>
                <a:cxn ang="0">
                  <a:pos x="0" y="69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20"/>
                </a:cxn>
                <a:cxn ang="0">
                  <a:pos x="33" y="11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9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8"/>
                  </a:lnTo>
                  <a:lnTo>
                    <a:pt x="51" y="36"/>
                  </a:lnTo>
                  <a:lnTo>
                    <a:pt x="63" y="50"/>
                  </a:lnTo>
                  <a:lnTo>
                    <a:pt x="70" y="60"/>
                  </a:lnTo>
                  <a:lnTo>
                    <a:pt x="70" y="60"/>
                  </a:lnTo>
                  <a:lnTo>
                    <a:pt x="72" y="66"/>
                  </a:lnTo>
                  <a:lnTo>
                    <a:pt x="72" y="73"/>
                  </a:lnTo>
                  <a:lnTo>
                    <a:pt x="72" y="78"/>
                  </a:lnTo>
                  <a:lnTo>
                    <a:pt x="72" y="83"/>
                  </a:lnTo>
                  <a:lnTo>
                    <a:pt x="67" y="92"/>
                  </a:lnTo>
                  <a:lnTo>
                    <a:pt x="60" y="101"/>
                  </a:lnTo>
                  <a:lnTo>
                    <a:pt x="46" y="115"/>
                  </a:lnTo>
                  <a:lnTo>
                    <a:pt x="40" y="122"/>
                  </a:lnTo>
                  <a:lnTo>
                    <a:pt x="37" y="129"/>
                  </a:lnTo>
                  <a:lnTo>
                    <a:pt x="37" y="129"/>
                  </a:lnTo>
                  <a:lnTo>
                    <a:pt x="35" y="122"/>
                  </a:lnTo>
                  <a:lnTo>
                    <a:pt x="28" y="117"/>
                  </a:lnTo>
                  <a:lnTo>
                    <a:pt x="14" y="103"/>
                  </a:lnTo>
                  <a:lnTo>
                    <a:pt x="7" y="94"/>
                  </a:lnTo>
                  <a:lnTo>
                    <a:pt x="2" y="85"/>
                  </a:lnTo>
                  <a:lnTo>
                    <a:pt x="0" y="80"/>
                  </a:lnTo>
                  <a:lnTo>
                    <a:pt x="0" y="74"/>
                  </a:lnTo>
                  <a:lnTo>
                    <a:pt x="0" y="69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20"/>
                  </a:lnTo>
                  <a:lnTo>
                    <a:pt x="33" y="11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7" name="Freeform 454"/>
            <p:cNvSpPr>
              <a:spLocks/>
            </p:cNvSpPr>
            <p:nvPr/>
          </p:nvSpPr>
          <p:spPr bwMode="auto">
            <a:xfrm>
              <a:off x="3146426" y="3582988"/>
              <a:ext cx="57150" cy="101600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6"/>
                </a:cxn>
                <a:cxn ang="0">
                  <a:pos x="51" y="33"/>
                </a:cxn>
                <a:cxn ang="0">
                  <a:pos x="63" y="48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6"/>
                </a:cxn>
                <a:cxn ang="0">
                  <a:pos x="72" y="81"/>
                </a:cxn>
                <a:cxn ang="0">
                  <a:pos x="67" y="92"/>
                </a:cxn>
                <a:cxn ang="0">
                  <a:pos x="60" y="99"/>
                </a:cxn>
                <a:cxn ang="0">
                  <a:pos x="46" y="114"/>
                </a:cxn>
                <a:cxn ang="0">
                  <a:pos x="40" y="120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1"/>
                </a:cxn>
                <a:cxn ang="0">
                  <a:pos x="28" y="114"/>
                </a:cxn>
                <a:cxn ang="0">
                  <a:pos x="14" y="100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0" y="79"/>
                </a:cxn>
                <a:cxn ang="0">
                  <a:pos x="0" y="72"/>
                </a:cxn>
                <a:cxn ang="0">
                  <a:pos x="0" y="67"/>
                </a:cxn>
                <a:cxn ang="0">
                  <a:pos x="3" y="62"/>
                </a:cxn>
                <a:cxn ang="0">
                  <a:pos x="3" y="62"/>
                </a:cxn>
                <a:cxn ang="0">
                  <a:pos x="9" y="51"/>
                </a:cxn>
                <a:cxn ang="0">
                  <a:pos x="19" y="35"/>
                </a:cxn>
                <a:cxn ang="0">
                  <a:pos x="28" y="18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6"/>
                  </a:lnTo>
                  <a:lnTo>
                    <a:pt x="51" y="33"/>
                  </a:lnTo>
                  <a:lnTo>
                    <a:pt x="63" y="48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6"/>
                  </a:lnTo>
                  <a:lnTo>
                    <a:pt x="72" y="81"/>
                  </a:lnTo>
                  <a:lnTo>
                    <a:pt x="67" y="92"/>
                  </a:lnTo>
                  <a:lnTo>
                    <a:pt x="60" y="99"/>
                  </a:lnTo>
                  <a:lnTo>
                    <a:pt x="46" y="114"/>
                  </a:lnTo>
                  <a:lnTo>
                    <a:pt x="40" y="120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1"/>
                  </a:lnTo>
                  <a:lnTo>
                    <a:pt x="28" y="114"/>
                  </a:lnTo>
                  <a:lnTo>
                    <a:pt x="14" y="100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0" y="79"/>
                  </a:lnTo>
                  <a:lnTo>
                    <a:pt x="0" y="72"/>
                  </a:lnTo>
                  <a:lnTo>
                    <a:pt x="0" y="67"/>
                  </a:lnTo>
                  <a:lnTo>
                    <a:pt x="3" y="62"/>
                  </a:lnTo>
                  <a:lnTo>
                    <a:pt x="3" y="62"/>
                  </a:lnTo>
                  <a:lnTo>
                    <a:pt x="9" y="51"/>
                  </a:lnTo>
                  <a:lnTo>
                    <a:pt x="19" y="35"/>
                  </a:lnTo>
                  <a:lnTo>
                    <a:pt x="28" y="18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8" name="Freeform 455"/>
            <p:cNvSpPr>
              <a:spLocks/>
            </p:cNvSpPr>
            <p:nvPr/>
          </p:nvSpPr>
          <p:spPr bwMode="auto">
            <a:xfrm>
              <a:off x="3146426" y="3462338"/>
              <a:ext cx="57150" cy="100012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35" y="0"/>
                </a:cxn>
                <a:cxn ang="0">
                  <a:pos x="37" y="9"/>
                </a:cxn>
                <a:cxn ang="0">
                  <a:pos x="40" y="17"/>
                </a:cxn>
                <a:cxn ang="0">
                  <a:pos x="51" y="33"/>
                </a:cxn>
                <a:cxn ang="0">
                  <a:pos x="63" y="49"/>
                </a:cxn>
                <a:cxn ang="0">
                  <a:pos x="70" y="58"/>
                </a:cxn>
                <a:cxn ang="0">
                  <a:pos x="70" y="58"/>
                </a:cxn>
                <a:cxn ang="0">
                  <a:pos x="72" y="65"/>
                </a:cxn>
                <a:cxn ang="0">
                  <a:pos x="72" y="70"/>
                </a:cxn>
                <a:cxn ang="0">
                  <a:pos x="72" y="75"/>
                </a:cxn>
                <a:cxn ang="0">
                  <a:pos x="72" y="81"/>
                </a:cxn>
                <a:cxn ang="0">
                  <a:pos x="67" y="91"/>
                </a:cxn>
                <a:cxn ang="0">
                  <a:pos x="60" y="100"/>
                </a:cxn>
                <a:cxn ang="0">
                  <a:pos x="46" y="114"/>
                </a:cxn>
                <a:cxn ang="0">
                  <a:pos x="40" y="121"/>
                </a:cxn>
                <a:cxn ang="0">
                  <a:pos x="37" y="127"/>
                </a:cxn>
                <a:cxn ang="0">
                  <a:pos x="37" y="127"/>
                </a:cxn>
                <a:cxn ang="0">
                  <a:pos x="35" y="121"/>
                </a:cxn>
                <a:cxn ang="0">
                  <a:pos x="28" y="116"/>
                </a:cxn>
                <a:cxn ang="0">
                  <a:pos x="14" y="102"/>
                </a:cxn>
                <a:cxn ang="0">
                  <a:pos x="7" y="93"/>
                </a:cxn>
                <a:cxn ang="0">
                  <a:pos x="2" y="84"/>
                </a:cxn>
                <a:cxn ang="0">
                  <a:pos x="0" y="79"/>
                </a:cxn>
                <a:cxn ang="0">
                  <a:pos x="0" y="74"/>
                </a:cxn>
                <a:cxn ang="0">
                  <a:pos x="0" y="67"/>
                </a:cxn>
                <a:cxn ang="0">
                  <a:pos x="3" y="61"/>
                </a:cxn>
                <a:cxn ang="0">
                  <a:pos x="3" y="61"/>
                </a:cxn>
                <a:cxn ang="0">
                  <a:pos x="9" y="51"/>
                </a:cxn>
                <a:cxn ang="0">
                  <a:pos x="19" y="37"/>
                </a:cxn>
                <a:cxn ang="0">
                  <a:pos x="28" y="19"/>
                </a:cxn>
                <a:cxn ang="0">
                  <a:pos x="33" y="9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72" h="127">
                  <a:moveTo>
                    <a:pt x="35" y="0"/>
                  </a:moveTo>
                  <a:lnTo>
                    <a:pt x="35" y="0"/>
                  </a:lnTo>
                  <a:lnTo>
                    <a:pt x="37" y="9"/>
                  </a:lnTo>
                  <a:lnTo>
                    <a:pt x="40" y="17"/>
                  </a:lnTo>
                  <a:lnTo>
                    <a:pt x="51" y="33"/>
                  </a:lnTo>
                  <a:lnTo>
                    <a:pt x="63" y="49"/>
                  </a:lnTo>
                  <a:lnTo>
                    <a:pt x="70" y="58"/>
                  </a:lnTo>
                  <a:lnTo>
                    <a:pt x="70" y="58"/>
                  </a:lnTo>
                  <a:lnTo>
                    <a:pt x="72" y="65"/>
                  </a:lnTo>
                  <a:lnTo>
                    <a:pt x="72" y="70"/>
                  </a:lnTo>
                  <a:lnTo>
                    <a:pt x="72" y="75"/>
                  </a:lnTo>
                  <a:lnTo>
                    <a:pt x="72" y="81"/>
                  </a:lnTo>
                  <a:lnTo>
                    <a:pt x="67" y="91"/>
                  </a:lnTo>
                  <a:lnTo>
                    <a:pt x="60" y="100"/>
                  </a:lnTo>
                  <a:lnTo>
                    <a:pt x="46" y="114"/>
                  </a:lnTo>
                  <a:lnTo>
                    <a:pt x="40" y="121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5" y="121"/>
                  </a:lnTo>
                  <a:lnTo>
                    <a:pt x="28" y="116"/>
                  </a:lnTo>
                  <a:lnTo>
                    <a:pt x="14" y="102"/>
                  </a:lnTo>
                  <a:lnTo>
                    <a:pt x="7" y="93"/>
                  </a:lnTo>
                  <a:lnTo>
                    <a:pt x="2" y="84"/>
                  </a:lnTo>
                  <a:lnTo>
                    <a:pt x="0" y="79"/>
                  </a:lnTo>
                  <a:lnTo>
                    <a:pt x="0" y="74"/>
                  </a:lnTo>
                  <a:lnTo>
                    <a:pt x="0" y="67"/>
                  </a:lnTo>
                  <a:lnTo>
                    <a:pt x="3" y="61"/>
                  </a:lnTo>
                  <a:lnTo>
                    <a:pt x="3" y="61"/>
                  </a:lnTo>
                  <a:lnTo>
                    <a:pt x="9" y="51"/>
                  </a:lnTo>
                  <a:lnTo>
                    <a:pt x="19" y="37"/>
                  </a:lnTo>
                  <a:lnTo>
                    <a:pt x="28" y="19"/>
                  </a:lnTo>
                  <a:lnTo>
                    <a:pt x="33" y="9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9" name="Freeform 456"/>
            <p:cNvSpPr>
              <a:spLocks/>
            </p:cNvSpPr>
            <p:nvPr/>
          </p:nvSpPr>
          <p:spPr bwMode="auto">
            <a:xfrm>
              <a:off x="3244851" y="3362325"/>
              <a:ext cx="98425" cy="58737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0" y="53"/>
                </a:cxn>
                <a:cxn ang="0">
                  <a:pos x="76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0" y="30"/>
                </a:cxn>
                <a:cxn ang="0">
                  <a:pos x="25" y="14"/>
                </a:cxn>
                <a:cxn ang="0">
                  <a:pos x="32" y="7"/>
                </a:cxn>
                <a:cxn ang="0">
                  <a:pos x="42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4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0" y="53"/>
                  </a:lnTo>
                  <a:lnTo>
                    <a:pt x="76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0" y="30"/>
                  </a:lnTo>
                  <a:lnTo>
                    <a:pt x="25" y="14"/>
                  </a:lnTo>
                  <a:lnTo>
                    <a:pt x="32" y="7"/>
                  </a:lnTo>
                  <a:lnTo>
                    <a:pt x="42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4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0" name="Freeform 457"/>
            <p:cNvSpPr>
              <a:spLocks/>
            </p:cNvSpPr>
            <p:nvPr/>
          </p:nvSpPr>
          <p:spPr bwMode="auto">
            <a:xfrm>
              <a:off x="3362326" y="3362325"/>
              <a:ext cx="100013" cy="58737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1" y="72"/>
                </a:cxn>
                <a:cxn ang="0">
                  <a:pos x="56" y="74"/>
                </a:cxn>
                <a:cxn ang="0">
                  <a:pos x="51" y="74"/>
                </a:cxn>
                <a:cxn ang="0">
                  <a:pos x="46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7" y="35"/>
                </a:cxn>
                <a:cxn ang="0">
                  <a:pos x="12" y="30"/>
                </a:cxn>
                <a:cxn ang="0">
                  <a:pos x="26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5" y="9"/>
                </a:cxn>
                <a:cxn ang="0">
                  <a:pos x="90" y="19"/>
                </a:cxn>
                <a:cxn ang="0">
                  <a:pos x="107" y="30"/>
                </a:cxn>
                <a:cxn ang="0">
                  <a:pos x="116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1" y="72"/>
                  </a:lnTo>
                  <a:lnTo>
                    <a:pt x="56" y="74"/>
                  </a:lnTo>
                  <a:lnTo>
                    <a:pt x="51" y="74"/>
                  </a:lnTo>
                  <a:lnTo>
                    <a:pt x="46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7" y="35"/>
                  </a:lnTo>
                  <a:lnTo>
                    <a:pt x="12" y="30"/>
                  </a:lnTo>
                  <a:lnTo>
                    <a:pt x="26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5" y="9"/>
                  </a:lnTo>
                  <a:lnTo>
                    <a:pt x="90" y="19"/>
                  </a:lnTo>
                  <a:lnTo>
                    <a:pt x="107" y="30"/>
                  </a:lnTo>
                  <a:lnTo>
                    <a:pt x="116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1" name="Freeform 458"/>
            <p:cNvSpPr>
              <a:spLocks/>
            </p:cNvSpPr>
            <p:nvPr/>
          </p:nvSpPr>
          <p:spPr bwMode="auto">
            <a:xfrm>
              <a:off x="3481388" y="3362325"/>
              <a:ext cx="100013" cy="58737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7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5" y="74"/>
                </a:cxn>
                <a:cxn ang="0">
                  <a:pos x="50" y="74"/>
                </a:cxn>
                <a:cxn ang="0">
                  <a:pos x="44" y="72"/>
                </a:cxn>
                <a:cxn ang="0">
                  <a:pos x="36" y="68"/>
                </a:cxn>
                <a:cxn ang="0">
                  <a:pos x="27" y="61"/>
                </a:cxn>
                <a:cxn ang="0">
                  <a:pos x="13" y="46"/>
                </a:cxn>
                <a:cxn ang="0">
                  <a:pos x="6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6" y="35"/>
                </a:cxn>
                <a:cxn ang="0">
                  <a:pos x="13" y="30"/>
                </a:cxn>
                <a:cxn ang="0">
                  <a:pos x="25" y="14"/>
                </a:cxn>
                <a:cxn ang="0">
                  <a:pos x="34" y="7"/>
                </a:cxn>
                <a:cxn ang="0">
                  <a:pos x="43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9" y="2"/>
                </a:cxn>
                <a:cxn ang="0">
                  <a:pos x="66" y="3"/>
                </a:cxn>
                <a:cxn ang="0">
                  <a:pos x="66" y="3"/>
                </a:cxn>
                <a:cxn ang="0">
                  <a:pos x="74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7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5" y="74"/>
                  </a:lnTo>
                  <a:lnTo>
                    <a:pt x="50" y="74"/>
                  </a:lnTo>
                  <a:lnTo>
                    <a:pt x="44" y="72"/>
                  </a:lnTo>
                  <a:lnTo>
                    <a:pt x="36" y="68"/>
                  </a:lnTo>
                  <a:lnTo>
                    <a:pt x="27" y="61"/>
                  </a:lnTo>
                  <a:lnTo>
                    <a:pt x="13" y="46"/>
                  </a:lnTo>
                  <a:lnTo>
                    <a:pt x="6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6" y="35"/>
                  </a:lnTo>
                  <a:lnTo>
                    <a:pt x="13" y="30"/>
                  </a:lnTo>
                  <a:lnTo>
                    <a:pt x="25" y="14"/>
                  </a:lnTo>
                  <a:lnTo>
                    <a:pt x="34" y="7"/>
                  </a:lnTo>
                  <a:lnTo>
                    <a:pt x="43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9" y="2"/>
                  </a:lnTo>
                  <a:lnTo>
                    <a:pt x="66" y="3"/>
                  </a:lnTo>
                  <a:lnTo>
                    <a:pt x="66" y="3"/>
                  </a:lnTo>
                  <a:lnTo>
                    <a:pt x="74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2" name="Freeform 459"/>
            <p:cNvSpPr>
              <a:spLocks/>
            </p:cNvSpPr>
            <p:nvPr/>
          </p:nvSpPr>
          <p:spPr bwMode="auto">
            <a:xfrm>
              <a:off x="3600451" y="3362325"/>
              <a:ext cx="98425" cy="58737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7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2" y="7"/>
                </a:cxn>
                <a:cxn ang="0">
                  <a:pos x="42" y="2"/>
                </a:cxn>
                <a:cxn ang="0">
                  <a:pos x="46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4" y="3"/>
                </a:cxn>
                <a:cxn ang="0">
                  <a:pos x="64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6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7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2" y="7"/>
                  </a:lnTo>
                  <a:lnTo>
                    <a:pt x="42" y="2"/>
                  </a:lnTo>
                  <a:lnTo>
                    <a:pt x="46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4" y="3"/>
                  </a:lnTo>
                  <a:lnTo>
                    <a:pt x="64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3" name="Freeform 460"/>
            <p:cNvSpPr>
              <a:spLocks/>
            </p:cNvSpPr>
            <p:nvPr/>
          </p:nvSpPr>
          <p:spPr bwMode="auto">
            <a:xfrm>
              <a:off x="3719513" y="3362325"/>
              <a:ext cx="98425" cy="58737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4" y="38"/>
                </a:cxn>
                <a:cxn ang="0">
                  <a:pos x="107" y="42"/>
                </a:cxn>
                <a:cxn ang="0">
                  <a:pos x="90" y="53"/>
                </a:cxn>
                <a:cxn ang="0">
                  <a:pos x="76" y="63"/>
                </a:cxn>
                <a:cxn ang="0">
                  <a:pos x="65" y="70"/>
                </a:cxn>
                <a:cxn ang="0">
                  <a:pos x="65" y="70"/>
                </a:cxn>
                <a:cxn ang="0">
                  <a:pos x="60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3" y="68"/>
                </a:cxn>
                <a:cxn ang="0">
                  <a:pos x="26" y="61"/>
                </a:cxn>
                <a:cxn ang="0">
                  <a:pos x="10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0" y="30"/>
                </a:cxn>
                <a:cxn ang="0">
                  <a:pos x="24" y="14"/>
                </a:cxn>
                <a:cxn ang="0">
                  <a:pos x="32" y="7"/>
                </a:cxn>
                <a:cxn ang="0">
                  <a:pos x="40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5" y="30"/>
                </a:cxn>
                <a:cxn ang="0">
                  <a:pos x="114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4" y="38"/>
                  </a:lnTo>
                  <a:lnTo>
                    <a:pt x="107" y="42"/>
                  </a:lnTo>
                  <a:lnTo>
                    <a:pt x="90" y="53"/>
                  </a:lnTo>
                  <a:lnTo>
                    <a:pt x="76" y="63"/>
                  </a:lnTo>
                  <a:lnTo>
                    <a:pt x="65" y="70"/>
                  </a:lnTo>
                  <a:lnTo>
                    <a:pt x="65" y="70"/>
                  </a:lnTo>
                  <a:lnTo>
                    <a:pt x="60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3" y="68"/>
                  </a:lnTo>
                  <a:lnTo>
                    <a:pt x="26" y="61"/>
                  </a:lnTo>
                  <a:lnTo>
                    <a:pt x="10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0" y="30"/>
                  </a:lnTo>
                  <a:lnTo>
                    <a:pt x="24" y="14"/>
                  </a:lnTo>
                  <a:lnTo>
                    <a:pt x="32" y="7"/>
                  </a:lnTo>
                  <a:lnTo>
                    <a:pt x="40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5" y="30"/>
                  </a:lnTo>
                  <a:lnTo>
                    <a:pt x="114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4" name="Freeform 461"/>
            <p:cNvSpPr>
              <a:spLocks/>
            </p:cNvSpPr>
            <p:nvPr/>
          </p:nvSpPr>
          <p:spPr bwMode="auto">
            <a:xfrm>
              <a:off x="3836988" y="3362325"/>
              <a:ext cx="98425" cy="58737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1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2" y="30"/>
                </a:cxn>
                <a:cxn ang="0">
                  <a:pos x="24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5" y="9"/>
                </a:cxn>
                <a:cxn ang="0">
                  <a:pos x="90" y="19"/>
                </a:cxn>
                <a:cxn ang="0">
                  <a:pos x="105" y="30"/>
                </a:cxn>
                <a:cxn ang="0">
                  <a:pos x="116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1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2" y="30"/>
                  </a:lnTo>
                  <a:lnTo>
                    <a:pt x="24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5" y="9"/>
                  </a:lnTo>
                  <a:lnTo>
                    <a:pt x="90" y="19"/>
                  </a:lnTo>
                  <a:lnTo>
                    <a:pt x="105" y="30"/>
                  </a:lnTo>
                  <a:lnTo>
                    <a:pt x="116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5" name="Freeform 462"/>
            <p:cNvSpPr>
              <a:spLocks/>
            </p:cNvSpPr>
            <p:nvPr/>
          </p:nvSpPr>
          <p:spPr bwMode="auto">
            <a:xfrm>
              <a:off x="3956051" y="3362325"/>
              <a:ext cx="96838" cy="58737"/>
            </a:xfrm>
            <a:custGeom>
              <a:avLst/>
              <a:gdLst/>
              <a:ahLst/>
              <a:cxnLst>
                <a:cxn ang="0">
                  <a:pos x="124" y="35"/>
                </a:cxn>
                <a:cxn ang="0">
                  <a:pos x="124" y="35"/>
                </a:cxn>
                <a:cxn ang="0">
                  <a:pos x="117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50" y="74"/>
                </a:cxn>
                <a:cxn ang="0">
                  <a:pos x="44" y="72"/>
                </a:cxn>
                <a:cxn ang="0">
                  <a:pos x="36" y="68"/>
                </a:cxn>
                <a:cxn ang="0">
                  <a:pos x="27" y="61"/>
                </a:cxn>
                <a:cxn ang="0">
                  <a:pos x="13" y="46"/>
                </a:cxn>
                <a:cxn ang="0">
                  <a:pos x="6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6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4" y="7"/>
                </a:cxn>
                <a:cxn ang="0">
                  <a:pos x="43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9" y="2"/>
                </a:cxn>
                <a:cxn ang="0">
                  <a:pos x="64" y="3"/>
                </a:cxn>
                <a:cxn ang="0">
                  <a:pos x="64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4" y="35"/>
                </a:cxn>
                <a:cxn ang="0">
                  <a:pos x="124" y="35"/>
                </a:cxn>
              </a:cxnLst>
              <a:rect l="0" t="0" r="r" b="b"/>
              <a:pathLst>
                <a:path w="124" h="74">
                  <a:moveTo>
                    <a:pt x="124" y="35"/>
                  </a:moveTo>
                  <a:lnTo>
                    <a:pt x="124" y="35"/>
                  </a:lnTo>
                  <a:lnTo>
                    <a:pt x="117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50" y="74"/>
                  </a:lnTo>
                  <a:lnTo>
                    <a:pt x="44" y="72"/>
                  </a:lnTo>
                  <a:lnTo>
                    <a:pt x="36" y="68"/>
                  </a:lnTo>
                  <a:lnTo>
                    <a:pt x="27" y="61"/>
                  </a:lnTo>
                  <a:lnTo>
                    <a:pt x="13" y="46"/>
                  </a:lnTo>
                  <a:lnTo>
                    <a:pt x="6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6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4" y="7"/>
                  </a:lnTo>
                  <a:lnTo>
                    <a:pt x="43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9" y="2"/>
                  </a:lnTo>
                  <a:lnTo>
                    <a:pt x="64" y="3"/>
                  </a:lnTo>
                  <a:lnTo>
                    <a:pt x="64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4" y="35"/>
                  </a:lnTo>
                  <a:lnTo>
                    <a:pt x="124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6" name="Freeform 464"/>
            <p:cNvSpPr>
              <a:spLocks/>
            </p:cNvSpPr>
            <p:nvPr/>
          </p:nvSpPr>
          <p:spPr bwMode="auto">
            <a:xfrm>
              <a:off x="4075113" y="3362325"/>
              <a:ext cx="96838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5" y="38"/>
                </a:cxn>
                <a:cxn ang="0">
                  <a:pos x="107" y="42"/>
                </a:cxn>
                <a:cxn ang="0">
                  <a:pos x="90" y="53"/>
                </a:cxn>
                <a:cxn ang="0">
                  <a:pos x="76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2" y="7"/>
                </a:cxn>
                <a:cxn ang="0">
                  <a:pos x="41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5" y="38"/>
                  </a:lnTo>
                  <a:lnTo>
                    <a:pt x="107" y="42"/>
                  </a:lnTo>
                  <a:lnTo>
                    <a:pt x="90" y="53"/>
                  </a:lnTo>
                  <a:lnTo>
                    <a:pt x="76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2" y="7"/>
                  </a:lnTo>
                  <a:lnTo>
                    <a:pt x="41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7" name="Freeform 465"/>
            <p:cNvSpPr>
              <a:spLocks/>
            </p:cNvSpPr>
            <p:nvPr/>
          </p:nvSpPr>
          <p:spPr bwMode="auto">
            <a:xfrm>
              <a:off x="4192588" y="3362325"/>
              <a:ext cx="98425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2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6" y="74"/>
                </a:cxn>
                <a:cxn ang="0">
                  <a:pos x="49" y="74"/>
                </a:cxn>
                <a:cxn ang="0">
                  <a:pos x="46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7" y="35"/>
                </a:cxn>
                <a:cxn ang="0">
                  <a:pos x="12" y="30"/>
                </a:cxn>
                <a:cxn ang="0">
                  <a:pos x="25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6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6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2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6" y="74"/>
                  </a:lnTo>
                  <a:lnTo>
                    <a:pt x="49" y="74"/>
                  </a:lnTo>
                  <a:lnTo>
                    <a:pt x="46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7" y="35"/>
                  </a:lnTo>
                  <a:lnTo>
                    <a:pt x="12" y="30"/>
                  </a:lnTo>
                  <a:lnTo>
                    <a:pt x="25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6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6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8" name="Freeform 466"/>
            <p:cNvSpPr>
              <a:spLocks/>
            </p:cNvSpPr>
            <p:nvPr/>
          </p:nvSpPr>
          <p:spPr bwMode="auto">
            <a:xfrm>
              <a:off x="4310063" y="3362325"/>
              <a:ext cx="100013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1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2" y="30"/>
                </a:cxn>
                <a:cxn ang="0">
                  <a:pos x="24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4" y="9"/>
                </a:cxn>
                <a:cxn ang="0">
                  <a:pos x="89" y="19"/>
                </a:cxn>
                <a:cxn ang="0">
                  <a:pos x="105" y="30"/>
                </a:cxn>
                <a:cxn ang="0">
                  <a:pos x="114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1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2" y="30"/>
                  </a:lnTo>
                  <a:lnTo>
                    <a:pt x="24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4" y="9"/>
                  </a:lnTo>
                  <a:lnTo>
                    <a:pt x="89" y="19"/>
                  </a:lnTo>
                  <a:lnTo>
                    <a:pt x="105" y="30"/>
                  </a:lnTo>
                  <a:lnTo>
                    <a:pt x="114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9" name="Freeform 467"/>
            <p:cNvSpPr>
              <a:spLocks/>
            </p:cNvSpPr>
            <p:nvPr/>
          </p:nvSpPr>
          <p:spPr bwMode="auto">
            <a:xfrm>
              <a:off x="4429125" y="3362325"/>
              <a:ext cx="98425" cy="58738"/>
            </a:xfrm>
            <a:custGeom>
              <a:avLst/>
              <a:gdLst/>
              <a:ahLst/>
              <a:cxnLst>
                <a:cxn ang="0">
                  <a:pos x="124" y="35"/>
                </a:cxn>
                <a:cxn ang="0">
                  <a:pos x="124" y="35"/>
                </a:cxn>
                <a:cxn ang="0">
                  <a:pos x="117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50" y="74"/>
                </a:cxn>
                <a:cxn ang="0">
                  <a:pos x="44" y="72"/>
                </a:cxn>
                <a:cxn ang="0">
                  <a:pos x="36" y="68"/>
                </a:cxn>
                <a:cxn ang="0">
                  <a:pos x="27" y="61"/>
                </a:cxn>
                <a:cxn ang="0">
                  <a:pos x="13" y="46"/>
                </a:cxn>
                <a:cxn ang="0">
                  <a:pos x="6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6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2" y="7"/>
                </a:cxn>
                <a:cxn ang="0">
                  <a:pos x="43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4" y="3"/>
                </a:cxn>
                <a:cxn ang="0">
                  <a:pos x="64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4" y="35"/>
                </a:cxn>
                <a:cxn ang="0">
                  <a:pos x="124" y="35"/>
                </a:cxn>
              </a:cxnLst>
              <a:rect l="0" t="0" r="r" b="b"/>
              <a:pathLst>
                <a:path w="124" h="74">
                  <a:moveTo>
                    <a:pt x="124" y="35"/>
                  </a:moveTo>
                  <a:lnTo>
                    <a:pt x="124" y="35"/>
                  </a:lnTo>
                  <a:lnTo>
                    <a:pt x="117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50" y="74"/>
                  </a:lnTo>
                  <a:lnTo>
                    <a:pt x="44" y="72"/>
                  </a:lnTo>
                  <a:lnTo>
                    <a:pt x="36" y="68"/>
                  </a:lnTo>
                  <a:lnTo>
                    <a:pt x="27" y="61"/>
                  </a:lnTo>
                  <a:lnTo>
                    <a:pt x="13" y="46"/>
                  </a:lnTo>
                  <a:lnTo>
                    <a:pt x="6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6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2" y="7"/>
                  </a:lnTo>
                  <a:lnTo>
                    <a:pt x="43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4" y="3"/>
                  </a:lnTo>
                  <a:lnTo>
                    <a:pt x="64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4" y="35"/>
                  </a:lnTo>
                  <a:lnTo>
                    <a:pt x="124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0" name="Freeform 468"/>
            <p:cNvSpPr>
              <a:spLocks/>
            </p:cNvSpPr>
            <p:nvPr/>
          </p:nvSpPr>
          <p:spPr bwMode="auto">
            <a:xfrm>
              <a:off x="4546600" y="3362325"/>
              <a:ext cx="100013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9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7" y="74"/>
                </a:cxn>
                <a:cxn ang="0">
                  <a:pos x="51" y="74"/>
                </a:cxn>
                <a:cxn ang="0">
                  <a:pos x="46" y="72"/>
                </a:cxn>
                <a:cxn ang="0">
                  <a:pos x="35" y="68"/>
                </a:cxn>
                <a:cxn ang="0">
                  <a:pos x="28" y="61"/>
                </a:cxn>
                <a:cxn ang="0">
                  <a:pos x="13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7" y="35"/>
                </a:cxn>
                <a:cxn ang="0">
                  <a:pos x="13" y="30"/>
                </a:cxn>
                <a:cxn ang="0">
                  <a:pos x="27" y="14"/>
                </a:cxn>
                <a:cxn ang="0">
                  <a:pos x="34" y="7"/>
                </a:cxn>
                <a:cxn ang="0">
                  <a:pos x="43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6" y="9"/>
                </a:cxn>
                <a:cxn ang="0">
                  <a:pos x="90" y="19"/>
                </a:cxn>
                <a:cxn ang="0">
                  <a:pos x="108" y="30"/>
                </a:cxn>
                <a:cxn ang="0">
                  <a:pos x="116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9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7" y="74"/>
                  </a:lnTo>
                  <a:lnTo>
                    <a:pt x="51" y="74"/>
                  </a:lnTo>
                  <a:lnTo>
                    <a:pt x="46" y="72"/>
                  </a:lnTo>
                  <a:lnTo>
                    <a:pt x="35" y="68"/>
                  </a:lnTo>
                  <a:lnTo>
                    <a:pt x="28" y="61"/>
                  </a:lnTo>
                  <a:lnTo>
                    <a:pt x="13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7" y="35"/>
                  </a:lnTo>
                  <a:lnTo>
                    <a:pt x="13" y="30"/>
                  </a:lnTo>
                  <a:lnTo>
                    <a:pt x="27" y="14"/>
                  </a:lnTo>
                  <a:lnTo>
                    <a:pt x="34" y="7"/>
                  </a:lnTo>
                  <a:lnTo>
                    <a:pt x="43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6" y="9"/>
                  </a:lnTo>
                  <a:lnTo>
                    <a:pt x="90" y="19"/>
                  </a:lnTo>
                  <a:lnTo>
                    <a:pt x="108" y="30"/>
                  </a:lnTo>
                  <a:lnTo>
                    <a:pt x="116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1" name="Freeform 469"/>
            <p:cNvSpPr>
              <a:spLocks/>
            </p:cNvSpPr>
            <p:nvPr/>
          </p:nvSpPr>
          <p:spPr bwMode="auto">
            <a:xfrm>
              <a:off x="4665663" y="3362325"/>
              <a:ext cx="98425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2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5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2" y="30"/>
                </a:cxn>
                <a:cxn ang="0">
                  <a:pos x="25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6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4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2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5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2" y="30"/>
                  </a:lnTo>
                  <a:lnTo>
                    <a:pt x="25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6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4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2" name="Freeform 470"/>
            <p:cNvSpPr>
              <a:spLocks/>
            </p:cNvSpPr>
            <p:nvPr/>
          </p:nvSpPr>
          <p:spPr bwMode="auto">
            <a:xfrm>
              <a:off x="4784725" y="3362325"/>
              <a:ext cx="96838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0" y="30"/>
                </a:cxn>
                <a:cxn ang="0">
                  <a:pos x="24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2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5" y="30"/>
                </a:cxn>
                <a:cxn ang="0">
                  <a:pos x="114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0" y="30"/>
                  </a:lnTo>
                  <a:lnTo>
                    <a:pt x="24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2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5" y="30"/>
                  </a:lnTo>
                  <a:lnTo>
                    <a:pt x="114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3" name="Freeform 471"/>
            <p:cNvSpPr>
              <a:spLocks/>
            </p:cNvSpPr>
            <p:nvPr/>
          </p:nvSpPr>
          <p:spPr bwMode="auto">
            <a:xfrm>
              <a:off x="4903788" y="3362325"/>
              <a:ext cx="96838" cy="58738"/>
            </a:xfrm>
            <a:custGeom>
              <a:avLst/>
              <a:gdLst/>
              <a:ahLst/>
              <a:cxnLst>
                <a:cxn ang="0">
                  <a:pos x="124" y="35"/>
                </a:cxn>
                <a:cxn ang="0">
                  <a:pos x="124" y="35"/>
                </a:cxn>
                <a:cxn ang="0">
                  <a:pos x="115" y="38"/>
                </a:cxn>
                <a:cxn ang="0">
                  <a:pos x="108" y="42"/>
                </a:cxn>
                <a:cxn ang="0">
                  <a:pos x="90" y="53"/>
                </a:cxn>
                <a:cxn ang="0">
                  <a:pos x="76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50" y="74"/>
                </a:cxn>
                <a:cxn ang="0">
                  <a:pos x="44" y="72"/>
                </a:cxn>
                <a:cxn ang="0">
                  <a:pos x="34" y="68"/>
                </a:cxn>
                <a:cxn ang="0">
                  <a:pos x="27" y="61"/>
                </a:cxn>
                <a:cxn ang="0">
                  <a:pos x="11" y="46"/>
                </a:cxn>
                <a:cxn ang="0">
                  <a:pos x="6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6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2" y="7"/>
                </a:cxn>
                <a:cxn ang="0">
                  <a:pos x="41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4" y="3"/>
                </a:cxn>
                <a:cxn ang="0">
                  <a:pos x="64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4" y="35"/>
                </a:cxn>
                <a:cxn ang="0">
                  <a:pos x="124" y="35"/>
                </a:cxn>
              </a:cxnLst>
              <a:rect l="0" t="0" r="r" b="b"/>
              <a:pathLst>
                <a:path w="124" h="74">
                  <a:moveTo>
                    <a:pt x="124" y="35"/>
                  </a:moveTo>
                  <a:lnTo>
                    <a:pt x="124" y="35"/>
                  </a:lnTo>
                  <a:lnTo>
                    <a:pt x="115" y="38"/>
                  </a:lnTo>
                  <a:lnTo>
                    <a:pt x="108" y="42"/>
                  </a:lnTo>
                  <a:lnTo>
                    <a:pt x="90" y="53"/>
                  </a:lnTo>
                  <a:lnTo>
                    <a:pt x="76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50" y="74"/>
                  </a:lnTo>
                  <a:lnTo>
                    <a:pt x="44" y="72"/>
                  </a:lnTo>
                  <a:lnTo>
                    <a:pt x="34" y="68"/>
                  </a:lnTo>
                  <a:lnTo>
                    <a:pt x="27" y="61"/>
                  </a:lnTo>
                  <a:lnTo>
                    <a:pt x="11" y="46"/>
                  </a:lnTo>
                  <a:lnTo>
                    <a:pt x="6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6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2" y="7"/>
                  </a:lnTo>
                  <a:lnTo>
                    <a:pt x="41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4" y="3"/>
                  </a:lnTo>
                  <a:lnTo>
                    <a:pt x="64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4" y="35"/>
                  </a:lnTo>
                  <a:lnTo>
                    <a:pt x="124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4" name="Freeform 472"/>
            <p:cNvSpPr>
              <a:spLocks/>
            </p:cNvSpPr>
            <p:nvPr/>
          </p:nvSpPr>
          <p:spPr bwMode="auto">
            <a:xfrm>
              <a:off x="5021263" y="3362325"/>
              <a:ext cx="98425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7" y="74"/>
                </a:cxn>
                <a:cxn ang="0">
                  <a:pos x="50" y="74"/>
                </a:cxn>
                <a:cxn ang="0">
                  <a:pos x="46" y="72"/>
                </a:cxn>
                <a:cxn ang="0">
                  <a:pos x="35" y="68"/>
                </a:cxn>
                <a:cxn ang="0">
                  <a:pos x="27" y="61"/>
                </a:cxn>
                <a:cxn ang="0">
                  <a:pos x="13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6" y="35"/>
                </a:cxn>
                <a:cxn ang="0">
                  <a:pos x="13" y="30"/>
                </a:cxn>
                <a:cxn ang="0">
                  <a:pos x="25" y="14"/>
                </a:cxn>
                <a:cxn ang="0">
                  <a:pos x="34" y="7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6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6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7" y="74"/>
                  </a:lnTo>
                  <a:lnTo>
                    <a:pt x="50" y="74"/>
                  </a:lnTo>
                  <a:lnTo>
                    <a:pt x="46" y="72"/>
                  </a:lnTo>
                  <a:lnTo>
                    <a:pt x="35" y="68"/>
                  </a:lnTo>
                  <a:lnTo>
                    <a:pt x="27" y="61"/>
                  </a:lnTo>
                  <a:lnTo>
                    <a:pt x="13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6" y="35"/>
                  </a:lnTo>
                  <a:lnTo>
                    <a:pt x="13" y="30"/>
                  </a:lnTo>
                  <a:lnTo>
                    <a:pt x="25" y="14"/>
                  </a:lnTo>
                  <a:lnTo>
                    <a:pt x="34" y="7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6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6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5" name="Freeform 473"/>
            <p:cNvSpPr>
              <a:spLocks/>
            </p:cNvSpPr>
            <p:nvPr/>
          </p:nvSpPr>
          <p:spPr bwMode="auto">
            <a:xfrm>
              <a:off x="5138738" y="3362325"/>
              <a:ext cx="100013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2" y="30"/>
                </a:cxn>
                <a:cxn ang="0">
                  <a:pos x="25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4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4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2" y="30"/>
                  </a:lnTo>
                  <a:lnTo>
                    <a:pt x="25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4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4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6" name="Freeform 474"/>
            <p:cNvSpPr>
              <a:spLocks/>
            </p:cNvSpPr>
            <p:nvPr/>
          </p:nvSpPr>
          <p:spPr bwMode="auto">
            <a:xfrm>
              <a:off x="5257800" y="3362325"/>
              <a:ext cx="98425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89" y="53"/>
                </a:cxn>
                <a:cxn ang="0">
                  <a:pos x="75" y="63"/>
                </a:cxn>
                <a:cxn ang="0">
                  <a:pos x="66" y="70"/>
                </a:cxn>
                <a:cxn ang="0">
                  <a:pos x="66" y="70"/>
                </a:cxn>
                <a:cxn ang="0">
                  <a:pos x="59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0" y="30"/>
                </a:cxn>
                <a:cxn ang="0">
                  <a:pos x="24" y="14"/>
                </a:cxn>
                <a:cxn ang="0">
                  <a:pos x="31" y="7"/>
                </a:cxn>
                <a:cxn ang="0">
                  <a:pos x="42" y="2"/>
                </a:cxn>
                <a:cxn ang="0">
                  <a:pos x="45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5" y="30"/>
                </a:cxn>
                <a:cxn ang="0">
                  <a:pos x="114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89" y="53"/>
                  </a:lnTo>
                  <a:lnTo>
                    <a:pt x="75" y="63"/>
                  </a:lnTo>
                  <a:lnTo>
                    <a:pt x="66" y="70"/>
                  </a:lnTo>
                  <a:lnTo>
                    <a:pt x="66" y="70"/>
                  </a:lnTo>
                  <a:lnTo>
                    <a:pt x="59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0" y="30"/>
                  </a:lnTo>
                  <a:lnTo>
                    <a:pt x="24" y="14"/>
                  </a:lnTo>
                  <a:lnTo>
                    <a:pt x="31" y="7"/>
                  </a:lnTo>
                  <a:lnTo>
                    <a:pt x="42" y="2"/>
                  </a:lnTo>
                  <a:lnTo>
                    <a:pt x="45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5" y="30"/>
                  </a:lnTo>
                  <a:lnTo>
                    <a:pt x="114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7" name="Freeform 475"/>
            <p:cNvSpPr>
              <a:spLocks/>
            </p:cNvSpPr>
            <p:nvPr/>
          </p:nvSpPr>
          <p:spPr bwMode="auto">
            <a:xfrm>
              <a:off x="5375275" y="3362325"/>
              <a:ext cx="100013" cy="58738"/>
            </a:xfrm>
            <a:custGeom>
              <a:avLst/>
              <a:gdLst/>
              <a:ahLst/>
              <a:cxnLst>
                <a:cxn ang="0">
                  <a:pos x="126" y="35"/>
                </a:cxn>
                <a:cxn ang="0">
                  <a:pos x="126" y="35"/>
                </a:cxn>
                <a:cxn ang="0">
                  <a:pos x="117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7" y="74"/>
                </a:cxn>
                <a:cxn ang="0">
                  <a:pos x="52" y="74"/>
                </a:cxn>
                <a:cxn ang="0">
                  <a:pos x="46" y="72"/>
                </a:cxn>
                <a:cxn ang="0">
                  <a:pos x="36" y="68"/>
                </a:cxn>
                <a:cxn ang="0">
                  <a:pos x="29" y="61"/>
                </a:cxn>
                <a:cxn ang="0">
                  <a:pos x="13" y="46"/>
                </a:cxn>
                <a:cxn ang="0">
                  <a:pos x="8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8" y="35"/>
                </a:cxn>
                <a:cxn ang="0">
                  <a:pos x="13" y="30"/>
                </a:cxn>
                <a:cxn ang="0">
                  <a:pos x="27" y="14"/>
                </a:cxn>
                <a:cxn ang="0">
                  <a:pos x="34" y="7"/>
                </a:cxn>
                <a:cxn ang="0">
                  <a:pos x="43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9" y="2"/>
                </a:cxn>
                <a:cxn ang="0">
                  <a:pos x="66" y="3"/>
                </a:cxn>
                <a:cxn ang="0">
                  <a:pos x="66" y="3"/>
                </a:cxn>
                <a:cxn ang="0">
                  <a:pos x="76" y="9"/>
                </a:cxn>
                <a:cxn ang="0">
                  <a:pos x="90" y="19"/>
                </a:cxn>
                <a:cxn ang="0">
                  <a:pos x="108" y="30"/>
                </a:cxn>
                <a:cxn ang="0">
                  <a:pos x="117" y="33"/>
                </a:cxn>
                <a:cxn ang="0">
                  <a:pos x="126" y="35"/>
                </a:cxn>
                <a:cxn ang="0">
                  <a:pos x="126" y="35"/>
                </a:cxn>
              </a:cxnLst>
              <a:rect l="0" t="0" r="r" b="b"/>
              <a:pathLst>
                <a:path w="126" h="74">
                  <a:moveTo>
                    <a:pt x="126" y="35"/>
                  </a:moveTo>
                  <a:lnTo>
                    <a:pt x="126" y="35"/>
                  </a:lnTo>
                  <a:lnTo>
                    <a:pt x="117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7" y="74"/>
                  </a:lnTo>
                  <a:lnTo>
                    <a:pt x="52" y="74"/>
                  </a:lnTo>
                  <a:lnTo>
                    <a:pt x="46" y="72"/>
                  </a:lnTo>
                  <a:lnTo>
                    <a:pt x="36" y="68"/>
                  </a:lnTo>
                  <a:lnTo>
                    <a:pt x="29" y="61"/>
                  </a:lnTo>
                  <a:lnTo>
                    <a:pt x="13" y="46"/>
                  </a:lnTo>
                  <a:lnTo>
                    <a:pt x="8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8" y="35"/>
                  </a:lnTo>
                  <a:lnTo>
                    <a:pt x="13" y="30"/>
                  </a:lnTo>
                  <a:lnTo>
                    <a:pt x="27" y="14"/>
                  </a:lnTo>
                  <a:lnTo>
                    <a:pt x="34" y="7"/>
                  </a:lnTo>
                  <a:lnTo>
                    <a:pt x="43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9" y="2"/>
                  </a:lnTo>
                  <a:lnTo>
                    <a:pt x="66" y="3"/>
                  </a:lnTo>
                  <a:lnTo>
                    <a:pt x="66" y="3"/>
                  </a:lnTo>
                  <a:lnTo>
                    <a:pt x="76" y="9"/>
                  </a:lnTo>
                  <a:lnTo>
                    <a:pt x="90" y="19"/>
                  </a:lnTo>
                  <a:lnTo>
                    <a:pt x="108" y="30"/>
                  </a:lnTo>
                  <a:lnTo>
                    <a:pt x="117" y="33"/>
                  </a:lnTo>
                  <a:lnTo>
                    <a:pt x="126" y="35"/>
                  </a:lnTo>
                  <a:lnTo>
                    <a:pt x="126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8" name="Freeform 476"/>
            <p:cNvSpPr>
              <a:spLocks/>
            </p:cNvSpPr>
            <p:nvPr/>
          </p:nvSpPr>
          <p:spPr bwMode="auto">
            <a:xfrm>
              <a:off x="5494338" y="3362325"/>
              <a:ext cx="100013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5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7" y="61"/>
                </a:cxn>
                <a:cxn ang="0">
                  <a:pos x="13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3" y="30"/>
                </a:cxn>
                <a:cxn ang="0">
                  <a:pos x="25" y="14"/>
                </a:cxn>
                <a:cxn ang="0">
                  <a:pos x="34" y="7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4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5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7" y="61"/>
                  </a:lnTo>
                  <a:lnTo>
                    <a:pt x="13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3" y="30"/>
                  </a:lnTo>
                  <a:lnTo>
                    <a:pt x="25" y="14"/>
                  </a:lnTo>
                  <a:lnTo>
                    <a:pt x="34" y="7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4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9" name="Freeform 477"/>
            <p:cNvSpPr>
              <a:spLocks/>
            </p:cNvSpPr>
            <p:nvPr/>
          </p:nvSpPr>
          <p:spPr bwMode="auto">
            <a:xfrm>
              <a:off x="5613400" y="3362325"/>
              <a:ext cx="98425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0" y="30"/>
                </a:cxn>
                <a:cxn ang="0">
                  <a:pos x="25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4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0" y="30"/>
                  </a:lnTo>
                  <a:lnTo>
                    <a:pt x="25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4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0" name="Freeform 478"/>
            <p:cNvSpPr>
              <a:spLocks/>
            </p:cNvSpPr>
            <p:nvPr/>
          </p:nvSpPr>
          <p:spPr bwMode="auto">
            <a:xfrm>
              <a:off x="5732463" y="3362325"/>
              <a:ext cx="96838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4" y="38"/>
                </a:cxn>
                <a:cxn ang="0">
                  <a:pos x="107" y="42"/>
                </a:cxn>
                <a:cxn ang="0">
                  <a:pos x="89" y="53"/>
                </a:cxn>
                <a:cxn ang="0">
                  <a:pos x="75" y="63"/>
                </a:cxn>
                <a:cxn ang="0">
                  <a:pos x="66" y="70"/>
                </a:cxn>
                <a:cxn ang="0">
                  <a:pos x="66" y="70"/>
                </a:cxn>
                <a:cxn ang="0">
                  <a:pos x="59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3" y="68"/>
                </a:cxn>
                <a:cxn ang="0">
                  <a:pos x="26" y="61"/>
                </a:cxn>
                <a:cxn ang="0">
                  <a:pos x="10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0" y="30"/>
                </a:cxn>
                <a:cxn ang="0">
                  <a:pos x="24" y="14"/>
                </a:cxn>
                <a:cxn ang="0">
                  <a:pos x="31" y="7"/>
                </a:cxn>
                <a:cxn ang="0">
                  <a:pos x="40" y="2"/>
                </a:cxn>
                <a:cxn ang="0">
                  <a:pos x="45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3" y="9"/>
                </a:cxn>
                <a:cxn ang="0">
                  <a:pos x="88" y="19"/>
                </a:cxn>
                <a:cxn ang="0">
                  <a:pos x="105" y="30"/>
                </a:cxn>
                <a:cxn ang="0">
                  <a:pos x="114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4" y="38"/>
                  </a:lnTo>
                  <a:lnTo>
                    <a:pt x="107" y="42"/>
                  </a:lnTo>
                  <a:lnTo>
                    <a:pt x="89" y="53"/>
                  </a:lnTo>
                  <a:lnTo>
                    <a:pt x="75" y="63"/>
                  </a:lnTo>
                  <a:lnTo>
                    <a:pt x="66" y="70"/>
                  </a:lnTo>
                  <a:lnTo>
                    <a:pt x="66" y="70"/>
                  </a:lnTo>
                  <a:lnTo>
                    <a:pt x="59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3" y="68"/>
                  </a:lnTo>
                  <a:lnTo>
                    <a:pt x="26" y="61"/>
                  </a:lnTo>
                  <a:lnTo>
                    <a:pt x="10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0" y="30"/>
                  </a:lnTo>
                  <a:lnTo>
                    <a:pt x="24" y="14"/>
                  </a:lnTo>
                  <a:lnTo>
                    <a:pt x="31" y="7"/>
                  </a:lnTo>
                  <a:lnTo>
                    <a:pt x="40" y="2"/>
                  </a:lnTo>
                  <a:lnTo>
                    <a:pt x="45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3" y="9"/>
                  </a:lnTo>
                  <a:lnTo>
                    <a:pt x="88" y="19"/>
                  </a:lnTo>
                  <a:lnTo>
                    <a:pt x="105" y="30"/>
                  </a:lnTo>
                  <a:lnTo>
                    <a:pt x="114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1" name="Freeform 479"/>
            <p:cNvSpPr>
              <a:spLocks/>
            </p:cNvSpPr>
            <p:nvPr/>
          </p:nvSpPr>
          <p:spPr bwMode="auto">
            <a:xfrm>
              <a:off x="5849938" y="3362325"/>
              <a:ext cx="98425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7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5" y="74"/>
                </a:cxn>
                <a:cxn ang="0">
                  <a:pos x="50" y="74"/>
                </a:cxn>
                <a:cxn ang="0">
                  <a:pos x="44" y="72"/>
                </a:cxn>
                <a:cxn ang="0">
                  <a:pos x="36" y="68"/>
                </a:cxn>
                <a:cxn ang="0">
                  <a:pos x="27" y="61"/>
                </a:cxn>
                <a:cxn ang="0">
                  <a:pos x="13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6" y="35"/>
                </a:cxn>
                <a:cxn ang="0">
                  <a:pos x="13" y="30"/>
                </a:cxn>
                <a:cxn ang="0">
                  <a:pos x="25" y="14"/>
                </a:cxn>
                <a:cxn ang="0">
                  <a:pos x="34" y="7"/>
                </a:cxn>
                <a:cxn ang="0">
                  <a:pos x="43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9" y="2"/>
                </a:cxn>
                <a:cxn ang="0">
                  <a:pos x="66" y="3"/>
                </a:cxn>
                <a:cxn ang="0">
                  <a:pos x="66" y="3"/>
                </a:cxn>
                <a:cxn ang="0">
                  <a:pos x="76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7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7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5" y="74"/>
                  </a:lnTo>
                  <a:lnTo>
                    <a:pt x="50" y="74"/>
                  </a:lnTo>
                  <a:lnTo>
                    <a:pt x="44" y="72"/>
                  </a:lnTo>
                  <a:lnTo>
                    <a:pt x="36" y="68"/>
                  </a:lnTo>
                  <a:lnTo>
                    <a:pt x="27" y="61"/>
                  </a:lnTo>
                  <a:lnTo>
                    <a:pt x="13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6" y="35"/>
                  </a:lnTo>
                  <a:lnTo>
                    <a:pt x="13" y="30"/>
                  </a:lnTo>
                  <a:lnTo>
                    <a:pt x="25" y="14"/>
                  </a:lnTo>
                  <a:lnTo>
                    <a:pt x="34" y="7"/>
                  </a:lnTo>
                  <a:lnTo>
                    <a:pt x="43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9" y="2"/>
                  </a:lnTo>
                  <a:lnTo>
                    <a:pt x="66" y="3"/>
                  </a:lnTo>
                  <a:lnTo>
                    <a:pt x="66" y="3"/>
                  </a:lnTo>
                  <a:lnTo>
                    <a:pt x="76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7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2" name="Freeform 480"/>
            <p:cNvSpPr>
              <a:spLocks/>
            </p:cNvSpPr>
            <p:nvPr/>
          </p:nvSpPr>
          <p:spPr bwMode="auto">
            <a:xfrm>
              <a:off x="5969000" y="3362325"/>
              <a:ext cx="96838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7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4" y="7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4" y="3"/>
                </a:cxn>
                <a:cxn ang="0">
                  <a:pos x="64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6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7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4" y="7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4" y="3"/>
                  </a:lnTo>
                  <a:lnTo>
                    <a:pt x="64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3" name="Freeform 481"/>
            <p:cNvSpPr>
              <a:spLocks/>
            </p:cNvSpPr>
            <p:nvPr/>
          </p:nvSpPr>
          <p:spPr bwMode="auto">
            <a:xfrm>
              <a:off x="6086475" y="3362325"/>
              <a:ext cx="98425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4" y="38"/>
                </a:cxn>
                <a:cxn ang="0">
                  <a:pos x="107" y="42"/>
                </a:cxn>
                <a:cxn ang="0">
                  <a:pos x="90" y="53"/>
                </a:cxn>
                <a:cxn ang="0">
                  <a:pos x="76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0" y="30"/>
                </a:cxn>
                <a:cxn ang="0">
                  <a:pos x="24" y="14"/>
                </a:cxn>
                <a:cxn ang="0">
                  <a:pos x="32" y="7"/>
                </a:cxn>
                <a:cxn ang="0">
                  <a:pos x="40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5" y="30"/>
                </a:cxn>
                <a:cxn ang="0">
                  <a:pos x="114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4" y="38"/>
                  </a:lnTo>
                  <a:lnTo>
                    <a:pt x="107" y="42"/>
                  </a:lnTo>
                  <a:lnTo>
                    <a:pt x="90" y="53"/>
                  </a:lnTo>
                  <a:lnTo>
                    <a:pt x="76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0" y="30"/>
                  </a:lnTo>
                  <a:lnTo>
                    <a:pt x="24" y="14"/>
                  </a:lnTo>
                  <a:lnTo>
                    <a:pt x="32" y="7"/>
                  </a:lnTo>
                  <a:lnTo>
                    <a:pt x="40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5" y="30"/>
                  </a:lnTo>
                  <a:lnTo>
                    <a:pt x="114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4" name="Freeform 482"/>
            <p:cNvSpPr>
              <a:spLocks/>
            </p:cNvSpPr>
            <p:nvPr/>
          </p:nvSpPr>
          <p:spPr bwMode="auto">
            <a:xfrm>
              <a:off x="6203950" y="3362325"/>
              <a:ext cx="100013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1" y="72"/>
                </a:cxn>
                <a:cxn ang="0">
                  <a:pos x="56" y="74"/>
                </a:cxn>
                <a:cxn ang="0">
                  <a:pos x="51" y="74"/>
                </a:cxn>
                <a:cxn ang="0">
                  <a:pos x="46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7" y="35"/>
                </a:cxn>
                <a:cxn ang="0">
                  <a:pos x="12" y="30"/>
                </a:cxn>
                <a:cxn ang="0">
                  <a:pos x="26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5" y="9"/>
                </a:cxn>
                <a:cxn ang="0">
                  <a:pos x="90" y="19"/>
                </a:cxn>
                <a:cxn ang="0">
                  <a:pos x="107" y="30"/>
                </a:cxn>
                <a:cxn ang="0">
                  <a:pos x="116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1" y="72"/>
                  </a:lnTo>
                  <a:lnTo>
                    <a:pt x="56" y="74"/>
                  </a:lnTo>
                  <a:lnTo>
                    <a:pt x="51" y="74"/>
                  </a:lnTo>
                  <a:lnTo>
                    <a:pt x="46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7" y="35"/>
                  </a:lnTo>
                  <a:lnTo>
                    <a:pt x="12" y="30"/>
                  </a:lnTo>
                  <a:lnTo>
                    <a:pt x="26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5" y="9"/>
                  </a:lnTo>
                  <a:lnTo>
                    <a:pt x="90" y="19"/>
                  </a:lnTo>
                  <a:lnTo>
                    <a:pt x="107" y="30"/>
                  </a:lnTo>
                  <a:lnTo>
                    <a:pt x="116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5" name="Freeform 483"/>
            <p:cNvSpPr>
              <a:spLocks/>
            </p:cNvSpPr>
            <p:nvPr/>
          </p:nvSpPr>
          <p:spPr bwMode="auto">
            <a:xfrm>
              <a:off x="6323013" y="3362325"/>
              <a:ext cx="100013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7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5" y="74"/>
                </a:cxn>
                <a:cxn ang="0">
                  <a:pos x="50" y="74"/>
                </a:cxn>
                <a:cxn ang="0">
                  <a:pos x="44" y="72"/>
                </a:cxn>
                <a:cxn ang="0">
                  <a:pos x="36" y="68"/>
                </a:cxn>
                <a:cxn ang="0">
                  <a:pos x="27" y="61"/>
                </a:cxn>
                <a:cxn ang="0">
                  <a:pos x="13" y="46"/>
                </a:cxn>
                <a:cxn ang="0">
                  <a:pos x="6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6" y="35"/>
                </a:cxn>
                <a:cxn ang="0">
                  <a:pos x="13" y="30"/>
                </a:cxn>
                <a:cxn ang="0">
                  <a:pos x="25" y="14"/>
                </a:cxn>
                <a:cxn ang="0">
                  <a:pos x="34" y="7"/>
                </a:cxn>
                <a:cxn ang="0">
                  <a:pos x="43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9" y="2"/>
                </a:cxn>
                <a:cxn ang="0">
                  <a:pos x="66" y="3"/>
                </a:cxn>
                <a:cxn ang="0">
                  <a:pos x="66" y="3"/>
                </a:cxn>
                <a:cxn ang="0">
                  <a:pos x="74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7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5" y="74"/>
                  </a:lnTo>
                  <a:lnTo>
                    <a:pt x="50" y="74"/>
                  </a:lnTo>
                  <a:lnTo>
                    <a:pt x="44" y="72"/>
                  </a:lnTo>
                  <a:lnTo>
                    <a:pt x="36" y="68"/>
                  </a:lnTo>
                  <a:lnTo>
                    <a:pt x="27" y="61"/>
                  </a:lnTo>
                  <a:lnTo>
                    <a:pt x="13" y="46"/>
                  </a:lnTo>
                  <a:lnTo>
                    <a:pt x="6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6" y="35"/>
                  </a:lnTo>
                  <a:lnTo>
                    <a:pt x="13" y="30"/>
                  </a:lnTo>
                  <a:lnTo>
                    <a:pt x="25" y="14"/>
                  </a:lnTo>
                  <a:lnTo>
                    <a:pt x="34" y="7"/>
                  </a:lnTo>
                  <a:lnTo>
                    <a:pt x="43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9" y="2"/>
                  </a:lnTo>
                  <a:lnTo>
                    <a:pt x="66" y="3"/>
                  </a:lnTo>
                  <a:lnTo>
                    <a:pt x="66" y="3"/>
                  </a:lnTo>
                  <a:lnTo>
                    <a:pt x="74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6" name="Freeform 484"/>
            <p:cNvSpPr>
              <a:spLocks/>
            </p:cNvSpPr>
            <p:nvPr/>
          </p:nvSpPr>
          <p:spPr bwMode="auto">
            <a:xfrm>
              <a:off x="6442075" y="3362325"/>
              <a:ext cx="98425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2" y="7"/>
                </a:cxn>
                <a:cxn ang="0">
                  <a:pos x="42" y="2"/>
                </a:cxn>
                <a:cxn ang="0">
                  <a:pos x="46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2" y="7"/>
                  </a:lnTo>
                  <a:lnTo>
                    <a:pt x="42" y="2"/>
                  </a:lnTo>
                  <a:lnTo>
                    <a:pt x="46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7" name="Freeform 485"/>
            <p:cNvSpPr>
              <a:spLocks/>
            </p:cNvSpPr>
            <p:nvPr/>
          </p:nvSpPr>
          <p:spPr bwMode="auto">
            <a:xfrm>
              <a:off x="6561138" y="3362325"/>
              <a:ext cx="98425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4" y="38"/>
                </a:cxn>
                <a:cxn ang="0">
                  <a:pos x="107" y="42"/>
                </a:cxn>
                <a:cxn ang="0">
                  <a:pos x="90" y="53"/>
                </a:cxn>
                <a:cxn ang="0">
                  <a:pos x="75" y="63"/>
                </a:cxn>
                <a:cxn ang="0">
                  <a:pos x="65" y="70"/>
                </a:cxn>
                <a:cxn ang="0">
                  <a:pos x="65" y="70"/>
                </a:cxn>
                <a:cxn ang="0">
                  <a:pos x="60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3" y="68"/>
                </a:cxn>
                <a:cxn ang="0">
                  <a:pos x="26" y="61"/>
                </a:cxn>
                <a:cxn ang="0">
                  <a:pos x="10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0" y="30"/>
                </a:cxn>
                <a:cxn ang="0">
                  <a:pos x="24" y="14"/>
                </a:cxn>
                <a:cxn ang="0">
                  <a:pos x="31" y="7"/>
                </a:cxn>
                <a:cxn ang="0">
                  <a:pos x="40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6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5" y="30"/>
                </a:cxn>
                <a:cxn ang="0">
                  <a:pos x="114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4" y="38"/>
                  </a:lnTo>
                  <a:lnTo>
                    <a:pt x="107" y="42"/>
                  </a:lnTo>
                  <a:lnTo>
                    <a:pt x="90" y="53"/>
                  </a:lnTo>
                  <a:lnTo>
                    <a:pt x="75" y="63"/>
                  </a:lnTo>
                  <a:lnTo>
                    <a:pt x="65" y="70"/>
                  </a:lnTo>
                  <a:lnTo>
                    <a:pt x="65" y="70"/>
                  </a:lnTo>
                  <a:lnTo>
                    <a:pt x="60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3" y="68"/>
                  </a:lnTo>
                  <a:lnTo>
                    <a:pt x="26" y="61"/>
                  </a:lnTo>
                  <a:lnTo>
                    <a:pt x="10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0" y="30"/>
                  </a:lnTo>
                  <a:lnTo>
                    <a:pt x="24" y="14"/>
                  </a:lnTo>
                  <a:lnTo>
                    <a:pt x="31" y="7"/>
                  </a:lnTo>
                  <a:lnTo>
                    <a:pt x="40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6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5" y="30"/>
                  </a:lnTo>
                  <a:lnTo>
                    <a:pt x="114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8" name="Freeform 486"/>
            <p:cNvSpPr>
              <a:spLocks/>
            </p:cNvSpPr>
            <p:nvPr/>
          </p:nvSpPr>
          <p:spPr bwMode="auto">
            <a:xfrm>
              <a:off x="6678613" y="3362325"/>
              <a:ext cx="98425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1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2" y="30"/>
                </a:cxn>
                <a:cxn ang="0">
                  <a:pos x="24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5" y="9"/>
                </a:cxn>
                <a:cxn ang="0">
                  <a:pos x="89" y="19"/>
                </a:cxn>
                <a:cxn ang="0">
                  <a:pos x="105" y="30"/>
                </a:cxn>
                <a:cxn ang="0">
                  <a:pos x="116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1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2" y="30"/>
                  </a:lnTo>
                  <a:lnTo>
                    <a:pt x="24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5" y="9"/>
                  </a:lnTo>
                  <a:lnTo>
                    <a:pt x="89" y="19"/>
                  </a:lnTo>
                  <a:lnTo>
                    <a:pt x="105" y="30"/>
                  </a:lnTo>
                  <a:lnTo>
                    <a:pt x="116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9" name="Freeform 487"/>
            <p:cNvSpPr>
              <a:spLocks/>
            </p:cNvSpPr>
            <p:nvPr/>
          </p:nvSpPr>
          <p:spPr bwMode="auto">
            <a:xfrm>
              <a:off x="6797675" y="3362325"/>
              <a:ext cx="96838" cy="58738"/>
            </a:xfrm>
            <a:custGeom>
              <a:avLst/>
              <a:gdLst/>
              <a:ahLst/>
              <a:cxnLst>
                <a:cxn ang="0">
                  <a:pos x="124" y="35"/>
                </a:cxn>
                <a:cxn ang="0">
                  <a:pos x="124" y="35"/>
                </a:cxn>
                <a:cxn ang="0">
                  <a:pos x="117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50" y="74"/>
                </a:cxn>
                <a:cxn ang="0">
                  <a:pos x="44" y="72"/>
                </a:cxn>
                <a:cxn ang="0">
                  <a:pos x="36" y="68"/>
                </a:cxn>
                <a:cxn ang="0">
                  <a:pos x="27" y="61"/>
                </a:cxn>
                <a:cxn ang="0">
                  <a:pos x="13" y="46"/>
                </a:cxn>
                <a:cxn ang="0">
                  <a:pos x="6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6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4" y="7"/>
                </a:cxn>
                <a:cxn ang="0">
                  <a:pos x="43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4" y="3"/>
                </a:cxn>
                <a:cxn ang="0">
                  <a:pos x="64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4" y="35"/>
                </a:cxn>
                <a:cxn ang="0">
                  <a:pos x="124" y="35"/>
                </a:cxn>
              </a:cxnLst>
              <a:rect l="0" t="0" r="r" b="b"/>
              <a:pathLst>
                <a:path w="124" h="74">
                  <a:moveTo>
                    <a:pt x="124" y="35"/>
                  </a:moveTo>
                  <a:lnTo>
                    <a:pt x="124" y="35"/>
                  </a:lnTo>
                  <a:lnTo>
                    <a:pt x="117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50" y="74"/>
                  </a:lnTo>
                  <a:lnTo>
                    <a:pt x="44" y="72"/>
                  </a:lnTo>
                  <a:lnTo>
                    <a:pt x="36" y="68"/>
                  </a:lnTo>
                  <a:lnTo>
                    <a:pt x="27" y="61"/>
                  </a:lnTo>
                  <a:lnTo>
                    <a:pt x="13" y="46"/>
                  </a:lnTo>
                  <a:lnTo>
                    <a:pt x="6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6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4" y="7"/>
                  </a:lnTo>
                  <a:lnTo>
                    <a:pt x="43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4" y="3"/>
                  </a:lnTo>
                  <a:lnTo>
                    <a:pt x="64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4" y="35"/>
                  </a:lnTo>
                  <a:lnTo>
                    <a:pt x="124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0" name="Freeform 488"/>
            <p:cNvSpPr>
              <a:spLocks/>
            </p:cNvSpPr>
            <p:nvPr/>
          </p:nvSpPr>
          <p:spPr bwMode="auto">
            <a:xfrm>
              <a:off x="6916738" y="3362325"/>
              <a:ext cx="96838" cy="58738"/>
            </a:xfrm>
            <a:custGeom>
              <a:avLst/>
              <a:gdLst/>
              <a:ahLst/>
              <a:cxnLst>
                <a:cxn ang="0">
                  <a:pos x="123" y="35"/>
                </a:cxn>
                <a:cxn ang="0">
                  <a:pos x="123" y="35"/>
                </a:cxn>
                <a:cxn ang="0">
                  <a:pos x="114" y="38"/>
                </a:cxn>
                <a:cxn ang="0">
                  <a:pos x="107" y="42"/>
                </a:cxn>
                <a:cxn ang="0">
                  <a:pos x="90" y="53"/>
                </a:cxn>
                <a:cxn ang="0">
                  <a:pos x="76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3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2" y="7"/>
                </a:cxn>
                <a:cxn ang="0">
                  <a:pos x="41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3" y="3"/>
                </a:cxn>
                <a:cxn ang="0">
                  <a:pos x="63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4" y="33"/>
                </a:cxn>
                <a:cxn ang="0">
                  <a:pos x="123" y="35"/>
                </a:cxn>
                <a:cxn ang="0">
                  <a:pos x="123" y="35"/>
                </a:cxn>
              </a:cxnLst>
              <a:rect l="0" t="0" r="r" b="b"/>
              <a:pathLst>
                <a:path w="123" h="74">
                  <a:moveTo>
                    <a:pt x="123" y="35"/>
                  </a:moveTo>
                  <a:lnTo>
                    <a:pt x="123" y="35"/>
                  </a:lnTo>
                  <a:lnTo>
                    <a:pt x="114" y="38"/>
                  </a:lnTo>
                  <a:lnTo>
                    <a:pt x="107" y="42"/>
                  </a:lnTo>
                  <a:lnTo>
                    <a:pt x="90" y="53"/>
                  </a:lnTo>
                  <a:lnTo>
                    <a:pt x="76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3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2" y="7"/>
                  </a:lnTo>
                  <a:lnTo>
                    <a:pt x="41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3" y="3"/>
                  </a:lnTo>
                  <a:lnTo>
                    <a:pt x="63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4" y="33"/>
                  </a:lnTo>
                  <a:lnTo>
                    <a:pt x="123" y="35"/>
                  </a:lnTo>
                  <a:lnTo>
                    <a:pt x="123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1" name="Freeform 489"/>
            <p:cNvSpPr>
              <a:spLocks/>
            </p:cNvSpPr>
            <p:nvPr/>
          </p:nvSpPr>
          <p:spPr bwMode="auto">
            <a:xfrm>
              <a:off x="7032625" y="3362325"/>
              <a:ext cx="100013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2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6" y="74"/>
                </a:cxn>
                <a:cxn ang="0">
                  <a:pos x="49" y="74"/>
                </a:cxn>
                <a:cxn ang="0">
                  <a:pos x="46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7" y="35"/>
                </a:cxn>
                <a:cxn ang="0">
                  <a:pos x="12" y="30"/>
                </a:cxn>
                <a:cxn ang="0">
                  <a:pos x="25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6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6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2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6" y="74"/>
                  </a:lnTo>
                  <a:lnTo>
                    <a:pt x="49" y="74"/>
                  </a:lnTo>
                  <a:lnTo>
                    <a:pt x="46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7" y="35"/>
                  </a:lnTo>
                  <a:lnTo>
                    <a:pt x="12" y="30"/>
                  </a:lnTo>
                  <a:lnTo>
                    <a:pt x="25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6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6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2" name="Freeform 490"/>
            <p:cNvSpPr>
              <a:spLocks/>
            </p:cNvSpPr>
            <p:nvPr/>
          </p:nvSpPr>
          <p:spPr bwMode="auto">
            <a:xfrm>
              <a:off x="7151688" y="3362325"/>
              <a:ext cx="100013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1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2" y="30"/>
                </a:cxn>
                <a:cxn ang="0">
                  <a:pos x="24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2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4" y="9"/>
                </a:cxn>
                <a:cxn ang="0">
                  <a:pos x="89" y="19"/>
                </a:cxn>
                <a:cxn ang="0">
                  <a:pos x="105" y="30"/>
                </a:cxn>
                <a:cxn ang="0">
                  <a:pos x="114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1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2" y="30"/>
                  </a:lnTo>
                  <a:lnTo>
                    <a:pt x="24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2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4" y="9"/>
                  </a:lnTo>
                  <a:lnTo>
                    <a:pt x="89" y="19"/>
                  </a:lnTo>
                  <a:lnTo>
                    <a:pt x="105" y="30"/>
                  </a:lnTo>
                  <a:lnTo>
                    <a:pt x="114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3" name="Freeform 491"/>
            <p:cNvSpPr>
              <a:spLocks/>
            </p:cNvSpPr>
            <p:nvPr/>
          </p:nvSpPr>
          <p:spPr bwMode="auto">
            <a:xfrm>
              <a:off x="7270750" y="3362325"/>
              <a:ext cx="98425" cy="58738"/>
            </a:xfrm>
            <a:custGeom>
              <a:avLst/>
              <a:gdLst/>
              <a:ahLst/>
              <a:cxnLst>
                <a:cxn ang="0">
                  <a:pos x="124" y="35"/>
                </a:cxn>
                <a:cxn ang="0">
                  <a:pos x="124" y="35"/>
                </a:cxn>
                <a:cxn ang="0">
                  <a:pos x="117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6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0" y="72"/>
                </a:cxn>
                <a:cxn ang="0">
                  <a:pos x="55" y="74"/>
                </a:cxn>
                <a:cxn ang="0">
                  <a:pos x="50" y="74"/>
                </a:cxn>
                <a:cxn ang="0">
                  <a:pos x="44" y="72"/>
                </a:cxn>
                <a:cxn ang="0">
                  <a:pos x="36" y="68"/>
                </a:cxn>
                <a:cxn ang="0">
                  <a:pos x="27" y="61"/>
                </a:cxn>
                <a:cxn ang="0">
                  <a:pos x="13" y="46"/>
                </a:cxn>
                <a:cxn ang="0">
                  <a:pos x="6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6" y="35"/>
                </a:cxn>
                <a:cxn ang="0">
                  <a:pos x="11" y="30"/>
                </a:cxn>
                <a:cxn ang="0">
                  <a:pos x="25" y="14"/>
                </a:cxn>
                <a:cxn ang="0">
                  <a:pos x="32" y="7"/>
                </a:cxn>
                <a:cxn ang="0">
                  <a:pos x="43" y="2"/>
                </a:cxn>
                <a:cxn ang="0">
                  <a:pos x="46" y="0"/>
                </a:cxn>
                <a:cxn ang="0">
                  <a:pos x="51" y="0"/>
                </a:cxn>
                <a:cxn ang="0">
                  <a:pos x="58" y="2"/>
                </a:cxn>
                <a:cxn ang="0">
                  <a:pos x="64" y="3"/>
                </a:cxn>
                <a:cxn ang="0">
                  <a:pos x="64" y="3"/>
                </a:cxn>
                <a:cxn ang="0">
                  <a:pos x="74" y="9"/>
                </a:cxn>
                <a:cxn ang="0">
                  <a:pos x="88" y="19"/>
                </a:cxn>
                <a:cxn ang="0">
                  <a:pos x="106" y="30"/>
                </a:cxn>
                <a:cxn ang="0">
                  <a:pos x="115" y="33"/>
                </a:cxn>
                <a:cxn ang="0">
                  <a:pos x="124" y="35"/>
                </a:cxn>
                <a:cxn ang="0">
                  <a:pos x="124" y="35"/>
                </a:cxn>
              </a:cxnLst>
              <a:rect l="0" t="0" r="r" b="b"/>
              <a:pathLst>
                <a:path w="124" h="74">
                  <a:moveTo>
                    <a:pt x="124" y="35"/>
                  </a:moveTo>
                  <a:lnTo>
                    <a:pt x="124" y="35"/>
                  </a:lnTo>
                  <a:lnTo>
                    <a:pt x="117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6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0" y="72"/>
                  </a:lnTo>
                  <a:lnTo>
                    <a:pt x="55" y="74"/>
                  </a:lnTo>
                  <a:lnTo>
                    <a:pt x="50" y="74"/>
                  </a:lnTo>
                  <a:lnTo>
                    <a:pt x="44" y="72"/>
                  </a:lnTo>
                  <a:lnTo>
                    <a:pt x="36" y="68"/>
                  </a:lnTo>
                  <a:lnTo>
                    <a:pt x="27" y="61"/>
                  </a:lnTo>
                  <a:lnTo>
                    <a:pt x="13" y="46"/>
                  </a:lnTo>
                  <a:lnTo>
                    <a:pt x="6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6" y="35"/>
                  </a:lnTo>
                  <a:lnTo>
                    <a:pt x="11" y="30"/>
                  </a:lnTo>
                  <a:lnTo>
                    <a:pt x="25" y="14"/>
                  </a:lnTo>
                  <a:lnTo>
                    <a:pt x="32" y="7"/>
                  </a:lnTo>
                  <a:lnTo>
                    <a:pt x="43" y="2"/>
                  </a:lnTo>
                  <a:lnTo>
                    <a:pt x="46" y="0"/>
                  </a:lnTo>
                  <a:lnTo>
                    <a:pt x="51" y="0"/>
                  </a:lnTo>
                  <a:lnTo>
                    <a:pt x="58" y="2"/>
                  </a:lnTo>
                  <a:lnTo>
                    <a:pt x="64" y="3"/>
                  </a:lnTo>
                  <a:lnTo>
                    <a:pt x="64" y="3"/>
                  </a:lnTo>
                  <a:lnTo>
                    <a:pt x="74" y="9"/>
                  </a:lnTo>
                  <a:lnTo>
                    <a:pt x="88" y="19"/>
                  </a:lnTo>
                  <a:lnTo>
                    <a:pt x="106" y="30"/>
                  </a:lnTo>
                  <a:lnTo>
                    <a:pt x="115" y="33"/>
                  </a:lnTo>
                  <a:lnTo>
                    <a:pt x="124" y="35"/>
                  </a:lnTo>
                  <a:lnTo>
                    <a:pt x="124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4" name="Freeform 492"/>
            <p:cNvSpPr>
              <a:spLocks/>
            </p:cNvSpPr>
            <p:nvPr/>
          </p:nvSpPr>
          <p:spPr bwMode="auto">
            <a:xfrm>
              <a:off x="7388225" y="3362325"/>
              <a:ext cx="100013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8" y="42"/>
                </a:cxn>
                <a:cxn ang="0">
                  <a:pos x="92" y="53"/>
                </a:cxn>
                <a:cxn ang="0">
                  <a:pos x="78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7" y="74"/>
                </a:cxn>
                <a:cxn ang="0">
                  <a:pos x="51" y="74"/>
                </a:cxn>
                <a:cxn ang="0">
                  <a:pos x="46" y="72"/>
                </a:cxn>
                <a:cxn ang="0">
                  <a:pos x="35" y="68"/>
                </a:cxn>
                <a:cxn ang="0">
                  <a:pos x="28" y="61"/>
                </a:cxn>
                <a:cxn ang="0">
                  <a:pos x="13" y="46"/>
                </a:cxn>
                <a:cxn ang="0">
                  <a:pos x="7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7" y="35"/>
                </a:cxn>
                <a:cxn ang="0">
                  <a:pos x="13" y="30"/>
                </a:cxn>
                <a:cxn ang="0">
                  <a:pos x="27" y="14"/>
                </a:cxn>
                <a:cxn ang="0">
                  <a:pos x="34" y="7"/>
                </a:cxn>
                <a:cxn ang="0">
                  <a:pos x="42" y="2"/>
                </a:cxn>
                <a:cxn ang="0">
                  <a:pos x="48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6" y="9"/>
                </a:cxn>
                <a:cxn ang="0">
                  <a:pos x="90" y="19"/>
                </a:cxn>
                <a:cxn ang="0">
                  <a:pos x="108" y="30"/>
                </a:cxn>
                <a:cxn ang="0">
                  <a:pos x="116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8" y="42"/>
                  </a:lnTo>
                  <a:lnTo>
                    <a:pt x="92" y="53"/>
                  </a:lnTo>
                  <a:lnTo>
                    <a:pt x="78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7" y="74"/>
                  </a:lnTo>
                  <a:lnTo>
                    <a:pt x="51" y="74"/>
                  </a:lnTo>
                  <a:lnTo>
                    <a:pt x="46" y="72"/>
                  </a:lnTo>
                  <a:lnTo>
                    <a:pt x="35" y="68"/>
                  </a:lnTo>
                  <a:lnTo>
                    <a:pt x="28" y="61"/>
                  </a:lnTo>
                  <a:lnTo>
                    <a:pt x="13" y="46"/>
                  </a:lnTo>
                  <a:lnTo>
                    <a:pt x="7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7" y="35"/>
                  </a:lnTo>
                  <a:lnTo>
                    <a:pt x="13" y="30"/>
                  </a:lnTo>
                  <a:lnTo>
                    <a:pt x="27" y="14"/>
                  </a:lnTo>
                  <a:lnTo>
                    <a:pt x="34" y="7"/>
                  </a:lnTo>
                  <a:lnTo>
                    <a:pt x="42" y="2"/>
                  </a:lnTo>
                  <a:lnTo>
                    <a:pt x="48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6" y="9"/>
                  </a:lnTo>
                  <a:lnTo>
                    <a:pt x="90" y="19"/>
                  </a:lnTo>
                  <a:lnTo>
                    <a:pt x="108" y="30"/>
                  </a:lnTo>
                  <a:lnTo>
                    <a:pt x="116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5" name="Freeform 493"/>
            <p:cNvSpPr>
              <a:spLocks/>
            </p:cNvSpPr>
            <p:nvPr/>
          </p:nvSpPr>
          <p:spPr bwMode="auto">
            <a:xfrm>
              <a:off x="7507288" y="3362325"/>
              <a:ext cx="98425" cy="58738"/>
            </a:xfrm>
            <a:custGeom>
              <a:avLst/>
              <a:gdLst/>
              <a:ahLst/>
              <a:cxnLst>
                <a:cxn ang="0">
                  <a:pos x="125" y="35"/>
                </a:cxn>
                <a:cxn ang="0">
                  <a:pos x="125" y="35"/>
                </a:cxn>
                <a:cxn ang="0">
                  <a:pos x="116" y="38"/>
                </a:cxn>
                <a:cxn ang="0">
                  <a:pos x="107" y="42"/>
                </a:cxn>
                <a:cxn ang="0">
                  <a:pos x="91" y="53"/>
                </a:cxn>
                <a:cxn ang="0">
                  <a:pos x="77" y="63"/>
                </a:cxn>
                <a:cxn ang="0">
                  <a:pos x="67" y="70"/>
                </a:cxn>
                <a:cxn ang="0">
                  <a:pos x="67" y="70"/>
                </a:cxn>
                <a:cxn ang="0">
                  <a:pos x="62" y="72"/>
                </a:cxn>
                <a:cxn ang="0">
                  <a:pos x="54" y="74"/>
                </a:cxn>
                <a:cxn ang="0">
                  <a:pos x="49" y="74"/>
                </a:cxn>
                <a:cxn ang="0">
                  <a:pos x="44" y="72"/>
                </a:cxn>
                <a:cxn ang="0">
                  <a:pos x="35" y="68"/>
                </a:cxn>
                <a:cxn ang="0">
                  <a:pos x="26" y="61"/>
                </a:cxn>
                <a:cxn ang="0">
                  <a:pos x="12" y="46"/>
                </a:cxn>
                <a:cxn ang="0">
                  <a:pos x="5" y="40"/>
                </a:cxn>
                <a:cxn ang="0">
                  <a:pos x="0" y="38"/>
                </a:cxn>
                <a:cxn ang="0">
                  <a:pos x="0" y="38"/>
                </a:cxn>
                <a:cxn ang="0">
                  <a:pos x="5" y="35"/>
                </a:cxn>
                <a:cxn ang="0">
                  <a:pos x="12" y="30"/>
                </a:cxn>
                <a:cxn ang="0">
                  <a:pos x="25" y="14"/>
                </a:cxn>
                <a:cxn ang="0">
                  <a:pos x="33" y="7"/>
                </a:cxn>
                <a:cxn ang="0">
                  <a:pos x="42" y="2"/>
                </a:cxn>
                <a:cxn ang="0">
                  <a:pos x="47" y="0"/>
                </a:cxn>
                <a:cxn ang="0">
                  <a:pos x="53" y="0"/>
                </a:cxn>
                <a:cxn ang="0">
                  <a:pos x="58" y="2"/>
                </a:cxn>
                <a:cxn ang="0">
                  <a:pos x="65" y="3"/>
                </a:cxn>
                <a:cxn ang="0">
                  <a:pos x="65" y="3"/>
                </a:cxn>
                <a:cxn ang="0">
                  <a:pos x="76" y="9"/>
                </a:cxn>
                <a:cxn ang="0">
                  <a:pos x="90" y="19"/>
                </a:cxn>
                <a:cxn ang="0">
                  <a:pos x="106" y="30"/>
                </a:cxn>
                <a:cxn ang="0">
                  <a:pos x="114" y="33"/>
                </a:cxn>
                <a:cxn ang="0">
                  <a:pos x="125" y="35"/>
                </a:cxn>
                <a:cxn ang="0">
                  <a:pos x="125" y="35"/>
                </a:cxn>
              </a:cxnLst>
              <a:rect l="0" t="0" r="r" b="b"/>
              <a:pathLst>
                <a:path w="125" h="74">
                  <a:moveTo>
                    <a:pt x="125" y="35"/>
                  </a:moveTo>
                  <a:lnTo>
                    <a:pt x="125" y="35"/>
                  </a:lnTo>
                  <a:lnTo>
                    <a:pt x="116" y="38"/>
                  </a:lnTo>
                  <a:lnTo>
                    <a:pt x="107" y="42"/>
                  </a:lnTo>
                  <a:lnTo>
                    <a:pt x="91" y="53"/>
                  </a:lnTo>
                  <a:lnTo>
                    <a:pt x="77" y="63"/>
                  </a:lnTo>
                  <a:lnTo>
                    <a:pt x="67" y="70"/>
                  </a:lnTo>
                  <a:lnTo>
                    <a:pt x="67" y="70"/>
                  </a:lnTo>
                  <a:lnTo>
                    <a:pt x="62" y="72"/>
                  </a:lnTo>
                  <a:lnTo>
                    <a:pt x="54" y="74"/>
                  </a:lnTo>
                  <a:lnTo>
                    <a:pt x="49" y="74"/>
                  </a:lnTo>
                  <a:lnTo>
                    <a:pt x="44" y="72"/>
                  </a:lnTo>
                  <a:lnTo>
                    <a:pt x="35" y="68"/>
                  </a:lnTo>
                  <a:lnTo>
                    <a:pt x="26" y="61"/>
                  </a:lnTo>
                  <a:lnTo>
                    <a:pt x="12" y="46"/>
                  </a:lnTo>
                  <a:lnTo>
                    <a:pt x="5" y="40"/>
                  </a:lnTo>
                  <a:lnTo>
                    <a:pt x="0" y="38"/>
                  </a:lnTo>
                  <a:lnTo>
                    <a:pt x="0" y="38"/>
                  </a:lnTo>
                  <a:lnTo>
                    <a:pt x="5" y="35"/>
                  </a:lnTo>
                  <a:lnTo>
                    <a:pt x="12" y="30"/>
                  </a:lnTo>
                  <a:lnTo>
                    <a:pt x="25" y="14"/>
                  </a:lnTo>
                  <a:lnTo>
                    <a:pt x="33" y="7"/>
                  </a:lnTo>
                  <a:lnTo>
                    <a:pt x="42" y="2"/>
                  </a:lnTo>
                  <a:lnTo>
                    <a:pt x="47" y="0"/>
                  </a:lnTo>
                  <a:lnTo>
                    <a:pt x="53" y="0"/>
                  </a:lnTo>
                  <a:lnTo>
                    <a:pt x="58" y="2"/>
                  </a:lnTo>
                  <a:lnTo>
                    <a:pt x="65" y="3"/>
                  </a:lnTo>
                  <a:lnTo>
                    <a:pt x="65" y="3"/>
                  </a:lnTo>
                  <a:lnTo>
                    <a:pt x="76" y="9"/>
                  </a:lnTo>
                  <a:lnTo>
                    <a:pt x="90" y="19"/>
                  </a:lnTo>
                  <a:lnTo>
                    <a:pt x="106" y="30"/>
                  </a:lnTo>
                  <a:lnTo>
                    <a:pt x="114" y="33"/>
                  </a:lnTo>
                  <a:lnTo>
                    <a:pt x="125" y="35"/>
                  </a:lnTo>
                  <a:lnTo>
                    <a:pt x="125" y="35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6" name="Freeform 494"/>
            <p:cNvSpPr>
              <a:spLocks/>
            </p:cNvSpPr>
            <p:nvPr/>
          </p:nvSpPr>
          <p:spPr bwMode="auto">
            <a:xfrm>
              <a:off x="7646988" y="3462338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0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6" y="12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7"/>
                </a:cxn>
                <a:cxn ang="0">
                  <a:pos x="72" y="54"/>
                </a:cxn>
                <a:cxn ang="0">
                  <a:pos x="72" y="60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5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6" y="12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7"/>
                  </a:lnTo>
                  <a:lnTo>
                    <a:pt x="72" y="54"/>
                  </a:lnTo>
                  <a:lnTo>
                    <a:pt x="72" y="60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5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7" name="Freeform 495"/>
            <p:cNvSpPr>
              <a:spLocks/>
            </p:cNvSpPr>
            <p:nvPr/>
          </p:nvSpPr>
          <p:spPr bwMode="auto">
            <a:xfrm>
              <a:off x="7646988" y="3582988"/>
              <a:ext cx="57150" cy="101600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7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2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5"/>
                </a:cxn>
                <a:cxn ang="0">
                  <a:pos x="12" y="26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1"/>
                </a:cxn>
                <a:cxn ang="0">
                  <a:pos x="60" y="25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8"/>
                </a:cxn>
                <a:cxn ang="0">
                  <a:pos x="72" y="53"/>
                </a:cxn>
                <a:cxn ang="0">
                  <a:pos x="72" y="60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6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7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2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5"/>
                  </a:lnTo>
                  <a:lnTo>
                    <a:pt x="12" y="26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1"/>
                  </a:lnTo>
                  <a:lnTo>
                    <a:pt x="60" y="25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8"/>
                  </a:lnTo>
                  <a:lnTo>
                    <a:pt x="72" y="53"/>
                  </a:lnTo>
                  <a:lnTo>
                    <a:pt x="72" y="60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6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8" name="Freeform 496"/>
            <p:cNvSpPr>
              <a:spLocks/>
            </p:cNvSpPr>
            <p:nvPr/>
          </p:nvSpPr>
          <p:spPr bwMode="auto">
            <a:xfrm>
              <a:off x="7646988" y="3703638"/>
              <a:ext cx="57150" cy="101600"/>
            </a:xfrm>
            <a:custGeom>
              <a:avLst/>
              <a:gdLst/>
              <a:ahLst/>
              <a:cxnLst>
                <a:cxn ang="0">
                  <a:pos x="37" y="129"/>
                </a:cxn>
                <a:cxn ang="0">
                  <a:pos x="37" y="129"/>
                </a:cxn>
                <a:cxn ang="0">
                  <a:pos x="35" y="120"/>
                </a:cxn>
                <a:cxn ang="0">
                  <a:pos x="32" y="111"/>
                </a:cxn>
                <a:cxn ang="0">
                  <a:pos x="21" y="94"/>
                </a:cxn>
                <a:cxn ang="0">
                  <a:pos x="11" y="80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4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7"/>
                </a:cxn>
                <a:cxn ang="0">
                  <a:pos x="12" y="29"/>
                </a:cxn>
                <a:cxn ang="0">
                  <a:pos x="26" y="13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3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0" y="44"/>
                </a:cxn>
                <a:cxn ang="0">
                  <a:pos x="72" y="50"/>
                </a:cxn>
                <a:cxn ang="0">
                  <a:pos x="72" y="55"/>
                </a:cxn>
                <a:cxn ang="0">
                  <a:pos x="72" y="60"/>
                </a:cxn>
                <a:cxn ang="0">
                  <a:pos x="70" y="67"/>
                </a:cxn>
                <a:cxn ang="0">
                  <a:pos x="70" y="67"/>
                </a:cxn>
                <a:cxn ang="0">
                  <a:pos x="63" y="78"/>
                </a:cxn>
                <a:cxn ang="0">
                  <a:pos x="55" y="92"/>
                </a:cxn>
                <a:cxn ang="0">
                  <a:pos x="44" y="110"/>
                </a:cxn>
                <a:cxn ang="0">
                  <a:pos x="40" y="118"/>
                </a:cxn>
                <a:cxn ang="0">
                  <a:pos x="37" y="129"/>
                </a:cxn>
                <a:cxn ang="0">
                  <a:pos x="37" y="129"/>
                </a:cxn>
              </a:cxnLst>
              <a:rect l="0" t="0" r="r" b="b"/>
              <a:pathLst>
                <a:path w="72" h="129">
                  <a:moveTo>
                    <a:pt x="37" y="129"/>
                  </a:moveTo>
                  <a:lnTo>
                    <a:pt x="37" y="129"/>
                  </a:lnTo>
                  <a:lnTo>
                    <a:pt x="35" y="120"/>
                  </a:lnTo>
                  <a:lnTo>
                    <a:pt x="32" y="111"/>
                  </a:lnTo>
                  <a:lnTo>
                    <a:pt x="21" y="94"/>
                  </a:lnTo>
                  <a:lnTo>
                    <a:pt x="11" y="80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4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7"/>
                  </a:lnTo>
                  <a:lnTo>
                    <a:pt x="12" y="29"/>
                  </a:lnTo>
                  <a:lnTo>
                    <a:pt x="26" y="13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3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0" y="44"/>
                  </a:lnTo>
                  <a:lnTo>
                    <a:pt x="72" y="50"/>
                  </a:lnTo>
                  <a:lnTo>
                    <a:pt x="72" y="55"/>
                  </a:lnTo>
                  <a:lnTo>
                    <a:pt x="72" y="60"/>
                  </a:lnTo>
                  <a:lnTo>
                    <a:pt x="70" y="67"/>
                  </a:lnTo>
                  <a:lnTo>
                    <a:pt x="70" y="67"/>
                  </a:lnTo>
                  <a:lnTo>
                    <a:pt x="63" y="78"/>
                  </a:lnTo>
                  <a:lnTo>
                    <a:pt x="55" y="92"/>
                  </a:lnTo>
                  <a:lnTo>
                    <a:pt x="44" y="110"/>
                  </a:lnTo>
                  <a:lnTo>
                    <a:pt x="40" y="118"/>
                  </a:lnTo>
                  <a:lnTo>
                    <a:pt x="37" y="129"/>
                  </a:lnTo>
                  <a:lnTo>
                    <a:pt x="37" y="12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9" name="Freeform 497"/>
            <p:cNvSpPr>
              <a:spLocks/>
            </p:cNvSpPr>
            <p:nvPr/>
          </p:nvSpPr>
          <p:spPr bwMode="auto">
            <a:xfrm>
              <a:off x="7646988" y="3825875"/>
              <a:ext cx="57150" cy="100013"/>
            </a:xfrm>
            <a:custGeom>
              <a:avLst/>
              <a:gdLst/>
              <a:ahLst/>
              <a:cxnLst>
                <a:cxn ang="0">
                  <a:pos x="37" y="126"/>
                </a:cxn>
                <a:cxn ang="0">
                  <a:pos x="37" y="126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0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5"/>
                </a:cxn>
                <a:cxn ang="0">
                  <a:pos x="5" y="35"/>
                </a:cxn>
                <a:cxn ang="0">
                  <a:pos x="12" y="26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7"/>
                </a:cxn>
                <a:cxn ang="0">
                  <a:pos x="72" y="52"/>
                </a:cxn>
                <a:cxn ang="0">
                  <a:pos x="72" y="59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5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0" y="118"/>
                </a:cxn>
                <a:cxn ang="0">
                  <a:pos x="37" y="126"/>
                </a:cxn>
                <a:cxn ang="0">
                  <a:pos x="37" y="126"/>
                </a:cxn>
              </a:cxnLst>
              <a:rect l="0" t="0" r="r" b="b"/>
              <a:pathLst>
                <a:path w="72" h="126">
                  <a:moveTo>
                    <a:pt x="37" y="126"/>
                  </a:moveTo>
                  <a:lnTo>
                    <a:pt x="37" y="126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5"/>
                  </a:lnTo>
                  <a:lnTo>
                    <a:pt x="5" y="35"/>
                  </a:lnTo>
                  <a:lnTo>
                    <a:pt x="12" y="26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7"/>
                  </a:lnTo>
                  <a:lnTo>
                    <a:pt x="72" y="52"/>
                  </a:lnTo>
                  <a:lnTo>
                    <a:pt x="72" y="59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5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0" y="118"/>
                  </a:lnTo>
                  <a:lnTo>
                    <a:pt x="37" y="126"/>
                  </a:lnTo>
                  <a:lnTo>
                    <a:pt x="37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0" name="Freeform 498"/>
            <p:cNvSpPr>
              <a:spLocks/>
            </p:cNvSpPr>
            <p:nvPr/>
          </p:nvSpPr>
          <p:spPr bwMode="auto">
            <a:xfrm>
              <a:off x="7646988" y="3946525"/>
              <a:ext cx="57150" cy="101600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7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0" y="61"/>
                </a:cxn>
                <a:cxn ang="0">
                  <a:pos x="0" y="56"/>
                </a:cxn>
                <a:cxn ang="0">
                  <a:pos x="0" y="49"/>
                </a:cxn>
                <a:cxn ang="0">
                  <a:pos x="2" y="44"/>
                </a:cxn>
                <a:cxn ang="0">
                  <a:pos x="5" y="35"/>
                </a:cxn>
                <a:cxn ang="0">
                  <a:pos x="12" y="26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0"/>
                </a:cxn>
                <a:cxn ang="0">
                  <a:pos x="60" y="24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7"/>
                </a:cxn>
                <a:cxn ang="0">
                  <a:pos x="72" y="53"/>
                </a:cxn>
                <a:cxn ang="0">
                  <a:pos x="72" y="58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6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0" y="116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7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0" y="49"/>
                  </a:lnTo>
                  <a:lnTo>
                    <a:pt x="2" y="44"/>
                  </a:lnTo>
                  <a:lnTo>
                    <a:pt x="5" y="35"/>
                  </a:lnTo>
                  <a:lnTo>
                    <a:pt x="12" y="26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0"/>
                  </a:lnTo>
                  <a:lnTo>
                    <a:pt x="60" y="24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7"/>
                  </a:lnTo>
                  <a:lnTo>
                    <a:pt x="72" y="53"/>
                  </a:lnTo>
                  <a:lnTo>
                    <a:pt x="72" y="58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6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0" y="116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1" name="Freeform 499"/>
            <p:cNvSpPr>
              <a:spLocks/>
            </p:cNvSpPr>
            <p:nvPr/>
          </p:nvSpPr>
          <p:spPr bwMode="auto">
            <a:xfrm>
              <a:off x="7646988" y="4067175"/>
              <a:ext cx="57150" cy="101600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20"/>
                </a:cxn>
                <a:cxn ang="0">
                  <a:pos x="32" y="111"/>
                </a:cxn>
                <a:cxn ang="0">
                  <a:pos x="21" y="94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4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7"/>
                </a:cxn>
                <a:cxn ang="0">
                  <a:pos x="12" y="28"/>
                </a:cxn>
                <a:cxn ang="0">
                  <a:pos x="26" y="13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3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0" y="44"/>
                </a:cxn>
                <a:cxn ang="0">
                  <a:pos x="72" y="50"/>
                </a:cxn>
                <a:cxn ang="0">
                  <a:pos x="72" y="55"/>
                </a:cxn>
                <a:cxn ang="0">
                  <a:pos x="72" y="60"/>
                </a:cxn>
                <a:cxn ang="0">
                  <a:pos x="70" y="67"/>
                </a:cxn>
                <a:cxn ang="0">
                  <a:pos x="70" y="67"/>
                </a:cxn>
                <a:cxn ang="0">
                  <a:pos x="63" y="78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20"/>
                  </a:lnTo>
                  <a:lnTo>
                    <a:pt x="32" y="111"/>
                  </a:lnTo>
                  <a:lnTo>
                    <a:pt x="21" y="94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4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7"/>
                  </a:lnTo>
                  <a:lnTo>
                    <a:pt x="12" y="28"/>
                  </a:lnTo>
                  <a:lnTo>
                    <a:pt x="26" y="13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3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0" y="44"/>
                  </a:lnTo>
                  <a:lnTo>
                    <a:pt x="72" y="50"/>
                  </a:lnTo>
                  <a:lnTo>
                    <a:pt x="72" y="55"/>
                  </a:lnTo>
                  <a:lnTo>
                    <a:pt x="72" y="60"/>
                  </a:lnTo>
                  <a:lnTo>
                    <a:pt x="70" y="67"/>
                  </a:lnTo>
                  <a:lnTo>
                    <a:pt x="70" y="67"/>
                  </a:lnTo>
                  <a:lnTo>
                    <a:pt x="63" y="78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2" name="Freeform 500"/>
            <p:cNvSpPr>
              <a:spLocks/>
            </p:cNvSpPr>
            <p:nvPr/>
          </p:nvSpPr>
          <p:spPr bwMode="auto">
            <a:xfrm>
              <a:off x="7646988" y="4189413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10"/>
                </a:cxn>
                <a:cxn ang="0">
                  <a:pos x="21" y="94"/>
                </a:cxn>
                <a:cxn ang="0">
                  <a:pos x="11" y="80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2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6"/>
                </a:cxn>
                <a:cxn ang="0">
                  <a:pos x="12" y="27"/>
                </a:cxn>
                <a:cxn ang="0">
                  <a:pos x="26" y="13"/>
                </a:cxn>
                <a:cxn ang="0">
                  <a:pos x="32" y="6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3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0" y="43"/>
                </a:cxn>
                <a:cxn ang="0">
                  <a:pos x="72" y="48"/>
                </a:cxn>
                <a:cxn ang="0">
                  <a:pos x="72" y="53"/>
                </a:cxn>
                <a:cxn ang="0">
                  <a:pos x="72" y="60"/>
                </a:cxn>
                <a:cxn ang="0">
                  <a:pos x="70" y="66"/>
                </a:cxn>
                <a:cxn ang="0">
                  <a:pos x="70" y="66"/>
                </a:cxn>
                <a:cxn ang="0">
                  <a:pos x="63" y="76"/>
                </a:cxn>
                <a:cxn ang="0">
                  <a:pos x="55" y="92"/>
                </a:cxn>
                <a:cxn ang="0">
                  <a:pos x="44" y="108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10"/>
                  </a:lnTo>
                  <a:lnTo>
                    <a:pt x="21" y="94"/>
                  </a:lnTo>
                  <a:lnTo>
                    <a:pt x="11" y="80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2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6"/>
                  </a:lnTo>
                  <a:lnTo>
                    <a:pt x="12" y="27"/>
                  </a:lnTo>
                  <a:lnTo>
                    <a:pt x="26" y="13"/>
                  </a:lnTo>
                  <a:lnTo>
                    <a:pt x="32" y="6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3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0" y="43"/>
                  </a:lnTo>
                  <a:lnTo>
                    <a:pt x="72" y="48"/>
                  </a:lnTo>
                  <a:lnTo>
                    <a:pt x="72" y="53"/>
                  </a:lnTo>
                  <a:lnTo>
                    <a:pt x="72" y="60"/>
                  </a:lnTo>
                  <a:lnTo>
                    <a:pt x="70" y="66"/>
                  </a:lnTo>
                  <a:lnTo>
                    <a:pt x="70" y="66"/>
                  </a:lnTo>
                  <a:lnTo>
                    <a:pt x="63" y="76"/>
                  </a:lnTo>
                  <a:lnTo>
                    <a:pt x="55" y="92"/>
                  </a:lnTo>
                  <a:lnTo>
                    <a:pt x="44" y="108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3" name="Freeform 501"/>
            <p:cNvSpPr>
              <a:spLocks/>
            </p:cNvSpPr>
            <p:nvPr/>
          </p:nvSpPr>
          <p:spPr bwMode="auto">
            <a:xfrm>
              <a:off x="7646988" y="4310063"/>
              <a:ext cx="57150" cy="101600"/>
            </a:xfrm>
            <a:custGeom>
              <a:avLst/>
              <a:gdLst/>
              <a:ahLst/>
              <a:cxnLst>
                <a:cxn ang="0">
                  <a:pos x="37" y="126"/>
                </a:cxn>
                <a:cxn ang="0">
                  <a:pos x="37" y="126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7"/>
                </a:cxn>
                <a:cxn ang="0">
                  <a:pos x="4" y="67"/>
                </a:cxn>
                <a:cxn ang="0">
                  <a:pos x="4" y="67"/>
                </a:cxn>
                <a:cxn ang="0">
                  <a:pos x="0" y="61"/>
                </a:cxn>
                <a:cxn ang="0">
                  <a:pos x="0" y="56"/>
                </a:cxn>
                <a:cxn ang="0">
                  <a:pos x="0" y="49"/>
                </a:cxn>
                <a:cxn ang="0">
                  <a:pos x="2" y="44"/>
                </a:cxn>
                <a:cxn ang="0">
                  <a:pos x="5" y="35"/>
                </a:cxn>
                <a:cxn ang="0">
                  <a:pos x="12" y="26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0"/>
                </a:cxn>
                <a:cxn ang="0">
                  <a:pos x="60" y="24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7"/>
                </a:cxn>
                <a:cxn ang="0">
                  <a:pos x="72" y="52"/>
                </a:cxn>
                <a:cxn ang="0">
                  <a:pos x="72" y="58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5"/>
                </a:cxn>
                <a:cxn ang="0">
                  <a:pos x="55" y="89"/>
                </a:cxn>
                <a:cxn ang="0">
                  <a:pos x="44" y="107"/>
                </a:cxn>
                <a:cxn ang="0">
                  <a:pos x="40" y="116"/>
                </a:cxn>
                <a:cxn ang="0">
                  <a:pos x="37" y="126"/>
                </a:cxn>
                <a:cxn ang="0">
                  <a:pos x="37" y="126"/>
                </a:cxn>
              </a:cxnLst>
              <a:rect l="0" t="0" r="r" b="b"/>
              <a:pathLst>
                <a:path w="72" h="126">
                  <a:moveTo>
                    <a:pt x="37" y="126"/>
                  </a:moveTo>
                  <a:lnTo>
                    <a:pt x="37" y="126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7"/>
                  </a:lnTo>
                  <a:lnTo>
                    <a:pt x="4" y="67"/>
                  </a:lnTo>
                  <a:lnTo>
                    <a:pt x="4" y="67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0" y="49"/>
                  </a:lnTo>
                  <a:lnTo>
                    <a:pt x="2" y="44"/>
                  </a:lnTo>
                  <a:lnTo>
                    <a:pt x="5" y="35"/>
                  </a:lnTo>
                  <a:lnTo>
                    <a:pt x="12" y="26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0"/>
                  </a:lnTo>
                  <a:lnTo>
                    <a:pt x="60" y="24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7"/>
                  </a:lnTo>
                  <a:lnTo>
                    <a:pt x="72" y="52"/>
                  </a:lnTo>
                  <a:lnTo>
                    <a:pt x="72" y="58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5"/>
                  </a:lnTo>
                  <a:lnTo>
                    <a:pt x="55" y="89"/>
                  </a:lnTo>
                  <a:lnTo>
                    <a:pt x="44" y="107"/>
                  </a:lnTo>
                  <a:lnTo>
                    <a:pt x="40" y="116"/>
                  </a:lnTo>
                  <a:lnTo>
                    <a:pt x="37" y="126"/>
                  </a:lnTo>
                  <a:lnTo>
                    <a:pt x="37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4" name="Freeform 502"/>
            <p:cNvSpPr>
              <a:spLocks/>
            </p:cNvSpPr>
            <p:nvPr/>
          </p:nvSpPr>
          <p:spPr bwMode="auto">
            <a:xfrm>
              <a:off x="7646988" y="4430713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20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3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7"/>
                </a:cxn>
                <a:cxn ang="0">
                  <a:pos x="12" y="28"/>
                </a:cxn>
                <a:cxn ang="0">
                  <a:pos x="26" y="12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4"/>
                </a:cxn>
                <a:cxn ang="0">
                  <a:pos x="70" y="44"/>
                </a:cxn>
                <a:cxn ang="0">
                  <a:pos x="72" y="49"/>
                </a:cxn>
                <a:cxn ang="0">
                  <a:pos x="72" y="55"/>
                </a:cxn>
                <a:cxn ang="0">
                  <a:pos x="72" y="60"/>
                </a:cxn>
                <a:cxn ang="0">
                  <a:pos x="70" y="67"/>
                </a:cxn>
                <a:cxn ang="0">
                  <a:pos x="70" y="67"/>
                </a:cxn>
                <a:cxn ang="0">
                  <a:pos x="63" y="78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20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3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7"/>
                  </a:lnTo>
                  <a:lnTo>
                    <a:pt x="12" y="28"/>
                  </a:lnTo>
                  <a:lnTo>
                    <a:pt x="26" y="12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4"/>
                  </a:lnTo>
                  <a:lnTo>
                    <a:pt x="70" y="44"/>
                  </a:lnTo>
                  <a:lnTo>
                    <a:pt x="72" y="49"/>
                  </a:lnTo>
                  <a:lnTo>
                    <a:pt x="72" y="55"/>
                  </a:lnTo>
                  <a:lnTo>
                    <a:pt x="72" y="60"/>
                  </a:lnTo>
                  <a:lnTo>
                    <a:pt x="70" y="67"/>
                  </a:lnTo>
                  <a:lnTo>
                    <a:pt x="70" y="67"/>
                  </a:lnTo>
                  <a:lnTo>
                    <a:pt x="63" y="78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5" name="Freeform 503"/>
            <p:cNvSpPr>
              <a:spLocks/>
            </p:cNvSpPr>
            <p:nvPr/>
          </p:nvSpPr>
          <p:spPr bwMode="auto">
            <a:xfrm>
              <a:off x="7646988" y="4552950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4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2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5"/>
                </a:cxn>
                <a:cxn ang="0">
                  <a:pos x="12" y="27"/>
                </a:cxn>
                <a:cxn ang="0">
                  <a:pos x="26" y="13"/>
                </a:cxn>
                <a:cxn ang="0">
                  <a:pos x="32" y="6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3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0" y="43"/>
                </a:cxn>
                <a:cxn ang="0">
                  <a:pos x="72" y="48"/>
                </a:cxn>
                <a:cxn ang="0">
                  <a:pos x="72" y="53"/>
                </a:cxn>
                <a:cxn ang="0">
                  <a:pos x="72" y="60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6"/>
                </a:cxn>
                <a:cxn ang="0">
                  <a:pos x="55" y="92"/>
                </a:cxn>
                <a:cxn ang="0">
                  <a:pos x="44" y="108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4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2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5"/>
                  </a:lnTo>
                  <a:lnTo>
                    <a:pt x="12" y="27"/>
                  </a:lnTo>
                  <a:lnTo>
                    <a:pt x="26" y="13"/>
                  </a:lnTo>
                  <a:lnTo>
                    <a:pt x="32" y="6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3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0" y="43"/>
                  </a:lnTo>
                  <a:lnTo>
                    <a:pt x="72" y="48"/>
                  </a:lnTo>
                  <a:lnTo>
                    <a:pt x="72" y="53"/>
                  </a:lnTo>
                  <a:lnTo>
                    <a:pt x="72" y="60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6"/>
                  </a:lnTo>
                  <a:lnTo>
                    <a:pt x="55" y="92"/>
                  </a:lnTo>
                  <a:lnTo>
                    <a:pt x="44" y="108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6" name="Freeform 504"/>
            <p:cNvSpPr>
              <a:spLocks/>
            </p:cNvSpPr>
            <p:nvPr/>
          </p:nvSpPr>
          <p:spPr bwMode="auto">
            <a:xfrm>
              <a:off x="7646988" y="4673600"/>
              <a:ext cx="57150" cy="101600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10"/>
                </a:cxn>
                <a:cxn ang="0">
                  <a:pos x="21" y="94"/>
                </a:cxn>
                <a:cxn ang="0">
                  <a:pos x="11" y="78"/>
                </a:cxn>
                <a:cxn ang="0">
                  <a:pos x="4" y="67"/>
                </a:cxn>
                <a:cxn ang="0">
                  <a:pos x="4" y="67"/>
                </a:cxn>
                <a:cxn ang="0">
                  <a:pos x="0" y="62"/>
                </a:cxn>
                <a:cxn ang="0">
                  <a:pos x="0" y="55"/>
                </a:cxn>
                <a:cxn ang="0">
                  <a:pos x="0" y="50"/>
                </a:cxn>
                <a:cxn ang="0">
                  <a:pos x="2" y="44"/>
                </a:cxn>
                <a:cxn ang="0">
                  <a:pos x="5" y="36"/>
                </a:cxn>
                <a:cxn ang="0">
                  <a:pos x="12" y="27"/>
                </a:cxn>
                <a:cxn ang="0">
                  <a:pos x="26" y="13"/>
                </a:cxn>
                <a:cxn ang="0">
                  <a:pos x="32" y="6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1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0" y="43"/>
                </a:cxn>
                <a:cxn ang="0">
                  <a:pos x="72" y="48"/>
                </a:cxn>
                <a:cxn ang="0">
                  <a:pos x="72" y="53"/>
                </a:cxn>
                <a:cxn ang="0">
                  <a:pos x="72" y="59"/>
                </a:cxn>
                <a:cxn ang="0">
                  <a:pos x="70" y="66"/>
                </a:cxn>
                <a:cxn ang="0">
                  <a:pos x="70" y="66"/>
                </a:cxn>
                <a:cxn ang="0">
                  <a:pos x="63" y="76"/>
                </a:cxn>
                <a:cxn ang="0">
                  <a:pos x="55" y="90"/>
                </a:cxn>
                <a:cxn ang="0">
                  <a:pos x="44" y="108"/>
                </a:cxn>
                <a:cxn ang="0">
                  <a:pos x="40" y="117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10"/>
                  </a:lnTo>
                  <a:lnTo>
                    <a:pt x="21" y="94"/>
                  </a:lnTo>
                  <a:lnTo>
                    <a:pt x="11" y="78"/>
                  </a:lnTo>
                  <a:lnTo>
                    <a:pt x="4" y="67"/>
                  </a:lnTo>
                  <a:lnTo>
                    <a:pt x="4" y="67"/>
                  </a:lnTo>
                  <a:lnTo>
                    <a:pt x="0" y="62"/>
                  </a:lnTo>
                  <a:lnTo>
                    <a:pt x="0" y="55"/>
                  </a:lnTo>
                  <a:lnTo>
                    <a:pt x="0" y="50"/>
                  </a:lnTo>
                  <a:lnTo>
                    <a:pt x="2" y="44"/>
                  </a:lnTo>
                  <a:lnTo>
                    <a:pt x="5" y="36"/>
                  </a:lnTo>
                  <a:lnTo>
                    <a:pt x="12" y="27"/>
                  </a:lnTo>
                  <a:lnTo>
                    <a:pt x="26" y="13"/>
                  </a:lnTo>
                  <a:lnTo>
                    <a:pt x="32" y="6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1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0" y="43"/>
                  </a:lnTo>
                  <a:lnTo>
                    <a:pt x="72" y="48"/>
                  </a:lnTo>
                  <a:lnTo>
                    <a:pt x="72" y="53"/>
                  </a:lnTo>
                  <a:lnTo>
                    <a:pt x="72" y="59"/>
                  </a:lnTo>
                  <a:lnTo>
                    <a:pt x="70" y="66"/>
                  </a:lnTo>
                  <a:lnTo>
                    <a:pt x="70" y="66"/>
                  </a:lnTo>
                  <a:lnTo>
                    <a:pt x="63" y="76"/>
                  </a:lnTo>
                  <a:lnTo>
                    <a:pt x="55" y="90"/>
                  </a:lnTo>
                  <a:lnTo>
                    <a:pt x="44" y="108"/>
                  </a:lnTo>
                  <a:lnTo>
                    <a:pt x="40" y="117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7" name="Freeform 505"/>
            <p:cNvSpPr>
              <a:spLocks/>
            </p:cNvSpPr>
            <p:nvPr/>
          </p:nvSpPr>
          <p:spPr bwMode="auto">
            <a:xfrm>
              <a:off x="7646988" y="4794250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20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2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7"/>
                </a:cxn>
                <a:cxn ang="0">
                  <a:pos x="12" y="28"/>
                </a:cxn>
                <a:cxn ang="0">
                  <a:pos x="26" y="12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0" y="44"/>
                </a:cxn>
                <a:cxn ang="0">
                  <a:pos x="72" y="47"/>
                </a:cxn>
                <a:cxn ang="0">
                  <a:pos x="72" y="54"/>
                </a:cxn>
                <a:cxn ang="0">
                  <a:pos x="72" y="60"/>
                </a:cxn>
                <a:cxn ang="0">
                  <a:pos x="70" y="67"/>
                </a:cxn>
                <a:cxn ang="0">
                  <a:pos x="70" y="67"/>
                </a:cxn>
                <a:cxn ang="0">
                  <a:pos x="63" y="77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20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2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7"/>
                  </a:lnTo>
                  <a:lnTo>
                    <a:pt x="12" y="28"/>
                  </a:lnTo>
                  <a:lnTo>
                    <a:pt x="26" y="12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0" y="44"/>
                  </a:lnTo>
                  <a:lnTo>
                    <a:pt x="72" y="47"/>
                  </a:lnTo>
                  <a:lnTo>
                    <a:pt x="72" y="54"/>
                  </a:lnTo>
                  <a:lnTo>
                    <a:pt x="72" y="60"/>
                  </a:lnTo>
                  <a:lnTo>
                    <a:pt x="70" y="67"/>
                  </a:lnTo>
                  <a:lnTo>
                    <a:pt x="70" y="67"/>
                  </a:lnTo>
                  <a:lnTo>
                    <a:pt x="63" y="77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8" name="Freeform 506"/>
            <p:cNvSpPr>
              <a:spLocks/>
            </p:cNvSpPr>
            <p:nvPr/>
          </p:nvSpPr>
          <p:spPr bwMode="auto">
            <a:xfrm>
              <a:off x="7646988" y="4916488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2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5"/>
                </a:cxn>
                <a:cxn ang="0">
                  <a:pos x="12" y="26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0" y="42"/>
                </a:cxn>
                <a:cxn ang="0">
                  <a:pos x="72" y="48"/>
                </a:cxn>
                <a:cxn ang="0">
                  <a:pos x="72" y="53"/>
                </a:cxn>
                <a:cxn ang="0">
                  <a:pos x="72" y="60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6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2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5"/>
                  </a:lnTo>
                  <a:lnTo>
                    <a:pt x="12" y="26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0" y="42"/>
                  </a:lnTo>
                  <a:lnTo>
                    <a:pt x="72" y="48"/>
                  </a:lnTo>
                  <a:lnTo>
                    <a:pt x="72" y="53"/>
                  </a:lnTo>
                  <a:lnTo>
                    <a:pt x="72" y="60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6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9" name="Freeform 507"/>
            <p:cNvSpPr>
              <a:spLocks/>
            </p:cNvSpPr>
            <p:nvPr/>
          </p:nvSpPr>
          <p:spPr bwMode="auto">
            <a:xfrm>
              <a:off x="7646988" y="5035550"/>
              <a:ext cx="57150" cy="103188"/>
            </a:xfrm>
            <a:custGeom>
              <a:avLst/>
              <a:gdLst/>
              <a:ahLst/>
              <a:cxnLst>
                <a:cxn ang="0">
                  <a:pos x="37" y="128"/>
                </a:cxn>
                <a:cxn ang="0">
                  <a:pos x="37" y="128"/>
                </a:cxn>
                <a:cxn ang="0">
                  <a:pos x="35" y="119"/>
                </a:cxn>
                <a:cxn ang="0">
                  <a:pos x="32" y="110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0" y="63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5"/>
                </a:cxn>
                <a:cxn ang="0">
                  <a:pos x="5" y="36"/>
                </a:cxn>
                <a:cxn ang="0">
                  <a:pos x="12" y="28"/>
                </a:cxn>
                <a:cxn ang="0">
                  <a:pos x="26" y="14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5"/>
                </a:cxn>
                <a:cxn ang="0">
                  <a:pos x="70" y="44"/>
                </a:cxn>
                <a:cxn ang="0">
                  <a:pos x="72" y="49"/>
                </a:cxn>
                <a:cxn ang="0">
                  <a:pos x="72" y="54"/>
                </a:cxn>
                <a:cxn ang="0">
                  <a:pos x="72" y="59"/>
                </a:cxn>
                <a:cxn ang="0">
                  <a:pos x="70" y="66"/>
                </a:cxn>
                <a:cxn ang="0">
                  <a:pos x="70" y="66"/>
                </a:cxn>
                <a:cxn ang="0">
                  <a:pos x="63" y="77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0" y="117"/>
                </a:cxn>
                <a:cxn ang="0">
                  <a:pos x="37" y="128"/>
                </a:cxn>
                <a:cxn ang="0">
                  <a:pos x="37" y="128"/>
                </a:cxn>
              </a:cxnLst>
              <a:rect l="0" t="0" r="r" b="b"/>
              <a:pathLst>
                <a:path w="72" h="128">
                  <a:moveTo>
                    <a:pt x="37" y="128"/>
                  </a:moveTo>
                  <a:lnTo>
                    <a:pt x="37" y="128"/>
                  </a:lnTo>
                  <a:lnTo>
                    <a:pt x="35" y="119"/>
                  </a:lnTo>
                  <a:lnTo>
                    <a:pt x="32" y="110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0" y="63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5"/>
                  </a:lnTo>
                  <a:lnTo>
                    <a:pt x="5" y="36"/>
                  </a:lnTo>
                  <a:lnTo>
                    <a:pt x="12" y="28"/>
                  </a:lnTo>
                  <a:lnTo>
                    <a:pt x="26" y="14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5"/>
                  </a:lnTo>
                  <a:lnTo>
                    <a:pt x="70" y="44"/>
                  </a:lnTo>
                  <a:lnTo>
                    <a:pt x="72" y="49"/>
                  </a:lnTo>
                  <a:lnTo>
                    <a:pt x="72" y="54"/>
                  </a:lnTo>
                  <a:lnTo>
                    <a:pt x="72" y="59"/>
                  </a:lnTo>
                  <a:lnTo>
                    <a:pt x="70" y="66"/>
                  </a:lnTo>
                  <a:lnTo>
                    <a:pt x="70" y="66"/>
                  </a:lnTo>
                  <a:lnTo>
                    <a:pt x="63" y="77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0" y="117"/>
                  </a:lnTo>
                  <a:lnTo>
                    <a:pt x="37" y="128"/>
                  </a:lnTo>
                  <a:lnTo>
                    <a:pt x="37" y="128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0" name="Freeform 508"/>
            <p:cNvSpPr>
              <a:spLocks/>
            </p:cNvSpPr>
            <p:nvPr/>
          </p:nvSpPr>
          <p:spPr bwMode="auto">
            <a:xfrm>
              <a:off x="7646988" y="5157788"/>
              <a:ext cx="57150" cy="100013"/>
            </a:xfrm>
            <a:custGeom>
              <a:avLst/>
              <a:gdLst/>
              <a:ahLst/>
              <a:cxnLst>
                <a:cxn ang="0">
                  <a:pos x="37" y="126"/>
                </a:cxn>
                <a:cxn ang="0">
                  <a:pos x="37" y="126"/>
                </a:cxn>
                <a:cxn ang="0">
                  <a:pos x="35" y="118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0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5"/>
                </a:cxn>
                <a:cxn ang="0">
                  <a:pos x="5" y="35"/>
                </a:cxn>
                <a:cxn ang="0">
                  <a:pos x="12" y="28"/>
                </a:cxn>
                <a:cxn ang="0">
                  <a:pos x="26" y="12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7"/>
                </a:cxn>
                <a:cxn ang="0">
                  <a:pos x="72" y="54"/>
                </a:cxn>
                <a:cxn ang="0">
                  <a:pos x="72" y="60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5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0" y="118"/>
                </a:cxn>
                <a:cxn ang="0">
                  <a:pos x="37" y="126"/>
                </a:cxn>
                <a:cxn ang="0">
                  <a:pos x="37" y="126"/>
                </a:cxn>
              </a:cxnLst>
              <a:rect l="0" t="0" r="r" b="b"/>
              <a:pathLst>
                <a:path w="72" h="126">
                  <a:moveTo>
                    <a:pt x="37" y="126"/>
                  </a:moveTo>
                  <a:lnTo>
                    <a:pt x="37" y="126"/>
                  </a:lnTo>
                  <a:lnTo>
                    <a:pt x="35" y="118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5"/>
                  </a:lnTo>
                  <a:lnTo>
                    <a:pt x="5" y="35"/>
                  </a:lnTo>
                  <a:lnTo>
                    <a:pt x="12" y="28"/>
                  </a:lnTo>
                  <a:lnTo>
                    <a:pt x="26" y="12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7"/>
                  </a:lnTo>
                  <a:lnTo>
                    <a:pt x="72" y="54"/>
                  </a:lnTo>
                  <a:lnTo>
                    <a:pt x="72" y="60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5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0" y="118"/>
                  </a:lnTo>
                  <a:lnTo>
                    <a:pt x="37" y="126"/>
                  </a:lnTo>
                  <a:lnTo>
                    <a:pt x="37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1" name="Freeform 509"/>
            <p:cNvSpPr>
              <a:spLocks/>
            </p:cNvSpPr>
            <p:nvPr/>
          </p:nvSpPr>
          <p:spPr bwMode="auto">
            <a:xfrm>
              <a:off x="7646988" y="5278438"/>
              <a:ext cx="57150" cy="101600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7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2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5"/>
                </a:cxn>
                <a:cxn ang="0">
                  <a:pos x="12" y="26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0"/>
                </a:cxn>
                <a:cxn ang="0">
                  <a:pos x="60" y="25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7"/>
                </a:cxn>
                <a:cxn ang="0">
                  <a:pos x="72" y="53"/>
                </a:cxn>
                <a:cxn ang="0">
                  <a:pos x="72" y="60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6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7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2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5"/>
                  </a:lnTo>
                  <a:lnTo>
                    <a:pt x="12" y="26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0"/>
                  </a:lnTo>
                  <a:lnTo>
                    <a:pt x="60" y="25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7"/>
                  </a:lnTo>
                  <a:lnTo>
                    <a:pt x="72" y="53"/>
                  </a:lnTo>
                  <a:lnTo>
                    <a:pt x="72" y="60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6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" name="Freeform 510"/>
            <p:cNvSpPr>
              <a:spLocks/>
            </p:cNvSpPr>
            <p:nvPr/>
          </p:nvSpPr>
          <p:spPr bwMode="auto">
            <a:xfrm>
              <a:off x="7646988" y="5399088"/>
              <a:ext cx="57150" cy="101600"/>
            </a:xfrm>
            <a:custGeom>
              <a:avLst/>
              <a:gdLst/>
              <a:ahLst/>
              <a:cxnLst>
                <a:cxn ang="0">
                  <a:pos x="37" y="129"/>
                </a:cxn>
                <a:cxn ang="0">
                  <a:pos x="37" y="129"/>
                </a:cxn>
                <a:cxn ang="0">
                  <a:pos x="35" y="120"/>
                </a:cxn>
                <a:cxn ang="0">
                  <a:pos x="32" y="111"/>
                </a:cxn>
                <a:cxn ang="0">
                  <a:pos x="21" y="94"/>
                </a:cxn>
                <a:cxn ang="0">
                  <a:pos x="11" y="80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4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7"/>
                </a:cxn>
                <a:cxn ang="0">
                  <a:pos x="12" y="29"/>
                </a:cxn>
                <a:cxn ang="0">
                  <a:pos x="26" y="13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3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0" y="44"/>
                </a:cxn>
                <a:cxn ang="0">
                  <a:pos x="72" y="50"/>
                </a:cxn>
                <a:cxn ang="0">
                  <a:pos x="72" y="55"/>
                </a:cxn>
                <a:cxn ang="0">
                  <a:pos x="72" y="60"/>
                </a:cxn>
                <a:cxn ang="0">
                  <a:pos x="70" y="67"/>
                </a:cxn>
                <a:cxn ang="0">
                  <a:pos x="70" y="67"/>
                </a:cxn>
                <a:cxn ang="0">
                  <a:pos x="63" y="78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0" y="118"/>
                </a:cxn>
                <a:cxn ang="0">
                  <a:pos x="37" y="129"/>
                </a:cxn>
                <a:cxn ang="0">
                  <a:pos x="37" y="129"/>
                </a:cxn>
              </a:cxnLst>
              <a:rect l="0" t="0" r="r" b="b"/>
              <a:pathLst>
                <a:path w="72" h="129">
                  <a:moveTo>
                    <a:pt x="37" y="129"/>
                  </a:moveTo>
                  <a:lnTo>
                    <a:pt x="37" y="129"/>
                  </a:lnTo>
                  <a:lnTo>
                    <a:pt x="35" y="120"/>
                  </a:lnTo>
                  <a:lnTo>
                    <a:pt x="32" y="111"/>
                  </a:lnTo>
                  <a:lnTo>
                    <a:pt x="21" y="94"/>
                  </a:lnTo>
                  <a:lnTo>
                    <a:pt x="11" y="80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4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7"/>
                  </a:lnTo>
                  <a:lnTo>
                    <a:pt x="12" y="29"/>
                  </a:lnTo>
                  <a:lnTo>
                    <a:pt x="26" y="13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3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0" y="44"/>
                  </a:lnTo>
                  <a:lnTo>
                    <a:pt x="72" y="50"/>
                  </a:lnTo>
                  <a:lnTo>
                    <a:pt x="72" y="55"/>
                  </a:lnTo>
                  <a:lnTo>
                    <a:pt x="72" y="60"/>
                  </a:lnTo>
                  <a:lnTo>
                    <a:pt x="70" y="67"/>
                  </a:lnTo>
                  <a:lnTo>
                    <a:pt x="70" y="67"/>
                  </a:lnTo>
                  <a:lnTo>
                    <a:pt x="63" y="78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0" y="118"/>
                  </a:lnTo>
                  <a:lnTo>
                    <a:pt x="37" y="129"/>
                  </a:lnTo>
                  <a:lnTo>
                    <a:pt x="37" y="12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3" name="Freeform 511"/>
            <p:cNvSpPr>
              <a:spLocks/>
            </p:cNvSpPr>
            <p:nvPr/>
          </p:nvSpPr>
          <p:spPr bwMode="auto">
            <a:xfrm>
              <a:off x="7646988" y="5521325"/>
              <a:ext cx="57150" cy="100013"/>
            </a:xfrm>
            <a:custGeom>
              <a:avLst/>
              <a:gdLst/>
              <a:ahLst/>
              <a:cxnLst>
                <a:cxn ang="0">
                  <a:pos x="37" y="126"/>
                </a:cxn>
                <a:cxn ang="0">
                  <a:pos x="37" y="126"/>
                </a:cxn>
                <a:cxn ang="0">
                  <a:pos x="35" y="117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0" y="61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5"/>
                </a:cxn>
                <a:cxn ang="0">
                  <a:pos x="5" y="35"/>
                </a:cxn>
                <a:cxn ang="0">
                  <a:pos x="12" y="26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7"/>
                </a:cxn>
                <a:cxn ang="0">
                  <a:pos x="72" y="52"/>
                </a:cxn>
                <a:cxn ang="0">
                  <a:pos x="72" y="59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5"/>
                </a:cxn>
                <a:cxn ang="0">
                  <a:pos x="55" y="91"/>
                </a:cxn>
                <a:cxn ang="0">
                  <a:pos x="44" y="109"/>
                </a:cxn>
                <a:cxn ang="0">
                  <a:pos x="40" y="117"/>
                </a:cxn>
                <a:cxn ang="0">
                  <a:pos x="37" y="126"/>
                </a:cxn>
                <a:cxn ang="0">
                  <a:pos x="37" y="126"/>
                </a:cxn>
              </a:cxnLst>
              <a:rect l="0" t="0" r="r" b="b"/>
              <a:pathLst>
                <a:path w="72" h="126">
                  <a:moveTo>
                    <a:pt x="37" y="126"/>
                  </a:moveTo>
                  <a:lnTo>
                    <a:pt x="37" y="126"/>
                  </a:lnTo>
                  <a:lnTo>
                    <a:pt x="35" y="117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5"/>
                  </a:lnTo>
                  <a:lnTo>
                    <a:pt x="5" y="35"/>
                  </a:lnTo>
                  <a:lnTo>
                    <a:pt x="12" y="26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7"/>
                  </a:lnTo>
                  <a:lnTo>
                    <a:pt x="72" y="52"/>
                  </a:lnTo>
                  <a:lnTo>
                    <a:pt x="72" y="59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5"/>
                  </a:lnTo>
                  <a:lnTo>
                    <a:pt x="55" y="91"/>
                  </a:lnTo>
                  <a:lnTo>
                    <a:pt x="44" y="109"/>
                  </a:lnTo>
                  <a:lnTo>
                    <a:pt x="40" y="117"/>
                  </a:lnTo>
                  <a:lnTo>
                    <a:pt x="37" y="126"/>
                  </a:lnTo>
                  <a:lnTo>
                    <a:pt x="37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4" name="Freeform 512"/>
            <p:cNvSpPr>
              <a:spLocks/>
            </p:cNvSpPr>
            <p:nvPr/>
          </p:nvSpPr>
          <p:spPr bwMode="auto">
            <a:xfrm>
              <a:off x="7646988" y="5641975"/>
              <a:ext cx="57150" cy="101600"/>
            </a:xfrm>
            <a:custGeom>
              <a:avLst/>
              <a:gdLst/>
              <a:ahLst/>
              <a:cxnLst>
                <a:cxn ang="0">
                  <a:pos x="37" y="126"/>
                </a:cxn>
                <a:cxn ang="0">
                  <a:pos x="37" y="126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7"/>
                </a:cxn>
                <a:cxn ang="0">
                  <a:pos x="4" y="68"/>
                </a:cxn>
                <a:cxn ang="0">
                  <a:pos x="4" y="68"/>
                </a:cxn>
                <a:cxn ang="0">
                  <a:pos x="0" y="61"/>
                </a:cxn>
                <a:cxn ang="0">
                  <a:pos x="0" y="56"/>
                </a:cxn>
                <a:cxn ang="0">
                  <a:pos x="0" y="49"/>
                </a:cxn>
                <a:cxn ang="0">
                  <a:pos x="2" y="44"/>
                </a:cxn>
                <a:cxn ang="0">
                  <a:pos x="5" y="35"/>
                </a:cxn>
                <a:cxn ang="0">
                  <a:pos x="12" y="26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0"/>
                </a:cxn>
                <a:cxn ang="0">
                  <a:pos x="60" y="24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7"/>
                </a:cxn>
                <a:cxn ang="0">
                  <a:pos x="72" y="53"/>
                </a:cxn>
                <a:cxn ang="0">
                  <a:pos x="72" y="58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5"/>
                </a:cxn>
                <a:cxn ang="0">
                  <a:pos x="55" y="90"/>
                </a:cxn>
                <a:cxn ang="0">
                  <a:pos x="44" y="107"/>
                </a:cxn>
                <a:cxn ang="0">
                  <a:pos x="40" y="116"/>
                </a:cxn>
                <a:cxn ang="0">
                  <a:pos x="37" y="126"/>
                </a:cxn>
                <a:cxn ang="0">
                  <a:pos x="37" y="126"/>
                </a:cxn>
              </a:cxnLst>
              <a:rect l="0" t="0" r="r" b="b"/>
              <a:pathLst>
                <a:path w="72" h="126">
                  <a:moveTo>
                    <a:pt x="37" y="126"/>
                  </a:moveTo>
                  <a:lnTo>
                    <a:pt x="37" y="126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7"/>
                  </a:lnTo>
                  <a:lnTo>
                    <a:pt x="4" y="68"/>
                  </a:lnTo>
                  <a:lnTo>
                    <a:pt x="4" y="68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0" y="49"/>
                  </a:lnTo>
                  <a:lnTo>
                    <a:pt x="2" y="44"/>
                  </a:lnTo>
                  <a:lnTo>
                    <a:pt x="5" y="35"/>
                  </a:lnTo>
                  <a:lnTo>
                    <a:pt x="12" y="26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0"/>
                  </a:lnTo>
                  <a:lnTo>
                    <a:pt x="60" y="24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7"/>
                  </a:lnTo>
                  <a:lnTo>
                    <a:pt x="72" y="53"/>
                  </a:lnTo>
                  <a:lnTo>
                    <a:pt x="72" y="58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5"/>
                  </a:lnTo>
                  <a:lnTo>
                    <a:pt x="55" y="90"/>
                  </a:lnTo>
                  <a:lnTo>
                    <a:pt x="44" y="107"/>
                  </a:lnTo>
                  <a:lnTo>
                    <a:pt x="40" y="116"/>
                  </a:lnTo>
                  <a:lnTo>
                    <a:pt x="37" y="126"/>
                  </a:lnTo>
                  <a:lnTo>
                    <a:pt x="37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5" name="Freeform 513"/>
            <p:cNvSpPr>
              <a:spLocks/>
            </p:cNvSpPr>
            <p:nvPr/>
          </p:nvSpPr>
          <p:spPr bwMode="auto">
            <a:xfrm>
              <a:off x="7646988" y="5762625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20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4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7"/>
                </a:cxn>
                <a:cxn ang="0">
                  <a:pos x="12" y="28"/>
                </a:cxn>
                <a:cxn ang="0">
                  <a:pos x="26" y="12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2"/>
                </a:cxn>
                <a:cxn ang="0">
                  <a:pos x="60" y="27"/>
                </a:cxn>
                <a:cxn ang="0">
                  <a:pos x="67" y="34"/>
                </a:cxn>
                <a:cxn ang="0">
                  <a:pos x="70" y="44"/>
                </a:cxn>
                <a:cxn ang="0">
                  <a:pos x="72" y="49"/>
                </a:cxn>
                <a:cxn ang="0">
                  <a:pos x="72" y="55"/>
                </a:cxn>
                <a:cxn ang="0">
                  <a:pos x="72" y="60"/>
                </a:cxn>
                <a:cxn ang="0">
                  <a:pos x="70" y="67"/>
                </a:cxn>
                <a:cxn ang="0">
                  <a:pos x="70" y="67"/>
                </a:cxn>
                <a:cxn ang="0">
                  <a:pos x="63" y="78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20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4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7"/>
                  </a:lnTo>
                  <a:lnTo>
                    <a:pt x="12" y="28"/>
                  </a:lnTo>
                  <a:lnTo>
                    <a:pt x="26" y="12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2"/>
                  </a:lnTo>
                  <a:lnTo>
                    <a:pt x="60" y="27"/>
                  </a:lnTo>
                  <a:lnTo>
                    <a:pt x="67" y="34"/>
                  </a:lnTo>
                  <a:lnTo>
                    <a:pt x="70" y="44"/>
                  </a:lnTo>
                  <a:lnTo>
                    <a:pt x="72" y="49"/>
                  </a:lnTo>
                  <a:lnTo>
                    <a:pt x="72" y="55"/>
                  </a:lnTo>
                  <a:lnTo>
                    <a:pt x="72" y="60"/>
                  </a:lnTo>
                  <a:lnTo>
                    <a:pt x="70" y="67"/>
                  </a:lnTo>
                  <a:lnTo>
                    <a:pt x="70" y="67"/>
                  </a:lnTo>
                  <a:lnTo>
                    <a:pt x="63" y="78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6" name="Freeform 514"/>
            <p:cNvSpPr>
              <a:spLocks/>
            </p:cNvSpPr>
            <p:nvPr/>
          </p:nvSpPr>
          <p:spPr bwMode="auto">
            <a:xfrm>
              <a:off x="7646988" y="5884863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10"/>
                </a:cxn>
                <a:cxn ang="0">
                  <a:pos x="21" y="94"/>
                </a:cxn>
                <a:cxn ang="0">
                  <a:pos x="11" y="80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2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6"/>
                </a:cxn>
                <a:cxn ang="0">
                  <a:pos x="12" y="27"/>
                </a:cxn>
                <a:cxn ang="0">
                  <a:pos x="26" y="13"/>
                </a:cxn>
                <a:cxn ang="0">
                  <a:pos x="32" y="6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3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0" y="43"/>
                </a:cxn>
                <a:cxn ang="0">
                  <a:pos x="72" y="48"/>
                </a:cxn>
                <a:cxn ang="0">
                  <a:pos x="72" y="53"/>
                </a:cxn>
                <a:cxn ang="0">
                  <a:pos x="72" y="60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6"/>
                </a:cxn>
                <a:cxn ang="0">
                  <a:pos x="55" y="92"/>
                </a:cxn>
                <a:cxn ang="0">
                  <a:pos x="44" y="108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10"/>
                  </a:lnTo>
                  <a:lnTo>
                    <a:pt x="21" y="94"/>
                  </a:lnTo>
                  <a:lnTo>
                    <a:pt x="11" y="80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2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6"/>
                  </a:lnTo>
                  <a:lnTo>
                    <a:pt x="12" y="27"/>
                  </a:lnTo>
                  <a:lnTo>
                    <a:pt x="26" y="13"/>
                  </a:lnTo>
                  <a:lnTo>
                    <a:pt x="32" y="6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3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0" y="43"/>
                  </a:lnTo>
                  <a:lnTo>
                    <a:pt x="72" y="48"/>
                  </a:lnTo>
                  <a:lnTo>
                    <a:pt x="72" y="53"/>
                  </a:lnTo>
                  <a:lnTo>
                    <a:pt x="72" y="60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6"/>
                  </a:lnTo>
                  <a:lnTo>
                    <a:pt x="55" y="92"/>
                  </a:lnTo>
                  <a:lnTo>
                    <a:pt x="44" y="108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7" name="Freeform 515"/>
            <p:cNvSpPr>
              <a:spLocks/>
            </p:cNvSpPr>
            <p:nvPr/>
          </p:nvSpPr>
          <p:spPr bwMode="auto">
            <a:xfrm>
              <a:off x="7646988" y="6005513"/>
              <a:ext cx="57150" cy="101600"/>
            </a:xfrm>
            <a:custGeom>
              <a:avLst/>
              <a:gdLst/>
              <a:ahLst/>
              <a:cxnLst>
                <a:cxn ang="0">
                  <a:pos x="37" y="126"/>
                </a:cxn>
                <a:cxn ang="0">
                  <a:pos x="37" y="126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7"/>
                </a:cxn>
                <a:cxn ang="0">
                  <a:pos x="4" y="66"/>
                </a:cxn>
                <a:cxn ang="0">
                  <a:pos x="4" y="66"/>
                </a:cxn>
                <a:cxn ang="0">
                  <a:pos x="0" y="61"/>
                </a:cxn>
                <a:cxn ang="0">
                  <a:pos x="0" y="56"/>
                </a:cxn>
                <a:cxn ang="0">
                  <a:pos x="0" y="49"/>
                </a:cxn>
                <a:cxn ang="0">
                  <a:pos x="2" y="44"/>
                </a:cxn>
                <a:cxn ang="0">
                  <a:pos x="5" y="35"/>
                </a:cxn>
                <a:cxn ang="0">
                  <a:pos x="12" y="26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0"/>
                </a:cxn>
                <a:cxn ang="0">
                  <a:pos x="60" y="24"/>
                </a:cxn>
                <a:cxn ang="0">
                  <a:pos x="67" y="33"/>
                </a:cxn>
                <a:cxn ang="0">
                  <a:pos x="70" y="42"/>
                </a:cxn>
                <a:cxn ang="0">
                  <a:pos x="72" y="47"/>
                </a:cxn>
                <a:cxn ang="0">
                  <a:pos x="72" y="52"/>
                </a:cxn>
                <a:cxn ang="0">
                  <a:pos x="72" y="58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5"/>
                </a:cxn>
                <a:cxn ang="0">
                  <a:pos x="55" y="89"/>
                </a:cxn>
                <a:cxn ang="0">
                  <a:pos x="44" y="107"/>
                </a:cxn>
                <a:cxn ang="0">
                  <a:pos x="40" y="116"/>
                </a:cxn>
                <a:cxn ang="0">
                  <a:pos x="37" y="126"/>
                </a:cxn>
                <a:cxn ang="0">
                  <a:pos x="37" y="126"/>
                </a:cxn>
              </a:cxnLst>
              <a:rect l="0" t="0" r="r" b="b"/>
              <a:pathLst>
                <a:path w="72" h="126">
                  <a:moveTo>
                    <a:pt x="37" y="126"/>
                  </a:moveTo>
                  <a:lnTo>
                    <a:pt x="37" y="126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7"/>
                  </a:lnTo>
                  <a:lnTo>
                    <a:pt x="4" y="66"/>
                  </a:lnTo>
                  <a:lnTo>
                    <a:pt x="4" y="66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0" y="49"/>
                  </a:lnTo>
                  <a:lnTo>
                    <a:pt x="2" y="44"/>
                  </a:lnTo>
                  <a:lnTo>
                    <a:pt x="5" y="35"/>
                  </a:lnTo>
                  <a:lnTo>
                    <a:pt x="12" y="26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0"/>
                  </a:lnTo>
                  <a:lnTo>
                    <a:pt x="60" y="24"/>
                  </a:lnTo>
                  <a:lnTo>
                    <a:pt x="67" y="33"/>
                  </a:lnTo>
                  <a:lnTo>
                    <a:pt x="70" y="42"/>
                  </a:lnTo>
                  <a:lnTo>
                    <a:pt x="72" y="47"/>
                  </a:lnTo>
                  <a:lnTo>
                    <a:pt x="72" y="52"/>
                  </a:lnTo>
                  <a:lnTo>
                    <a:pt x="72" y="58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5"/>
                  </a:lnTo>
                  <a:lnTo>
                    <a:pt x="55" y="89"/>
                  </a:lnTo>
                  <a:lnTo>
                    <a:pt x="44" y="107"/>
                  </a:lnTo>
                  <a:lnTo>
                    <a:pt x="40" y="116"/>
                  </a:lnTo>
                  <a:lnTo>
                    <a:pt x="37" y="126"/>
                  </a:lnTo>
                  <a:lnTo>
                    <a:pt x="37" y="126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8" name="Freeform 516"/>
            <p:cNvSpPr>
              <a:spLocks/>
            </p:cNvSpPr>
            <p:nvPr/>
          </p:nvSpPr>
          <p:spPr bwMode="auto">
            <a:xfrm>
              <a:off x="7646988" y="6126163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20"/>
                </a:cxn>
                <a:cxn ang="0">
                  <a:pos x="32" y="111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3"/>
                </a:cxn>
                <a:cxn ang="0">
                  <a:pos x="0" y="56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7"/>
                </a:cxn>
                <a:cxn ang="0">
                  <a:pos x="12" y="28"/>
                </a:cxn>
                <a:cxn ang="0">
                  <a:pos x="26" y="12"/>
                </a:cxn>
                <a:cxn ang="0">
                  <a:pos x="32" y="7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7"/>
                </a:cxn>
                <a:cxn ang="0">
                  <a:pos x="44" y="12"/>
                </a:cxn>
                <a:cxn ang="0">
                  <a:pos x="60" y="26"/>
                </a:cxn>
                <a:cxn ang="0">
                  <a:pos x="67" y="33"/>
                </a:cxn>
                <a:cxn ang="0">
                  <a:pos x="70" y="44"/>
                </a:cxn>
                <a:cxn ang="0">
                  <a:pos x="72" y="49"/>
                </a:cxn>
                <a:cxn ang="0">
                  <a:pos x="72" y="55"/>
                </a:cxn>
                <a:cxn ang="0">
                  <a:pos x="72" y="60"/>
                </a:cxn>
                <a:cxn ang="0">
                  <a:pos x="70" y="67"/>
                </a:cxn>
                <a:cxn ang="0">
                  <a:pos x="70" y="67"/>
                </a:cxn>
                <a:cxn ang="0">
                  <a:pos x="63" y="77"/>
                </a:cxn>
                <a:cxn ang="0">
                  <a:pos x="55" y="92"/>
                </a:cxn>
                <a:cxn ang="0">
                  <a:pos x="44" y="109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20"/>
                  </a:lnTo>
                  <a:lnTo>
                    <a:pt x="32" y="111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3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7"/>
                  </a:lnTo>
                  <a:lnTo>
                    <a:pt x="12" y="28"/>
                  </a:lnTo>
                  <a:lnTo>
                    <a:pt x="26" y="12"/>
                  </a:lnTo>
                  <a:lnTo>
                    <a:pt x="32" y="7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7"/>
                  </a:lnTo>
                  <a:lnTo>
                    <a:pt x="44" y="12"/>
                  </a:lnTo>
                  <a:lnTo>
                    <a:pt x="60" y="26"/>
                  </a:lnTo>
                  <a:lnTo>
                    <a:pt x="67" y="33"/>
                  </a:lnTo>
                  <a:lnTo>
                    <a:pt x="70" y="44"/>
                  </a:lnTo>
                  <a:lnTo>
                    <a:pt x="72" y="49"/>
                  </a:lnTo>
                  <a:lnTo>
                    <a:pt x="72" y="55"/>
                  </a:lnTo>
                  <a:lnTo>
                    <a:pt x="72" y="60"/>
                  </a:lnTo>
                  <a:lnTo>
                    <a:pt x="70" y="67"/>
                  </a:lnTo>
                  <a:lnTo>
                    <a:pt x="70" y="67"/>
                  </a:lnTo>
                  <a:lnTo>
                    <a:pt x="63" y="77"/>
                  </a:lnTo>
                  <a:lnTo>
                    <a:pt x="55" y="92"/>
                  </a:lnTo>
                  <a:lnTo>
                    <a:pt x="44" y="109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9" name="Freeform 517"/>
            <p:cNvSpPr>
              <a:spLocks/>
            </p:cNvSpPr>
            <p:nvPr/>
          </p:nvSpPr>
          <p:spPr bwMode="auto">
            <a:xfrm>
              <a:off x="7646988" y="6248400"/>
              <a:ext cx="57150" cy="100013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09"/>
                </a:cxn>
                <a:cxn ang="0">
                  <a:pos x="21" y="93"/>
                </a:cxn>
                <a:cxn ang="0">
                  <a:pos x="11" y="79"/>
                </a:cxn>
                <a:cxn ang="0">
                  <a:pos x="4" y="69"/>
                </a:cxn>
                <a:cxn ang="0">
                  <a:pos x="4" y="69"/>
                </a:cxn>
                <a:cxn ang="0">
                  <a:pos x="0" y="62"/>
                </a:cxn>
                <a:cxn ang="0">
                  <a:pos x="0" y="57"/>
                </a:cxn>
                <a:cxn ang="0">
                  <a:pos x="0" y="51"/>
                </a:cxn>
                <a:cxn ang="0">
                  <a:pos x="2" y="46"/>
                </a:cxn>
                <a:cxn ang="0">
                  <a:pos x="5" y="35"/>
                </a:cxn>
                <a:cxn ang="0">
                  <a:pos x="12" y="27"/>
                </a:cxn>
                <a:cxn ang="0">
                  <a:pos x="26" y="12"/>
                </a:cxn>
                <a:cxn ang="0">
                  <a:pos x="32" y="5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5"/>
                </a:cxn>
                <a:cxn ang="0">
                  <a:pos x="44" y="12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0" y="42"/>
                </a:cxn>
                <a:cxn ang="0">
                  <a:pos x="72" y="48"/>
                </a:cxn>
                <a:cxn ang="0">
                  <a:pos x="72" y="53"/>
                </a:cxn>
                <a:cxn ang="0">
                  <a:pos x="72" y="60"/>
                </a:cxn>
                <a:cxn ang="0">
                  <a:pos x="70" y="65"/>
                </a:cxn>
                <a:cxn ang="0">
                  <a:pos x="70" y="65"/>
                </a:cxn>
                <a:cxn ang="0">
                  <a:pos x="63" y="76"/>
                </a:cxn>
                <a:cxn ang="0">
                  <a:pos x="55" y="92"/>
                </a:cxn>
                <a:cxn ang="0">
                  <a:pos x="44" y="108"/>
                </a:cxn>
                <a:cxn ang="0">
                  <a:pos x="40" y="118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09"/>
                  </a:lnTo>
                  <a:lnTo>
                    <a:pt x="21" y="93"/>
                  </a:lnTo>
                  <a:lnTo>
                    <a:pt x="11" y="79"/>
                  </a:lnTo>
                  <a:lnTo>
                    <a:pt x="4" y="69"/>
                  </a:lnTo>
                  <a:lnTo>
                    <a:pt x="4" y="69"/>
                  </a:lnTo>
                  <a:lnTo>
                    <a:pt x="0" y="62"/>
                  </a:lnTo>
                  <a:lnTo>
                    <a:pt x="0" y="57"/>
                  </a:lnTo>
                  <a:lnTo>
                    <a:pt x="0" y="51"/>
                  </a:lnTo>
                  <a:lnTo>
                    <a:pt x="2" y="46"/>
                  </a:lnTo>
                  <a:lnTo>
                    <a:pt x="5" y="35"/>
                  </a:lnTo>
                  <a:lnTo>
                    <a:pt x="12" y="27"/>
                  </a:lnTo>
                  <a:lnTo>
                    <a:pt x="26" y="12"/>
                  </a:lnTo>
                  <a:lnTo>
                    <a:pt x="32" y="5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5"/>
                  </a:lnTo>
                  <a:lnTo>
                    <a:pt x="44" y="12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0" y="42"/>
                  </a:lnTo>
                  <a:lnTo>
                    <a:pt x="72" y="48"/>
                  </a:lnTo>
                  <a:lnTo>
                    <a:pt x="72" y="53"/>
                  </a:lnTo>
                  <a:lnTo>
                    <a:pt x="72" y="60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63" y="76"/>
                  </a:lnTo>
                  <a:lnTo>
                    <a:pt x="55" y="92"/>
                  </a:lnTo>
                  <a:lnTo>
                    <a:pt x="44" y="108"/>
                  </a:lnTo>
                  <a:lnTo>
                    <a:pt x="40" y="118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0" name="Freeform 518"/>
            <p:cNvSpPr>
              <a:spLocks/>
            </p:cNvSpPr>
            <p:nvPr/>
          </p:nvSpPr>
          <p:spPr bwMode="auto">
            <a:xfrm>
              <a:off x="7646988" y="6369050"/>
              <a:ext cx="57150" cy="101600"/>
            </a:xfrm>
            <a:custGeom>
              <a:avLst/>
              <a:gdLst/>
              <a:ahLst/>
              <a:cxnLst>
                <a:cxn ang="0">
                  <a:pos x="37" y="127"/>
                </a:cxn>
                <a:cxn ang="0">
                  <a:pos x="37" y="127"/>
                </a:cxn>
                <a:cxn ang="0">
                  <a:pos x="35" y="118"/>
                </a:cxn>
                <a:cxn ang="0">
                  <a:pos x="32" y="110"/>
                </a:cxn>
                <a:cxn ang="0">
                  <a:pos x="21" y="94"/>
                </a:cxn>
                <a:cxn ang="0">
                  <a:pos x="11" y="78"/>
                </a:cxn>
                <a:cxn ang="0">
                  <a:pos x="4" y="67"/>
                </a:cxn>
                <a:cxn ang="0">
                  <a:pos x="4" y="67"/>
                </a:cxn>
                <a:cxn ang="0">
                  <a:pos x="0" y="62"/>
                </a:cxn>
                <a:cxn ang="0">
                  <a:pos x="0" y="55"/>
                </a:cxn>
                <a:cxn ang="0">
                  <a:pos x="0" y="50"/>
                </a:cxn>
                <a:cxn ang="0">
                  <a:pos x="2" y="44"/>
                </a:cxn>
                <a:cxn ang="0">
                  <a:pos x="5" y="36"/>
                </a:cxn>
                <a:cxn ang="0">
                  <a:pos x="12" y="27"/>
                </a:cxn>
                <a:cxn ang="0">
                  <a:pos x="26" y="13"/>
                </a:cxn>
                <a:cxn ang="0">
                  <a:pos x="32" y="6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9" y="6"/>
                </a:cxn>
                <a:cxn ang="0">
                  <a:pos x="44" y="11"/>
                </a:cxn>
                <a:cxn ang="0">
                  <a:pos x="60" y="25"/>
                </a:cxn>
                <a:cxn ang="0">
                  <a:pos x="67" y="34"/>
                </a:cxn>
                <a:cxn ang="0">
                  <a:pos x="70" y="43"/>
                </a:cxn>
                <a:cxn ang="0">
                  <a:pos x="72" y="48"/>
                </a:cxn>
                <a:cxn ang="0">
                  <a:pos x="72" y="53"/>
                </a:cxn>
                <a:cxn ang="0">
                  <a:pos x="72" y="58"/>
                </a:cxn>
                <a:cxn ang="0">
                  <a:pos x="70" y="66"/>
                </a:cxn>
                <a:cxn ang="0">
                  <a:pos x="70" y="66"/>
                </a:cxn>
                <a:cxn ang="0">
                  <a:pos x="63" y="76"/>
                </a:cxn>
                <a:cxn ang="0">
                  <a:pos x="55" y="90"/>
                </a:cxn>
                <a:cxn ang="0">
                  <a:pos x="44" y="108"/>
                </a:cxn>
                <a:cxn ang="0">
                  <a:pos x="40" y="117"/>
                </a:cxn>
                <a:cxn ang="0">
                  <a:pos x="37" y="127"/>
                </a:cxn>
                <a:cxn ang="0">
                  <a:pos x="37" y="127"/>
                </a:cxn>
              </a:cxnLst>
              <a:rect l="0" t="0" r="r" b="b"/>
              <a:pathLst>
                <a:path w="72" h="127">
                  <a:moveTo>
                    <a:pt x="37" y="127"/>
                  </a:moveTo>
                  <a:lnTo>
                    <a:pt x="37" y="127"/>
                  </a:lnTo>
                  <a:lnTo>
                    <a:pt x="35" y="118"/>
                  </a:lnTo>
                  <a:lnTo>
                    <a:pt x="32" y="110"/>
                  </a:lnTo>
                  <a:lnTo>
                    <a:pt x="21" y="94"/>
                  </a:lnTo>
                  <a:lnTo>
                    <a:pt x="11" y="78"/>
                  </a:lnTo>
                  <a:lnTo>
                    <a:pt x="4" y="67"/>
                  </a:lnTo>
                  <a:lnTo>
                    <a:pt x="4" y="67"/>
                  </a:lnTo>
                  <a:lnTo>
                    <a:pt x="0" y="62"/>
                  </a:lnTo>
                  <a:lnTo>
                    <a:pt x="0" y="55"/>
                  </a:lnTo>
                  <a:lnTo>
                    <a:pt x="0" y="50"/>
                  </a:lnTo>
                  <a:lnTo>
                    <a:pt x="2" y="44"/>
                  </a:lnTo>
                  <a:lnTo>
                    <a:pt x="5" y="36"/>
                  </a:lnTo>
                  <a:lnTo>
                    <a:pt x="12" y="27"/>
                  </a:lnTo>
                  <a:lnTo>
                    <a:pt x="26" y="13"/>
                  </a:lnTo>
                  <a:lnTo>
                    <a:pt x="32" y="6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9" y="6"/>
                  </a:lnTo>
                  <a:lnTo>
                    <a:pt x="44" y="11"/>
                  </a:lnTo>
                  <a:lnTo>
                    <a:pt x="60" y="25"/>
                  </a:lnTo>
                  <a:lnTo>
                    <a:pt x="67" y="34"/>
                  </a:lnTo>
                  <a:lnTo>
                    <a:pt x="70" y="43"/>
                  </a:lnTo>
                  <a:lnTo>
                    <a:pt x="72" y="48"/>
                  </a:lnTo>
                  <a:lnTo>
                    <a:pt x="72" y="53"/>
                  </a:lnTo>
                  <a:lnTo>
                    <a:pt x="72" y="58"/>
                  </a:lnTo>
                  <a:lnTo>
                    <a:pt x="70" y="66"/>
                  </a:lnTo>
                  <a:lnTo>
                    <a:pt x="70" y="66"/>
                  </a:lnTo>
                  <a:lnTo>
                    <a:pt x="63" y="76"/>
                  </a:lnTo>
                  <a:lnTo>
                    <a:pt x="55" y="90"/>
                  </a:lnTo>
                  <a:lnTo>
                    <a:pt x="44" y="108"/>
                  </a:lnTo>
                  <a:lnTo>
                    <a:pt x="40" y="117"/>
                  </a:lnTo>
                  <a:lnTo>
                    <a:pt x="37" y="127"/>
                  </a:lnTo>
                  <a:lnTo>
                    <a:pt x="37" y="127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1" name="Freeform 519"/>
            <p:cNvSpPr>
              <a:spLocks/>
            </p:cNvSpPr>
            <p:nvPr/>
          </p:nvSpPr>
          <p:spPr bwMode="auto">
            <a:xfrm>
              <a:off x="7507288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69" y="0"/>
                </a:cxn>
                <a:cxn ang="0">
                  <a:pos x="76" y="0"/>
                </a:cxn>
                <a:cxn ang="0">
                  <a:pos x="79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100" y="60"/>
                </a:cxn>
                <a:cxn ang="0">
                  <a:pos x="91" y="67"/>
                </a:cxn>
                <a:cxn ang="0">
                  <a:pos x="83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9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69" y="0"/>
                  </a:lnTo>
                  <a:lnTo>
                    <a:pt x="76" y="0"/>
                  </a:lnTo>
                  <a:lnTo>
                    <a:pt x="79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100" y="60"/>
                  </a:lnTo>
                  <a:lnTo>
                    <a:pt x="91" y="67"/>
                  </a:lnTo>
                  <a:lnTo>
                    <a:pt x="83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9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2" name="Freeform 520"/>
            <p:cNvSpPr>
              <a:spLocks/>
            </p:cNvSpPr>
            <p:nvPr/>
          </p:nvSpPr>
          <p:spPr bwMode="auto">
            <a:xfrm>
              <a:off x="7388225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4" y="2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1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20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9"/>
                </a:cxn>
                <a:cxn ang="0">
                  <a:pos x="113" y="44"/>
                </a:cxn>
                <a:cxn ang="0">
                  <a:pos x="101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1" y="64"/>
                </a:cxn>
                <a:cxn ang="0">
                  <a:pos x="35" y="55"/>
                </a:cxn>
                <a:cxn ang="0">
                  <a:pos x="20" y="44"/>
                </a:cxn>
                <a:cxn ang="0">
                  <a:pos x="11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4" y="2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1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20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9"/>
                  </a:lnTo>
                  <a:lnTo>
                    <a:pt x="113" y="44"/>
                  </a:lnTo>
                  <a:lnTo>
                    <a:pt x="101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1" y="64"/>
                  </a:lnTo>
                  <a:lnTo>
                    <a:pt x="35" y="55"/>
                  </a:lnTo>
                  <a:lnTo>
                    <a:pt x="20" y="44"/>
                  </a:lnTo>
                  <a:lnTo>
                    <a:pt x="11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3" name="Freeform 521"/>
            <p:cNvSpPr>
              <a:spLocks/>
            </p:cNvSpPr>
            <p:nvPr/>
          </p:nvSpPr>
          <p:spPr bwMode="auto">
            <a:xfrm>
              <a:off x="7270750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8" y="11"/>
                </a:cxn>
                <a:cxn ang="0">
                  <a:pos x="57" y="4"/>
                </a:cxn>
                <a:cxn ang="0">
                  <a:pos x="57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80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4" y="35"/>
                </a:cxn>
                <a:cxn ang="0">
                  <a:pos x="124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2" y="67"/>
                </a:cxn>
                <a:cxn ang="0">
                  <a:pos x="81" y="72"/>
                </a:cxn>
                <a:cxn ang="0">
                  <a:pos x="78" y="72"/>
                </a:cxn>
                <a:cxn ang="0">
                  <a:pos x="73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0" y="64"/>
                </a:cxn>
                <a:cxn ang="0">
                  <a:pos x="36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4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8" y="11"/>
                  </a:lnTo>
                  <a:lnTo>
                    <a:pt x="57" y="4"/>
                  </a:lnTo>
                  <a:lnTo>
                    <a:pt x="57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80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4" y="35"/>
                  </a:lnTo>
                  <a:lnTo>
                    <a:pt x="124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2" y="67"/>
                  </a:lnTo>
                  <a:lnTo>
                    <a:pt x="81" y="72"/>
                  </a:lnTo>
                  <a:lnTo>
                    <a:pt x="78" y="72"/>
                  </a:lnTo>
                  <a:lnTo>
                    <a:pt x="73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0" y="64"/>
                  </a:lnTo>
                  <a:lnTo>
                    <a:pt x="36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4" name="Freeform 522"/>
            <p:cNvSpPr>
              <a:spLocks/>
            </p:cNvSpPr>
            <p:nvPr/>
          </p:nvSpPr>
          <p:spPr bwMode="auto">
            <a:xfrm>
              <a:off x="7151688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8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9" y="5"/>
                </a:cxn>
                <a:cxn ang="0">
                  <a:pos x="96" y="13"/>
                </a:cxn>
                <a:cxn ang="0">
                  <a:pos x="112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9"/>
                </a:cxn>
                <a:cxn ang="0">
                  <a:pos x="112" y="44"/>
                </a:cxn>
                <a:cxn ang="0">
                  <a:pos x="98" y="60"/>
                </a:cxn>
                <a:cxn ang="0">
                  <a:pos x="91" y="67"/>
                </a:cxn>
                <a:cxn ang="0">
                  <a:pos x="82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8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8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9" y="5"/>
                  </a:lnTo>
                  <a:lnTo>
                    <a:pt x="96" y="13"/>
                  </a:lnTo>
                  <a:lnTo>
                    <a:pt x="112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9"/>
                  </a:lnTo>
                  <a:lnTo>
                    <a:pt x="112" y="44"/>
                  </a:lnTo>
                  <a:lnTo>
                    <a:pt x="98" y="60"/>
                  </a:lnTo>
                  <a:lnTo>
                    <a:pt x="91" y="67"/>
                  </a:lnTo>
                  <a:lnTo>
                    <a:pt x="82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8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5" name="Freeform 523"/>
            <p:cNvSpPr>
              <a:spLocks/>
            </p:cNvSpPr>
            <p:nvPr/>
          </p:nvSpPr>
          <p:spPr bwMode="auto">
            <a:xfrm>
              <a:off x="7032625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70" y="0"/>
                </a:cxn>
                <a:cxn ang="0">
                  <a:pos x="76" y="0"/>
                </a:cxn>
                <a:cxn ang="0">
                  <a:pos x="81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20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9"/>
                </a:cxn>
                <a:cxn ang="0">
                  <a:pos x="113" y="44"/>
                </a:cxn>
                <a:cxn ang="0">
                  <a:pos x="100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9" y="44"/>
                </a:cxn>
                <a:cxn ang="0">
                  <a:pos x="11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70" y="0"/>
                  </a:lnTo>
                  <a:lnTo>
                    <a:pt x="76" y="0"/>
                  </a:lnTo>
                  <a:lnTo>
                    <a:pt x="81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20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9"/>
                  </a:lnTo>
                  <a:lnTo>
                    <a:pt x="113" y="44"/>
                  </a:lnTo>
                  <a:lnTo>
                    <a:pt x="100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9" y="44"/>
                  </a:lnTo>
                  <a:lnTo>
                    <a:pt x="11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6" name="Freeform 524"/>
            <p:cNvSpPr>
              <a:spLocks/>
            </p:cNvSpPr>
            <p:nvPr/>
          </p:nvSpPr>
          <p:spPr bwMode="auto">
            <a:xfrm>
              <a:off x="6916738" y="6510338"/>
              <a:ext cx="96838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0" y="67"/>
                </a:cxn>
                <a:cxn ang="0">
                  <a:pos x="81" y="72"/>
                </a:cxn>
                <a:cxn ang="0">
                  <a:pos x="76" y="72"/>
                </a:cxn>
                <a:cxn ang="0">
                  <a:pos x="70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0" y="67"/>
                  </a:lnTo>
                  <a:lnTo>
                    <a:pt x="81" y="72"/>
                  </a:lnTo>
                  <a:lnTo>
                    <a:pt x="76" y="72"/>
                  </a:lnTo>
                  <a:lnTo>
                    <a:pt x="70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7" name="Freeform 525"/>
            <p:cNvSpPr>
              <a:spLocks/>
            </p:cNvSpPr>
            <p:nvPr/>
          </p:nvSpPr>
          <p:spPr bwMode="auto">
            <a:xfrm>
              <a:off x="6797675" y="6510338"/>
              <a:ext cx="96838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7" y="4"/>
                </a:cxn>
                <a:cxn ang="0">
                  <a:pos x="57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80" y="2"/>
                </a:cxn>
                <a:cxn ang="0">
                  <a:pos x="90" y="5"/>
                </a:cxn>
                <a:cxn ang="0">
                  <a:pos x="97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4" y="35"/>
                </a:cxn>
                <a:cxn ang="0">
                  <a:pos x="124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3" y="74"/>
                </a:cxn>
                <a:cxn ang="0">
                  <a:pos x="66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0" y="64"/>
                </a:cxn>
                <a:cxn ang="0">
                  <a:pos x="36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4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7" y="4"/>
                  </a:lnTo>
                  <a:lnTo>
                    <a:pt x="57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80" y="2"/>
                  </a:lnTo>
                  <a:lnTo>
                    <a:pt x="90" y="5"/>
                  </a:lnTo>
                  <a:lnTo>
                    <a:pt x="97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4" y="35"/>
                  </a:lnTo>
                  <a:lnTo>
                    <a:pt x="124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3" y="74"/>
                  </a:lnTo>
                  <a:lnTo>
                    <a:pt x="66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0" y="64"/>
                  </a:lnTo>
                  <a:lnTo>
                    <a:pt x="36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8" name="Freeform 526"/>
            <p:cNvSpPr>
              <a:spLocks/>
            </p:cNvSpPr>
            <p:nvPr/>
          </p:nvSpPr>
          <p:spPr bwMode="auto">
            <a:xfrm>
              <a:off x="6678613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8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70" y="0"/>
                </a:cxn>
                <a:cxn ang="0">
                  <a:pos x="75" y="0"/>
                </a:cxn>
                <a:cxn ang="0">
                  <a:pos x="81" y="2"/>
                </a:cxn>
                <a:cxn ang="0">
                  <a:pos x="89" y="5"/>
                </a:cxn>
                <a:cxn ang="0">
                  <a:pos x="98" y="13"/>
                </a:cxn>
                <a:cxn ang="0">
                  <a:pos x="112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9" y="39"/>
                </a:cxn>
                <a:cxn ang="0">
                  <a:pos x="112" y="44"/>
                </a:cxn>
                <a:cxn ang="0">
                  <a:pos x="100" y="60"/>
                </a:cxn>
                <a:cxn ang="0">
                  <a:pos x="91" y="67"/>
                </a:cxn>
                <a:cxn ang="0">
                  <a:pos x="82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9" y="44"/>
                </a:cxn>
                <a:cxn ang="0">
                  <a:pos x="8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8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70" y="0"/>
                  </a:lnTo>
                  <a:lnTo>
                    <a:pt x="75" y="0"/>
                  </a:lnTo>
                  <a:lnTo>
                    <a:pt x="81" y="2"/>
                  </a:lnTo>
                  <a:lnTo>
                    <a:pt x="89" y="5"/>
                  </a:lnTo>
                  <a:lnTo>
                    <a:pt x="98" y="13"/>
                  </a:lnTo>
                  <a:lnTo>
                    <a:pt x="112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9" y="39"/>
                  </a:lnTo>
                  <a:lnTo>
                    <a:pt x="112" y="44"/>
                  </a:lnTo>
                  <a:lnTo>
                    <a:pt x="100" y="60"/>
                  </a:lnTo>
                  <a:lnTo>
                    <a:pt x="91" y="67"/>
                  </a:lnTo>
                  <a:lnTo>
                    <a:pt x="82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9" y="44"/>
                  </a:lnTo>
                  <a:lnTo>
                    <a:pt x="8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9" name="Freeform 527"/>
            <p:cNvSpPr>
              <a:spLocks/>
            </p:cNvSpPr>
            <p:nvPr/>
          </p:nvSpPr>
          <p:spPr bwMode="auto">
            <a:xfrm>
              <a:off x="6561138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1" y="21"/>
                </a:cxn>
                <a:cxn ang="0">
                  <a:pos x="46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1" y="44"/>
                </a:cxn>
                <a:cxn ang="0">
                  <a:pos x="98" y="60"/>
                </a:cxn>
                <a:cxn ang="0">
                  <a:pos x="90" y="67"/>
                </a:cxn>
                <a:cxn ang="0">
                  <a:pos x="81" y="72"/>
                </a:cxn>
                <a:cxn ang="0">
                  <a:pos x="75" y="72"/>
                </a:cxn>
                <a:cxn ang="0">
                  <a:pos x="70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1" y="21"/>
                  </a:lnTo>
                  <a:lnTo>
                    <a:pt x="46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1" y="44"/>
                  </a:lnTo>
                  <a:lnTo>
                    <a:pt x="98" y="60"/>
                  </a:lnTo>
                  <a:lnTo>
                    <a:pt x="90" y="67"/>
                  </a:lnTo>
                  <a:lnTo>
                    <a:pt x="81" y="72"/>
                  </a:lnTo>
                  <a:lnTo>
                    <a:pt x="75" y="72"/>
                  </a:lnTo>
                  <a:lnTo>
                    <a:pt x="70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0" name="Freeform 528"/>
            <p:cNvSpPr>
              <a:spLocks/>
            </p:cNvSpPr>
            <p:nvPr/>
          </p:nvSpPr>
          <p:spPr bwMode="auto">
            <a:xfrm>
              <a:off x="6442075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2" y="67"/>
                </a:cxn>
                <a:cxn ang="0">
                  <a:pos x="81" y="72"/>
                </a:cxn>
                <a:cxn ang="0">
                  <a:pos x="78" y="72"/>
                </a:cxn>
                <a:cxn ang="0">
                  <a:pos x="72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2" y="67"/>
                  </a:lnTo>
                  <a:lnTo>
                    <a:pt x="81" y="72"/>
                  </a:lnTo>
                  <a:lnTo>
                    <a:pt x="78" y="72"/>
                  </a:lnTo>
                  <a:lnTo>
                    <a:pt x="72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1" name="Freeform 529"/>
            <p:cNvSpPr>
              <a:spLocks/>
            </p:cNvSpPr>
            <p:nvPr/>
          </p:nvSpPr>
          <p:spPr bwMode="auto">
            <a:xfrm>
              <a:off x="6323013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9" y="4"/>
                </a:cxn>
                <a:cxn ang="0">
                  <a:pos x="59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80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3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0" y="64"/>
                </a:cxn>
                <a:cxn ang="0">
                  <a:pos x="36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9" y="4"/>
                  </a:lnTo>
                  <a:lnTo>
                    <a:pt x="59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80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3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0" y="64"/>
                  </a:lnTo>
                  <a:lnTo>
                    <a:pt x="36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2" name="Freeform 530"/>
            <p:cNvSpPr>
              <a:spLocks/>
            </p:cNvSpPr>
            <p:nvPr/>
          </p:nvSpPr>
          <p:spPr bwMode="auto">
            <a:xfrm>
              <a:off x="6203950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70" y="0"/>
                </a:cxn>
                <a:cxn ang="0">
                  <a:pos x="75" y="0"/>
                </a:cxn>
                <a:cxn ang="0">
                  <a:pos x="81" y="2"/>
                </a:cxn>
                <a:cxn ang="0">
                  <a:pos x="90" y="5"/>
                </a:cxn>
                <a:cxn ang="0">
                  <a:pos x="98" y="13"/>
                </a:cxn>
                <a:cxn ang="0">
                  <a:pos x="112" y="27"/>
                </a:cxn>
                <a:cxn ang="0">
                  <a:pos x="119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9" y="39"/>
                </a:cxn>
                <a:cxn ang="0">
                  <a:pos x="112" y="44"/>
                </a:cxn>
                <a:cxn ang="0">
                  <a:pos x="100" y="60"/>
                </a:cxn>
                <a:cxn ang="0">
                  <a:pos x="91" y="67"/>
                </a:cxn>
                <a:cxn ang="0">
                  <a:pos x="82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1" y="64"/>
                </a:cxn>
                <a:cxn ang="0">
                  <a:pos x="35" y="55"/>
                </a:cxn>
                <a:cxn ang="0">
                  <a:pos x="19" y="44"/>
                </a:cxn>
                <a:cxn ang="0">
                  <a:pos x="10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70" y="0"/>
                  </a:lnTo>
                  <a:lnTo>
                    <a:pt x="75" y="0"/>
                  </a:lnTo>
                  <a:lnTo>
                    <a:pt x="81" y="2"/>
                  </a:lnTo>
                  <a:lnTo>
                    <a:pt x="90" y="5"/>
                  </a:lnTo>
                  <a:lnTo>
                    <a:pt x="98" y="13"/>
                  </a:lnTo>
                  <a:lnTo>
                    <a:pt x="112" y="27"/>
                  </a:lnTo>
                  <a:lnTo>
                    <a:pt x="119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9" y="39"/>
                  </a:lnTo>
                  <a:lnTo>
                    <a:pt x="112" y="44"/>
                  </a:lnTo>
                  <a:lnTo>
                    <a:pt x="100" y="60"/>
                  </a:lnTo>
                  <a:lnTo>
                    <a:pt x="91" y="67"/>
                  </a:lnTo>
                  <a:lnTo>
                    <a:pt x="82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1" y="64"/>
                  </a:lnTo>
                  <a:lnTo>
                    <a:pt x="35" y="55"/>
                  </a:lnTo>
                  <a:lnTo>
                    <a:pt x="19" y="44"/>
                  </a:lnTo>
                  <a:lnTo>
                    <a:pt x="10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3" name="Freeform 531"/>
            <p:cNvSpPr>
              <a:spLocks/>
            </p:cNvSpPr>
            <p:nvPr/>
          </p:nvSpPr>
          <p:spPr bwMode="auto">
            <a:xfrm>
              <a:off x="6086475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8" y="60"/>
                </a:cxn>
                <a:cxn ang="0">
                  <a:pos x="91" y="67"/>
                </a:cxn>
                <a:cxn ang="0">
                  <a:pos x="81" y="72"/>
                </a:cxn>
                <a:cxn ang="0">
                  <a:pos x="77" y="72"/>
                </a:cxn>
                <a:cxn ang="0">
                  <a:pos x="70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8" y="60"/>
                  </a:lnTo>
                  <a:lnTo>
                    <a:pt x="91" y="67"/>
                  </a:lnTo>
                  <a:lnTo>
                    <a:pt x="81" y="72"/>
                  </a:lnTo>
                  <a:lnTo>
                    <a:pt x="77" y="72"/>
                  </a:lnTo>
                  <a:lnTo>
                    <a:pt x="70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4" name="Freeform 532"/>
            <p:cNvSpPr>
              <a:spLocks/>
            </p:cNvSpPr>
            <p:nvPr/>
          </p:nvSpPr>
          <p:spPr bwMode="auto">
            <a:xfrm>
              <a:off x="5969000" y="6510338"/>
              <a:ext cx="96838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90" y="5"/>
                </a:cxn>
                <a:cxn ang="0">
                  <a:pos x="97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2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90" y="5"/>
                  </a:lnTo>
                  <a:lnTo>
                    <a:pt x="97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2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5" name="Freeform 533"/>
            <p:cNvSpPr>
              <a:spLocks/>
            </p:cNvSpPr>
            <p:nvPr/>
          </p:nvSpPr>
          <p:spPr bwMode="auto">
            <a:xfrm>
              <a:off x="5849938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9" y="4"/>
                </a:cxn>
                <a:cxn ang="0">
                  <a:pos x="59" y="4"/>
                </a:cxn>
                <a:cxn ang="0">
                  <a:pos x="64" y="2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1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9"/>
                </a:cxn>
                <a:cxn ang="0">
                  <a:pos x="113" y="44"/>
                </a:cxn>
                <a:cxn ang="0">
                  <a:pos x="101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3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0" y="64"/>
                </a:cxn>
                <a:cxn ang="0">
                  <a:pos x="36" y="55"/>
                </a:cxn>
                <a:cxn ang="0">
                  <a:pos x="20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9" y="4"/>
                  </a:lnTo>
                  <a:lnTo>
                    <a:pt x="59" y="4"/>
                  </a:lnTo>
                  <a:lnTo>
                    <a:pt x="64" y="2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1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9"/>
                  </a:lnTo>
                  <a:lnTo>
                    <a:pt x="113" y="44"/>
                  </a:lnTo>
                  <a:lnTo>
                    <a:pt x="101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3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0" y="64"/>
                  </a:lnTo>
                  <a:lnTo>
                    <a:pt x="36" y="55"/>
                  </a:lnTo>
                  <a:lnTo>
                    <a:pt x="20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6" name="Freeform 534"/>
            <p:cNvSpPr>
              <a:spLocks/>
            </p:cNvSpPr>
            <p:nvPr/>
          </p:nvSpPr>
          <p:spPr bwMode="auto">
            <a:xfrm>
              <a:off x="5732463" y="6510338"/>
              <a:ext cx="96838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5" y="32"/>
                </a:cxn>
                <a:cxn ang="0">
                  <a:pos x="31" y="21"/>
                </a:cxn>
                <a:cxn ang="0">
                  <a:pos x="45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8" y="0"/>
                </a:cxn>
                <a:cxn ang="0">
                  <a:pos x="73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6" y="13"/>
                </a:cxn>
                <a:cxn ang="0">
                  <a:pos x="110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2" y="44"/>
                </a:cxn>
                <a:cxn ang="0">
                  <a:pos x="98" y="60"/>
                </a:cxn>
                <a:cxn ang="0">
                  <a:pos x="89" y="67"/>
                </a:cxn>
                <a:cxn ang="0">
                  <a:pos x="81" y="72"/>
                </a:cxn>
                <a:cxn ang="0">
                  <a:pos x="75" y="72"/>
                </a:cxn>
                <a:cxn ang="0">
                  <a:pos x="70" y="74"/>
                </a:cxn>
                <a:cxn ang="0">
                  <a:pos x="65" y="72"/>
                </a:cxn>
                <a:cxn ang="0">
                  <a:pos x="59" y="71"/>
                </a:cxn>
                <a:cxn ang="0">
                  <a:pos x="59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8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5" y="32"/>
                  </a:lnTo>
                  <a:lnTo>
                    <a:pt x="31" y="21"/>
                  </a:lnTo>
                  <a:lnTo>
                    <a:pt x="45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8" y="0"/>
                  </a:lnTo>
                  <a:lnTo>
                    <a:pt x="73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6" y="13"/>
                  </a:lnTo>
                  <a:lnTo>
                    <a:pt x="110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2" y="44"/>
                  </a:lnTo>
                  <a:lnTo>
                    <a:pt x="98" y="60"/>
                  </a:lnTo>
                  <a:lnTo>
                    <a:pt x="89" y="67"/>
                  </a:lnTo>
                  <a:lnTo>
                    <a:pt x="81" y="72"/>
                  </a:lnTo>
                  <a:lnTo>
                    <a:pt x="75" y="72"/>
                  </a:lnTo>
                  <a:lnTo>
                    <a:pt x="70" y="74"/>
                  </a:lnTo>
                  <a:lnTo>
                    <a:pt x="65" y="72"/>
                  </a:lnTo>
                  <a:lnTo>
                    <a:pt x="59" y="71"/>
                  </a:lnTo>
                  <a:lnTo>
                    <a:pt x="59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8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7" name="Freeform 535"/>
            <p:cNvSpPr>
              <a:spLocks/>
            </p:cNvSpPr>
            <p:nvPr/>
          </p:nvSpPr>
          <p:spPr bwMode="auto">
            <a:xfrm>
              <a:off x="5613400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8" y="60"/>
                </a:cxn>
                <a:cxn ang="0">
                  <a:pos x="91" y="67"/>
                </a:cxn>
                <a:cxn ang="0">
                  <a:pos x="83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8" y="60"/>
                  </a:lnTo>
                  <a:lnTo>
                    <a:pt x="91" y="67"/>
                  </a:lnTo>
                  <a:lnTo>
                    <a:pt x="83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8" name="Freeform 536"/>
            <p:cNvSpPr>
              <a:spLocks/>
            </p:cNvSpPr>
            <p:nvPr/>
          </p:nvSpPr>
          <p:spPr bwMode="auto">
            <a:xfrm>
              <a:off x="5494338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6" y="0"/>
                </a:cxn>
                <a:cxn ang="0">
                  <a:pos x="79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101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20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6" y="0"/>
                  </a:lnTo>
                  <a:lnTo>
                    <a:pt x="79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101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20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9" name="Freeform 537"/>
            <p:cNvSpPr>
              <a:spLocks/>
            </p:cNvSpPr>
            <p:nvPr/>
          </p:nvSpPr>
          <p:spPr bwMode="auto">
            <a:xfrm>
              <a:off x="5375275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9" y="4"/>
                </a:cxn>
                <a:cxn ang="0">
                  <a:pos x="59" y="4"/>
                </a:cxn>
                <a:cxn ang="0">
                  <a:pos x="64" y="2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2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20" y="34"/>
                </a:cxn>
                <a:cxn ang="0">
                  <a:pos x="126" y="35"/>
                </a:cxn>
                <a:cxn ang="0">
                  <a:pos x="126" y="35"/>
                </a:cxn>
                <a:cxn ang="0">
                  <a:pos x="120" y="39"/>
                </a:cxn>
                <a:cxn ang="0">
                  <a:pos x="113" y="44"/>
                </a:cxn>
                <a:cxn ang="0">
                  <a:pos x="101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3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2" y="64"/>
                </a:cxn>
                <a:cxn ang="0">
                  <a:pos x="36" y="55"/>
                </a:cxn>
                <a:cxn ang="0">
                  <a:pos x="20" y="44"/>
                </a:cxn>
                <a:cxn ang="0">
                  <a:pos x="11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6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9" y="4"/>
                  </a:lnTo>
                  <a:lnTo>
                    <a:pt x="59" y="4"/>
                  </a:lnTo>
                  <a:lnTo>
                    <a:pt x="64" y="2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2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20" y="34"/>
                  </a:lnTo>
                  <a:lnTo>
                    <a:pt x="126" y="35"/>
                  </a:lnTo>
                  <a:lnTo>
                    <a:pt x="126" y="35"/>
                  </a:lnTo>
                  <a:lnTo>
                    <a:pt x="120" y="39"/>
                  </a:lnTo>
                  <a:lnTo>
                    <a:pt x="113" y="44"/>
                  </a:lnTo>
                  <a:lnTo>
                    <a:pt x="101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3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2" y="64"/>
                  </a:lnTo>
                  <a:lnTo>
                    <a:pt x="36" y="55"/>
                  </a:lnTo>
                  <a:lnTo>
                    <a:pt x="20" y="44"/>
                  </a:lnTo>
                  <a:lnTo>
                    <a:pt x="11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0" name="Freeform 538"/>
            <p:cNvSpPr>
              <a:spLocks/>
            </p:cNvSpPr>
            <p:nvPr/>
          </p:nvSpPr>
          <p:spPr bwMode="auto">
            <a:xfrm>
              <a:off x="5257800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5" y="32"/>
                </a:cxn>
                <a:cxn ang="0">
                  <a:pos x="31" y="21"/>
                </a:cxn>
                <a:cxn ang="0">
                  <a:pos x="45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6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2" y="44"/>
                </a:cxn>
                <a:cxn ang="0">
                  <a:pos x="98" y="60"/>
                </a:cxn>
                <a:cxn ang="0">
                  <a:pos x="91" y="67"/>
                </a:cxn>
                <a:cxn ang="0">
                  <a:pos x="81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5" y="72"/>
                </a:cxn>
                <a:cxn ang="0">
                  <a:pos x="59" y="71"/>
                </a:cxn>
                <a:cxn ang="0">
                  <a:pos x="59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8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5" y="32"/>
                  </a:lnTo>
                  <a:lnTo>
                    <a:pt x="31" y="21"/>
                  </a:lnTo>
                  <a:lnTo>
                    <a:pt x="45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6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2" y="44"/>
                  </a:lnTo>
                  <a:lnTo>
                    <a:pt x="98" y="60"/>
                  </a:lnTo>
                  <a:lnTo>
                    <a:pt x="91" y="67"/>
                  </a:lnTo>
                  <a:lnTo>
                    <a:pt x="81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5" y="72"/>
                  </a:lnTo>
                  <a:lnTo>
                    <a:pt x="59" y="71"/>
                  </a:lnTo>
                  <a:lnTo>
                    <a:pt x="59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8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1" name="Freeform 539"/>
            <p:cNvSpPr>
              <a:spLocks/>
            </p:cNvSpPr>
            <p:nvPr/>
          </p:nvSpPr>
          <p:spPr bwMode="auto">
            <a:xfrm>
              <a:off x="5138738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90" y="5"/>
                </a:cxn>
                <a:cxn ang="0">
                  <a:pos x="97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1" y="67"/>
                </a:cxn>
                <a:cxn ang="0">
                  <a:pos x="83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90" y="5"/>
                  </a:lnTo>
                  <a:lnTo>
                    <a:pt x="97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1" y="67"/>
                  </a:lnTo>
                  <a:lnTo>
                    <a:pt x="83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2" name="Freeform 540"/>
            <p:cNvSpPr>
              <a:spLocks/>
            </p:cNvSpPr>
            <p:nvPr/>
          </p:nvSpPr>
          <p:spPr bwMode="auto">
            <a:xfrm>
              <a:off x="5021263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4" y="2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1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9"/>
                </a:cxn>
                <a:cxn ang="0">
                  <a:pos x="113" y="44"/>
                </a:cxn>
                <a:cxn ang="0">
                  <a:pos x="101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0" y="64"/>
                </a:cxn>
                <a:cxn ang="0">
                  <a:pos x="35" y="55"/>
                </a:cxn>
                <a:cxn ang="0">
                  <a:pos x="20" y="44"/>
                </a:cxn>
                <a:cxn ang="0">
                  <a:pos x="11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4" y="2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1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9"/>
                  </a:lnTo>
                  <a:lnTo>
                    <a:pt x="113" y="44"/>
                  </a:lnTo>
                  <a:lnTo>
                    <a:pt x="101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0" y="64"/>
                  </a:lnTo>
                  <a:lnTo>
                    <a:pt x="35" y="55"/>
                  </a:lnTo>
                  <a:lnTo>
                    <a:pt x="20" y="44"/>
                  </a:lnTo>
                  <a:lnTo>
                    <a:pt x="11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3" name="Freeform 541"/>
            <p:cNvSpPr>
              <a:spLocks/>
            </p:cNvSpPr>
            <p:nvPr/>
          </p:nvSpPr>
          <p:spPr bwMode="auto">
            <a:xfrm>
              <a:off x="4903788" y="6510338"/>
              <a:ext cx="96838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11"/>
                </a:cxn>
                <a:cxn ang="0">
                  <a:pos x="57" y="4"/>
                </a:cxn>
                <a:cxn ang="0">
                  <a:pos x="57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80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4" y="35"/>
                </a:cxn>
                <a:cxn ang="0">
                  <a:pos x="124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0" y="67"/>
                </a:cxn>
                <a:cxn ang="0">
                  <a:pos x="81" y="72"/>
                </a:cxn>
                <a:cxn ang="0">
                  <a:pos x="76" y="72"/>
                </a:cxn>
                <a:cxn ang="0">
                  <a:pos x="71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0" y="64"/>
                </a:cxn>
                <a:cxn ang="0">
                  <a:pos x="36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4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11"/>
                  </a:lnTo>
                  <a:lnTo>
                    <a:pt x="57" y="4"/>
                  </a:lnTo>
                  <a:lnTo>
                    <a:pt x="57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80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4" y="35"/>
                  </a:lnTo>
                  <a:lnTo>
                    <a:pt x="124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0" y="67"/>
                  </a:lnTo>
                  <a:lnTo>
                    <a:pt x="81" y="72"/>
                  </a:lnTo>
                  <a:lnTo>
                    <a:pt x="76" y="72"/>
                  </a:lnTo>
                  <a:lnTo>
                    <a:pt x="71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0" y="64"/>
                  </a:lnTo>
                  <a:lnTo>
                    <a:pt x="36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4" name="Freeform 542"/>
            <p:cNvSpPr>
              <a:spLocks/>
            </p:cNvSpPr>
            <p:nvPr/>
          </p:nvSpPr>
          <p:spPr bwMode="auto">
            <a:xfrm>
              <a:off x="4784725" y="6510338"/>
              <a:ext cx="96838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8" y="35"/>
                </a:cxn>
                <a:cxn ang="0">
                  <a:pos x="15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9" y="5"/>
                </a:cxn>
                <a:cxn ang="0">
                  <a:pos x="96" y="13"/>
                </a:cxn>
                <a:cxn ang="0">
                  <a:pos x="112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2" y="44"/>
                </a:cxn>
                <a:cxn ang="0">
                  <a:pos x="98" y="60"/>
                </a:cxn>
                <a:cxn ang="0">
                  <a:pos x="91" y="67"/>
                </a:cxn>
                <a:cxn ang="0">
                  <a:pos x="82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8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8" y="35"/>
                  </a:lnTo>
                  <a:lnTo>
                    <a:pt x="15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9" y="5"/>
                  </a:lnTo>
                  <a:lnTo>
                    <a:pt x="96" y="13"/>
                  </a:lnTo>
                  <a:lnTo>
                    <a:pt x="112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2" y="44"/>
                  </a:lnTo>
                  <a:lnTo>
                    <a:pt x="98" y="60"/>
                  </a:lnTo>
                  <a:lnTo>
                    <a:pt x="91" y="67"/>
                  </a:lnTo>
                  <a:lnTo>
                    <a:pt x="82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8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5" name="Freeform 543"/>
            <p:cNvSpPr>
              <a:spLocks/>
            </p:cNvSpPr>
            <p:nvPr/>
          </p:nvSpPr>
          <p:spPr bwMode="auto">
            <a:xfrm>
              <a:off x="4665663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69" y="0"/>
                </a:cxn>
                <a:cxn ang="0">
                  <a:pos x="76" y="0"/>
                </a:cxn>
                <a:cxn ang="0">
                  <a:pos x="79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9"/>
                </a:cxn>
                <a:cxn ang="0">
                  <a:pos x="113" y="44"/>
                </a:cxn>
                <a:cxn ang="0">
                  <a:pos x="100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9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69" y="0"/>
                  </a:lnTo>
                  <a:lnTo>
                    <a:pt x="76" y="0"/>
                  </a:lnTo>
                  <a:lnTo>
                    <a:pt x="79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9"/>
                  </a:lnTo>
                  <a:lnTo>
                    <a:pt x="113" y="44"/>
                  </a:lnTo>
                  <a:lnTo>
                    <a:pt x="100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9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6" name="Freeform 544"/>
            <p:cNvSpPr>
              <a:spLocks/>
            </p:cNvSpPr>
            <p:nvPr/>
          </p:nvSpPr>
          <p:spPr bwMode="auto">
            <a:xfrm>
              <a:off x="4546600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4" y="2"/>
                </a:cxn>
                <a:cxn ang="0">
                  <a:pos x="71" y="0"/>
                </a:cxn>
                <a:cxn ang="0">
                  <a:pos x="76" y="0"/>
                </a:cxn>
                <a:cxn ang="0">
                  <a:pos x="81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20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9"/>
                </a:cxn>
                <a:cxn ang="0">
                  <a:pos x="113" y="44"/>
                </a:cxn>
                <a:cxn ang="0">
                  <a:pos x="101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1" y="64"/>
                </a:cxn>
                <a:cxn ang="0">
                  <a:pos x="35" y="55"/>
                </a:cxn>
                <a:cxn ang="0">
                  <a:pos x="20" y="44"/>
                </a:cxn>
                <a:cxn ang="0">
                  <a:pos x="11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4" y="2"/>
                  </a:lnTo>
                  <a:lnTo>
                    <a:pt x="71" y="0"/>
                  </a:lnTo>
                  <a:lnTo>
                    <a:pt x="76" y="0"/>
                  </a:lnTo>
                  <a:lnTo>
                    <a:pt x="81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20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9"/>
                  </a:lnTo>
                  <a:lnTo>
                    <a:pt x="113" y="44"/>
                  </a:lnTo>
                  <a:lnTo>
                    <a:pt x="101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1" y="64"/>
                  </a:lnTo>
                  <a:lnTo>
                    <a:pt x="35" y="55"/>
                  </a:lnTo>
                  <a:lnTo>
                    <a:pt x="20" y="44"/>
                  </a:lnTo>
                  <a:lnTo>
                    <a:pt x="11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7" name="Freeform 545"/>
            <p:cNvSpPr>
              <a:spLocks/>
            </p:cNvSpPr>
            <p:nvPr/>
          </p:nvSpPr>
          <p:spPr bwMode="auto">
            <a:xfrm>
              <a:off x="4429125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7" y="4"/>
                </a:cxn>
                <a:cxn ang="0">
                  <a:pos x="57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80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4" y="35"/>
                </a:cxn>
                <a:cxn ang="0">
                  <a:pos x="124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2" y="67"/>
                </a:cxn>
                <a:cxn ang="0">
                  <a:pos x="81" y="72"/>
                </a:cxn>
                <a:cxn ang="0">
                  <a:pos x="78" y="72"/>
                </a:cxn>
                <a:cxn ang="0">
                  <a:pos x="73" y="74"/>
                </a:cxn>
                <a:cxn ang="0">
                  <a:pos x="66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0" y="64"/>
                </a:cxn>
                <a:cxn ang="0">
                  <a:pos x="36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4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7" y="4"/>
                  </a:lnTo>
                  <a:lnTo>
                    <a:pt x="57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80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4" y="35"/>
                  </a:lnTo>
                  <a:lnTo>
                    <a:pt x="124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2" y="67"/>
                  </a:lnTo>
                  <a:lnTo>
                    <a:pt x="81" y="72"/>
                  </a:lnTo>
                  <a:lnTo>
                    <a:pt x="78" y="72"/>
                  </a:lnTo>
                  <a:lnTo>
                    <a:pt x="73" y="74"/>
                  </a:lnTo>
                  <a:lnTo>
                    <a:pt x="66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0" y="64"/>
                  </a:lnTo>
                  <a:lnTo>
                    <a:pt x="36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8" name="Freeform 546"/>
            <p:cNvSpPr>
              <a:spLocks/>
            </p:cNvSpPr>
            <p:nvPr/>
          </p:nvSpPr>
          <p:spPr bwMode="auto">
            <a:xfrm>
              <a:off x="4310063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8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9" y="5"/>
                </a:cxn>
                <a:cxn ang="0">
                  <a:pos x="97" y="13"/>
                </a:cxn>
                <a:cxn ang="0">
                  <a:pos x="112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9"/>
                </a:cxn>
                <a:cxn ang="0">
                  <a:pos x="112" y="44"/>
                </a:cxn>
                <a:cxn ang="0">
                  <a:pos x="98" y="60"/>
                </a:cxn>
                <a:cxn ang="0">
                  <a:pos x="91" y="67"/>
                </a:cxn>
                <a:cxn ang="0">
                  <a:pos x="82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8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8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9" y="5"/>
                  </a:lnTo>
                  <a:lnTo>
                    <a:pt x="97" y="13"/>
                  </a:lnTo>
                  <a:lnTo>
                    <a:pt x="112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9"/>
                  </a:lnTo>
                  <a:lnTo>
                    <a:pt x="112" y="44"/>
                  </a:lnTo>
                  <a:lnTo>
                    <a:pt x="98" y="60"/>
                  </a:lnTo>
                  <a:lnTo>
                    <a:pt x="91" y="67"/>
                  </a:lnTo>
                  <a:lnTo>
                    <a:pt x="82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8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9" name="Freeform 547"/>
            <p:cNvSpPr>
              <a:spLocks/>
            </p:cNvSpPr>
            <p:nvPr/>
          </p:nvSpPr>
          <p:spPr bwMode="auto">
            <a:xfrm>
              <a:off x="4192588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3" y="21"/>
                </a:cxn>
                <a:cxn ang="0">
                  <a:pos x="48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70" y="0"/>
                </a:cxn>
                <a:cxn ang="0">
                  <a:pos x="76" y="0"/>
                </a:cxn>
                <a:cxn ang="0">
                  <a:pos x="81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20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9"/>
                </a:cxn>
                <a:cxn ang="0">
                  <a:pos x="113" y="44"/>
                </a:cxn>
                <a:cxn ang="0">
                  <a:pos x="100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1" y="64"/>
                </a:cxn>
                <a:cxn ang="0">
                  <a:pos x="35" y="55"/>
                </a:cxn>
                <a:cxn ang="0">
                  <a:pos x="19" y="44"/>
                </a:cxn>
                <a:cxn ang="0">
                  <a:pos x="11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3" y="21"/>
                  </a:lnTo>
                  <a:lnTo>
                    <a:pt x="48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70" y="0"/>
                  </a:lnTo>
                  <a:lnTo>
                    <a:pt x="76" y="0"/>
                  </a:lnTo>
                  <a:lnTo>
                    <a:pt x="81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20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9"/>
                  </a:lnTo>
                  <a:lnTo>
                    <a:pt x="113" y="44"/>
                  </a:lnTo>
                  <a:lnTo>
                    <a:pt x="100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1" y="64"/>
                  </a:lnTo>
                  <a:lnTo>
                    <a:pt x="35" y="55"/>
                  </a:lnTo>
                  <a:lnTo>
                    <a:pt x="19" y="44"/>
                  </a:lnTo>
                  <a:lnTo>
                    <a:pt x="11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0" name="Freeform 548"/>
            <p:cNvSpPr>
              <a:spLocks/>
            </p:cNvSpPr>
            <p:nvPr/>
          </p:nvSpPr>
          <p:spPr bwMode="auto">
            <a:xfrm>
              <a:off x="4075113" y="6510338"/>
              <a:ext cx="96838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0" y="67"/>
                </a:cxn>
                <a:cxn ang="0">
                  <a:pos x="81" y="72"/>
                </a:cxn>
                <a:cxn ang="0">
                  <a:pos x="76" y="72"/>
                </a:cxn>
                <a:cxn ang="0">
                  <a:pos x="71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0" y="67"/>
                  </a:lnTo>
                  <a:lnTo>
                    <a:pt x="81" y="72"/>
                  </a:lnTo>
                  <a:lnTo>
                    <a:pt x="76" y="72"/>
                  </a:lnTo>
                  <a:lnTo>
                    <a:pt x="71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1" name="Freeform 549"/>
            <p:cNvSpPr>
              <a:spLocks/>
            </p:cNvSpPr>
            <p:nvPr/>
          </p:nvSpPr>
          <p:spPr bwMode="auto">
            <a:xfrm>
              <a:off x="3956050" y="6510338"/>
              <a:ext cx="96838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7" y="4"/>
                </a:cxn>
                <a:cxn ang="0">
                  <a:pos x="57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80" y="2"/>
                </a:cxn>
                <a:cxn ang="0">
                  <a:pos x="90" y="5"/>
                </a:cxn>
                <a:cxn ang="0">
                  <a:pos x="97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4" y="35"/>
                </a:cxn>
                <a:cxn ang="0">
                  <a:pos x="124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3" y="74"/>
                </a:cxn>
                <a:cxn ang="0">
                  <a:pos x="66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0" y="64"/>
                </a:cxn>
                <a:cxn ang="0">
                  <a:pos x="36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4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7" y="4"/>
                  </a:lnTo>
                  <a:lnTo>
                    <a:pt x="57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80" y="2"/>
                  </a:lnTo>
                  <a:lnTo>
                    <a:pt x="90" y="5"/>
                  </a:lnTo>
                  <a:lnTo>
                    <a:pt x="97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4" y="35"/>
                  </a:lnTo>
                  <a:lnTo>
                    <a:pt x="124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3" y="74"/>
                  </a:lnTo>
                  <a:lnTo>
                    <a:pt x="66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0" y="64"/>
                  </a:lnTo>
                  <a:lnTo>
                    <a:pt x="36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2" name="Freeform 550"/>
            <p:cNvSpPr>
              <a:spLocks/>
            </p:cNvSpPr>
            <p:nvPr/>
          </p:nvSpPr>
          <p:spPr bwMode="auto">
            <a:xfrm>
              <a:off x="3836988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70" y="0"/>
                </a:cxn>
                <a:cxn ang="0">
                  <a:pos x="75" y="0"/>
                </a:cxn>
                <a:cxn ang="0">
                  <a:pos x="81" y="2"/>
                </a:cxn>
                <a:cxn ang="0">
                  <a:pos x="90" y="5"/>
                </a:cxn>
                <a:cxn ang="0">
                  <a:pos x="98" y="13"/>
                </a:cxn>
                <a:cxn ang="0">
                  <a:pos x="112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9" y="39"/>
                </a:cxn>
                <a:cxn ang="0">
                  <a:pos x="112" y="44"/>
                </a:cxn>
                <a:cxn ang="0">
                  <a:pos x="100" y="60"/>
                </a:cxn>
                <a:cxn ang="0">
                  <a:pos x="91" y="67"/>
                </a:cxn>
                <a:cxn ang="0">
                  <a:pos x="82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9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70" y="0"/>
                  </a:lnTo>
                  <a:lnTo>
                    <a:pt x="75" y="0"/>
                  </a:lnTo>
                  <a:lnTo>
                    <a:pt x="81" y="2"/>
                  </a:lnTo>
                  <a:lnTo>
                    <a:pt x="90" y="5"/>
                  </a:lnTo>
                  <a:lnTo>
                    <a:pt x="98" y="13"/>
                  </a:lnTo>
                  <a:lnTo>
                    <a:pt x="112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9" y="39"/>
                  </a:lnTo>
                  <a:lnTo>
                    <a:pt x="112" y="44"/>
                  </a:lnTo>
                  <a:lnTo>
                    <a:pt x="100" y="60"/>
                  </a:lnTo>
                  <a:lnTo>
                    <a:pt x="91" y="67"/>
                  </a:lnTo>
                  <a:lnTo>
                    <a:pt x="82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9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3" name="Freeform 551"/>
            <p:cNvSpPr>
              <a:spLocks/>
            </p:cNvSpPr>
            <p:nvPr/>
          </p:nvSpPr>
          <p:spPr bwMode="auto">
            <a:xfrm>
              <a:off x="3719513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8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8" y="60"/>
                </a:cxn>
                <a:cxn ang="0">
                  <a:pos x="90" y="67"/>
                </a:cxn>
                <a:cxn ang="0">
                  <a:pos x="81" y="72"/>
                </a:cxn>
                <a:cxn ang="0">
                  <a:pos x="76" y="72"/>
                </a:cxn>
                <a:cxn ang="0">
                  <a:pos x="70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8" y="60"/>
                  </a:lnTo>
                  <a:lnTo>
                    <a:pt x="90" y="67"/>
                  </a:lnTo>
                  <a:lnTo>
                    <a:pt x="81" y="72"/>
                  </a:lnTo>
                  <a:lnTo>
                    <a:pt x="76" y="72"/>
                  </a:lnTo>
                  <a:lnTo>
                    <a:pt x="70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4" name="Freeform 552"/>
            <p:cNvSpPr>
              <a:spLocks/>
            </p:cNvSpPr>
            <p:nvPr/>
          </p:nvSpPr>
          <p:spPr bwMode="auto">
            <a:xfrm>
              <a:off x="3600450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6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2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6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2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5" name="Freeform 553"/>
            <p:cNvSpPr>
              <a:spLocks/>
            </p:cNvSpPr>
            <p:nvPr/>
          </p:nvSpPr>
          <p:spPr bwMode="auto">
            <a:xfrm>
              <a:off x="3481388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8" y="32"/>
                </a:cxn>
                <a:cxn ang="0">
                  <a:pos x="34" y="21"/>
                </a:cxn>
                <a:cxn ang="0">
                  <a:pos x="48" y="11"/>
                </a:cxn>
                <a:cxn ang="0">
                  <a:pos x="59" y="4"/>
                </a:cxn>
                <a:cxn ang="0">
                  <a:pos x="59" y="4"/>
                </a:cxn>
                <a:cxn ang="0">
                  <a:pos x="64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80" y="2"/>
                </a:cxn>
                <a:cxn ang="0">
                  <a:pos x="90" y="5"/>
                </a:cxn>
                <a:cxn ang="0">
                  <a:pos x="99" y="13"/>
                </a:cxn>
                <a:cxn ang="0">
                  <a:pos x="113" y="27"/>
                </a:cxn>
                <a:cxn ang="0">
                  <a:pos x="118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9" y="60"/>
                </a:cxn>
                <a:cxn ang="0">
                  <a:pos x="92" y="67"/>
                </a:cxn>
                <a:cxn ang="0">
                  <a:pos x="83" y="72"/>
                </a:cxn>
                <a:cxn ang="0">
                  <a:pos x="78" y="72"/>
                </a:cxn>
                <a:cxn ang="0">
                  <a:pos x="73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0" y="64"/>
                </a:cxn>
                <a:cxn ang="0">
                  <a:pos x="36" y="55"/>
                </a:cxn>
                <a:cxn ang="0">
                  <a:pos x="18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8" y="32"/>
                  </a:lnTo>
                  <a:lnTo>
                    <a:pt x="34" y="21"/>
                  </a:lnTo>
                  <a:lnTo>
                    <a:pt x="48" y="11"/>
                  </a:lnTo>
                  <a:lnTo>
                    <a:pt x="59" y="4"/>
                  </a:lnTo>
                  <a:lnTo>
                    <a:pt x="59" y="4"/>
                  </a:lnTo>
                  <a:lnTo>
                    <a:pt x="64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80" y="2"/>
                  </a:lnTo>
                  <a:lnTo>
                    <a:pt x="90" y="5"/>
                  </a:lnTo>
                  <a:lnTo>
                    <a:pt x="99" y="13"/>
                  </a:lnTo>
                  <a:lnTo>
                    <a:pt x="113" y="27"/>
                  </a:lnTo>
                  <a:lnTo>
                    <a:pt x="118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9" y="60"/>
                  </a:lnTo>
                  <a:lnTo>
                    <a:pt x="92" y="67"/>
                  </a:lnTo>
                  <a:lnTo>
                    <a:pt x="83" y="72"/>
                  </a:lnTo>
                  <a:lnTo>
                    <a:pt x="78" y="72"/>
                  </a:lnTo>
                  <a:lnTo>
                    <a:pt x="73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0" y="64"/>
                  </a:lnTo>
                  <a:lnTo>
                    <a:pt x="36" y="55"/>
                  </a:lnTo>
                  <a:lnTo>
                    <a:pt x="18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6" name="Freeform 554"/>
            <p:cNvSpPr>
              <a:spLocks/>
            </p:cNvSpPr>
            <p:nvPr/>
          </p:nvSpPr>
          <p:spPr bwMode="auto">
            <a:xfrm>
              <a:off x="3362325" y="6510338"/>
              <a:ext cx="100013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9" y="35"/>
                </a:cxn>
                <a:cxn ang="0">
                  <a:pos x="17" y="32"/>
                </a:cxn>
                <a:cxn ang="0">
                  <a:pos x="33" y="21"/>
                </a:cxn>
                <a:cxn ang="0">
                  <a:pos x="47" y="11"/>
                </a:cxn>
                <a:cxn ang="0">
                  <a:pos x="58" y="4"/>
                </a:cxn>
                <a:cxn ang="0">
                  <a:pos x="58" y="4"/>
                </a:cxn>
                <a:cxn ang="0">
                  <a:pos x="63" y="2"/>
                </a:cxn>
                <a:cxn ang="0">
                  <a:pos x="70" y="0"/>
                </a:cxn>
                <a:cxn ang="0">
                  <a:pos x="75" y="0"/>
                </a:cxn>
                <a:cxn ang="0">
                  <a:pos x="81" y="2"/>
                </a:cxn>
                <a:cxn ang="0">
                  <a:pos x="90" y="5"/>
                </a:cxn>
                <a:cxn ang="0">
                  <a:pos x="98" y="13"/>
                </a:cxn>
                <a:cxn ang="0">
                  <a:pos x="112" y="27"/>
                </a:cxn>
                <a:cxn ang="0">
                  <a:pos x="120" y="34"/>
                </a:cxn>
                <a:cxn ang="0">
                  <a:pos x="125" y="35"/>
                </a:cxn>
                <a:cxn ang="0">
                  <a:pos x="125" y="35"/>
                </a:cxn>
                <a:cxn ang="0">
                  <a:pos x="120" y="39"/>
                </a:cxn>
                <a:cxn ang="0">
                  <a:pos x="112" y="44"/>
                </a:cxn>
                <a:cxn ang="0">
                  <a:pos x="100" y="60"/>
                </a:cxn>
                <a:cxn ang="0">
                  <a:pos x="91" y="67"/>
                </a:cxn>
                <a:cxn ang="0">
                  <a:pos x="83" y="72"/>
                </a:cxn>
                <a:cxn ang="0">
                  <a:pos x="77" y="72"/>
                </a:cxn>
                <a:cxn ang="0">
                  <a:pos x="72" y="74"/>
                </a:cxn>
                <a:cxn ang="0">
                  <a:pos x="67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51" y="64"/>
                </a:cxn>
                <a:cxn ang="0">
                  <a:pos x="35" y="55"/>
                </a:cxn>
                <a:cxn ang="0">
                  <a:pos x="19" y="44"/>
                </a:cxn>
                <a:cxn ang="0">
                  <a:pos x="10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5" h="74">
                  <a:moveTo>
                    <a:pt x="0" y="39"/>
                  </a:moveTo>
                  <a:lnTo>
                    <a:pt x="0" y="39"/>
                  </a:lnTo>
                  <a:lnTo>
                    <a:pt x="9" y="35"/>
                  </a:lnTo>
                  <a:lnTo>
                    <a:pt x="17" y="32"/>
                  </a:lnTo>
                  <a:lnTo>
                    <a:pt x="33" y="21"/>
                  </a:lnTo>
                  <a:lnTo>
                    <a:pt x="47" y="11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2"/>
                  </a:lnTo>
                  <a:lnTo>
                    <a:pt x="70" y="0"/>
                  </a:lnTo>
                  <a:lnTo>
                    <a:pt x="75" y="0"/>
                  </a:lnTo>
                  <a:lnTo>
                    <a:pt x="81" y="2"/>
                  </a:lnTo>
                  <a:lnTo>
                    <a:pt x="90" y="5"/>
                  </a:lnTo>
                  <a:lnTo>
                    <a:pt x="98" y="13"/>
                  </a:lnTo>
                  <a:lnTo>
                    <a:pt x="112" y="27"/>
                  </a:lnTo>
                  <a:lnTo>
                    <a:pt x="120" y="34"/>
                  </a:lnTo>
                  <a:lnTo>
                    <a:pt x="125" y="35"/>
                  </a:lnTo>
                  <a:lnTo>
                    <a:pt x="125" y="35"/>
                  </a:lnTo>
                  <a:lnTo>
                    <a:pt x="120" y="39"/>
                  </a:lnTo>
                  <a:lnTo>
                    <a:pt x="112" y="44"/>
                  </a:lnTo>
                  <a:lnTo>
                    <a:pt x="100" y="60"/>
                  </a:lnTo>
                  <a:lnTo>
                    <a:pt x="91" y="67"/>
                  </a:lnTo>
                  <a:lnTo>
                    <a:pt x="83" y="72"/>
                  </a:lnTo>
                  <a:lnTo>
                    <a:pt x="77" y="72"/>
                  </a:lnTo>
                  <a:lnTo>
                    <a:pt x="72" y="74"/>
                  </a:lnTo>
                  <a:lnTo>
                    <a:pt x="67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51" y="64"/>
                  </a:lnTo>
                  <a:lnTo>
                    <a:pt x="35" y="55"/>
                  </a:lnTo>
                  <a:lnTo>
                    <a:pt x="19" y="44"/>
                  </a:lnTo>
                  <a:lnTo>
                    <a:pt x="10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7" name="Freeform 555"/>
            <p:cNvSpPr>
              <a:spLocks/>
            </p:cNvSpPr>
            <p:nvPr/>
          </p:nvSpPr>
          <p:spPr bwMode="auto">
            <a:xfrm>
              <a:off x="3244850" y="6510338"/>
              <a:ext cx="98425" cy="58738"/>
            </a:xfrm>
            <a:custGeom>
              <a:avLst/>
              <a:gdLst/>
              <a:ahLst/>
              <a:cxnLst>
                <a:cxn ang="0">
                  <a:pos x="0" y="39"/>
                </a:cxn>
                <a:cxn ang="0">
                  <a:pos x="0" y="39"/>
                </a:cxn>
                <a:cxn ang="0">
                  <a:pos x="7" y="35"/>
                </a:cxn>
                <a:cxn ang="0">
                  <a:pos x="16" y="32"/>
                </a:cxn>
                <a:cxn ang="0">
                  <a:pos x="32" y="21"/>
                </a:cxn>
                <a:cxn ang="0">
                  <a:pos x="46" y="11"/>
                </a:cxn>
                <a:cxn ang="0">
                  <a:pos x="56" y="4"/>
                </a:cxn>
                <a:cxn ang="0">
                  <a:pos x="56" y="4"/>
                </a:cxn>
                <a:cxn ang="0">
                  <a:pos x="63" y="2"/>
                </a:cxn>
                <a:cxn ang="0">
                  <a:pos x="69" y="0"/>
                </a:cxn>
                <a:cxn ang="0">
                  <a:pos x="74" y="0"/>
                </a:cxn>
                <a:cxn ang="0">
                  <a:pos x="79" y="2"/>
                </a:cxn>
                <a:cxn ang="0">
                  <a:pos x="88" y="5"/>
                </a:cxn>
                <a:cxn ang="0">
                  <a:pos x="97" y="13"/>
                </a:cxn>
                <a:cxn ang="0">
                  <a:pos x="111" y="27"/>
                </a:cxn>
                <a:cxn ang="0">
                  <a:pos x="118" y="34"/>
                </a:cxn>
                <a:cxn ang="0">
                  <a:pos x="123" y="35"/>
                </a:cxn>
                <a:cxn ang="0">
                  <a:pos x="123" y="35"/>
                </a:cxn>
                <a:cxn ang="0">
                  <a:pos x="118" y="39"/>
                </a:cxn>
                <a:cxn ang="0">
                  <a:pos x="113" y="44"/>
                </a:cxn>
                <a:cxn ang="0">
                  <a:pos x="98" y="60"/>
                </a:cxn>
                <a:cxn ang="0">
                  <a:pos x="91" y="67"/>
                </a:cxn>
                <a:cxn ang="0">
                  <a:pos x="81" y="72"/>
                </a:cxn>
                <a:cxn ang="0">
                  <a:pos x="77" y="72"/>
                </a:cxn>
                <a:cxn ang="0">
                  <a:pos x="70" y="74"/>
                </a:cxn>
                <a:cxn ang="0">
                  <a:pos x="65" y="72"/>
                </a:cxn>
                <a:cxn ang="0">
                  <a:pos x="60" y="71"/>
                </a:cxn>
                <a:cxn ang="0">
                  <a:pos x="60" y="71"/>
                </a:cxn>
                <a:cxn ang="0">
                  <a:pos x="49" y="64"/>
                </a:cxn>
                <a:cxn ang="0">
                  <a:pos x="35" y="55"/>
                </a:cxn>
                <a:cxn ang="0">
                  <a:pos x="17" y="44"/>
                </a:cxn>
                <a:cxn ang="0">
                  <a:pos x="9" y="41"/>
                </a:cxn>
                <a:cxn ang="0">
                  <a:pos x="0" y="39"/>
                </a:cxn>
                <a:cxn ang="0">
                  <a:pos x="0" y="39"/>
                </a:cxn>
              </a:cxnLst>
              <a:rect l="0" t="0" r="r" b="b"/>
              <a:pathLst>
                <a:path w="123" h="74">
                  <a:moveTo>
                    <a:pt x="0" y="39"/>
                  </a:moveTo>
                  <a:lnTo>
                    <a:pt x="0" y="39"/>
                  </a:lnTo>
                  <a:lnTo>
                    <a:pt x="7" y="35"/>
                  </a:lnTo>
                  <a:lnTo>
                    <a:pt x="16" y="32"/>
                  </a:lnTo>
                  <a:lnTo>
                    <a:pt x="32" y="21"/>
                  </a:lnTo>
                  <a:lnTo>
                    <a:pt x="46" y="11"/>
                  </a:lnTo>
                  <a:lnTo>
                    <a:pt x="56" y="4"/>
                  </a:lnTo>
                  <a:lnTo>
                    <a:pt x="56" y="4"/>
                  </a:lnTo>
                  <a:lnTo>
                    <a:pt x="63" y="2"/>
                  </a:lnTo>
                  <a:lnTo>
                    <a:pt x="69" y="0"/>
                  </a:lnTo>
                  <a:lnTo>
                    <a:pt x="74" y="0"/>
                  </a:lnTo>
                  <a:lnTo>
                    <a:pt x="79" y="2"/>
                  </a:lnTo>
                  <a:lnTo>
                    <a:pt x="88" y="5"/>
                  </a:lnTo>
                  <a:lnTo>
                    <a:pt x="97" y="13"/>
                  </a:lnTo>
                  <a:lnTo>
                    <a:pt x="111" y="27"/>
                  </a:lnTo>
                  <a:lnTo>
                    <a:pt x="118" y="34"/>
                  </a:lnTo>
                  <a:lnTo>
                    <a:pt x="123" y="35"/>
                  </a:lnTo>
                  <a:lnTo>
                    <a:pt x="123" y="35"/>
                  </a:lnTo>
                  <a:lnTo>
                    <a:pt x="118" y="39"/>
                  </a:lnTo>
                  <a:lnTo>
                    <a:pt x="113" y="44"/>
                  </a:lnTo>
                  <a:lnTo>
                    <a:pt x="98" y="60"/>
                  </a:lnTo>
                  <a:lnTo>
                    <a:pt x="91" y="67"/>
                  </a:lnTo>
                  <a:lnTo>
                    <a:pt x="81" y="72"/>
                  </a:lnTo>
                  <a:lnTo>
                    <a:pt x="77" y="72"/>
                  </a:lnTo>
                  <a:lnTo>
                    <a:pt x="70" y="74"/>
                  </a:lnTo>
                  <a:lnTo>
                    <a:pt x="65" y="72"/>
                  </a:lnTo>
                  <a:lnTo>
                    <a:pt x="60" y="71"/>
                  </a:lnTo>
                  <a:lnTo>
                    <a:pt x="60" y="71"/>
                  </a:lnTo>
                  <a:lnTo>
                    <a:pt x="49" y="64"/>
                  </a:lnTo>
                  <a:lnTo>
                    <a:pt x="35" y="55"/>
                  </a:lnTo>
                  <a:lnTo>
                    <a:pt x="17" y="44"/>
                  </a:lnTo>
                  <a:lnTo>
                    <a:pt x="9" y="41"/>
                  </a:lnTo>
                  <a:lnTo>
                    <a:pt x="0" y="39"/>
                  </a:lnTo>
                  <a:lnTo>
                    <a:pt x="0" y="39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8" name="Freeform 556"/>
            <p:cNvSpPr>
              <a:spLocks/>
            </p:cNvSpPr>
            <p:nvPr/>
          </p:nvSpPr>
          <p:spPr bwMode="auto">
            <a:xfrm>
              <a:off x="3140075" y="3357563"/>
              <a:ext cx="69850" cy="69850"/>
            </a:xfrm>
            <a:custGeom>
              <a:avLst/>
              <a:gdLst/>
              <a:ahLst/>
              <a:cxnLst>
                <a:cxn ang="0">
                  <a:pos x="4" y="3"/>
                </a:cxn>
                <a:cxn ang="0">
                  <a:pos x="9" y="5"/>
                </a:cxn>
                <a:cxn ang="0">
                  <a:pos x="16" y="9"/>
                </a:cxn>
                <a:cxn ang="0">
                  <a:pos x="26" y="10"/>
                </a:cxn>
                <a:cxn ang="0">
                  <a:pos x="35" y="12"/>
                </a:cxn>
                <a:cxn ang="0">
                  <a:pos x="44" y="14"/>
                </a:cxn>
                <a:cxn ang="0">
                  <a:pos x="56" y="16"/>
                </a:cxn>
                <a:cxn ang="0">
                  <a:pos x="60" y="16"/>
                </a:cxn>
                <a:cxn ang="0">
                  <a:pos x="63" y="17"/>
                </a:cxn>
                <a:cxn ang="0">
                  <a:pos x="67" y="17"/>
                </a:cxn>
                <a:cxn ang="0">
                  <a:pos x="72" y="19"/>
                </a:cxn>
                <a:cxn ang="0">
                  <a:pos x="76" y="23"/>
                </a:cxn>
                <a:cxn ang="0">
                  <a:pos x="78" y="24"/>
                </a:cxn>
                <a:cxn ang="0">
                  <a:pos x="81" y="28"/>
                </a:cxn>
                <a:cxn ang="0">
                  <a:pos x="83" y="31"/>
                </a:cxn>
                <a:cxn ang="0">
                  <a:pos x="85" y="35"/>
                </a:cxn>
                <a:cxn ang="0">
                  <a:pos x="86" y="38"/>
                </a:cxn>
                <a:cxn ang="0">
                  <a:pos x="88" y="47"/>
                </a:cxn>
                <a:cxn ang="0">
                  <a:pos x="88" y="58"/>
                </a:cxn>
                <a:cxn ang="0">
                  <a:pos x="88" y="63"/>
                </a:cxn>
                <a:cxn ang="0">
                  <a:pos x="88" y="75"/>
                </a:cxn>
                <a:cxn ang="0">
                  <a:pos x="88" y="77"/>
                </a:cxn>
                <a:cxn ang="0">
                  <a:pos x="88" y="81"/>
                </a:cxn>
                <a:cxn ang="0">
                  <a:pos x="90" y="84"/>
                </a:cxn>
                <a:cxn ang="0">
                  <a:pos x="90" y="86"/>
                </a:cxn>
                <a:cxn ang="0">
                  <a:pos x="90" y="86"/>
                </a:cxn>
                <a:cxn ang="0">
                  <a:pos x="88" y="86"/>
                </a:cxn>
                <a:cxn ang="0">
                  <a:pos x="86" y="86"/>
                </a:cxn>
                <a:cxn ang="0">
                  <a:pos x="83" y="86"/>
                </a:cxn>
                <a:cxn ang="0">
                  <a:pos x="81" y="84"/>
                </a:cxn>
                <a:cxn ang="0">
                  <a:pos x="76" y="86"/>
                </a:cxn>
                <a:cxn ang="0">
                  <a:pos x="67" y="86"/>
                </a:cxn>
                <a:cxn ang="0">
                  <a:pos x="53" y="86"/>
                </a:cxn>
                <a:cxn ang="0">
                  <a:pos x="46" y="86"/>
                </a:cxn>
                <a:cxn ang="0">
                  <a:pos x="41" y="84"/>
                </a:cxn>
                <a:cxn ang="0">
                  <a:pos x="37" y="82"/>
                </a:cxn>
                <a:cxn ang="0">
                  <a:pos x="33" y="82"/>
                </a:cxn>
                <a:cxn ang="0">
                  <a:pos x="30" y="79"/>
                </a:cxn>
                <a:cxn ang="0">
                  <a:pos x="26" y="77"/>
                </a:cxn>
                <a:cxn ang="0">
                  <a:pos x="23" y="74"/>
                </a:cxn>
                <a:cxn ang="0">
                  <a:pos x="21" y="68"/>
                </a:cxn>
                <a:cxn ang="0">
                  <a:pos x="19" y="67"/>
                </a:cxn>
                <a:cxn ang="0">
                  <a:pos x="19" y="63"/>
                </a:cxn>
                <a:cxn ang="0">
                  <a:pos x="18" y="61"/>
                </a:cxn>
                <a:cxn ang="0">
                  <a:pos x="18" y="54"/>
                </a:cxn>
                <a:cxn ang="0">
                  <a:pos x="16" y="45"/>
                </a:cxn>
                <a:cxn ang="0">
                  <a:pos x="12" y="31"/>
                </a:cxn>
                <a:cxn ang="0">
                  <a:pos x="11" y="23"/>
                </a:cxn>
                <a:cxn ang="0">
                  <a:pos x="7" y="14"/>
                </a:cxn>
                <a:cxn ang="0">
                  <a:pos x="4" y="7"/>
                </a:cxn>
                <a:cxn ang="0">
                  <a:pos x="0" y="0"/>
                </a:cxn>
              </a:cxnLst>
              <a:rect l="0" t="0" r="r" b="b"/>
              <a:pathLst>
                <a:path w="90" h="88">
                  <a:moveTo>
                    <a:pt x="0" y="0"/>
                  </a:moveTo>
                  <a:lnTo>
                    <a:pt x="2" y="1"/>
                  </a:lnTo>
                  <a:lnTo>
                    <a:pt x="4" y="3"/>
                  </a:lnTo>
                  <a:lnTo>
                    <a:pt x="5" y="3"/>
                  </a:lnTo>
                  <a:lnTo>
                    <a:pt x="7" y="5"/>
                  </a:lnTo>
                  <a:lnTo>
                    <a:pt x="9" y="5"/>
                  </a:lnTo>
                  <a:lnTo>
                    <a:pt x="12" y="7"/>
                  </a:lnTo>
                  <a:lnTo>
                    <a:pt x="14" y="7"/>
                  </a:lnTo>
                  <a:lnTo>
                    <a:pt x="16" y="9"/>
                  </a:lnTo>
                  <a:lnTo>
                    <a:pt x="16" y="9"/>
                  </a:lnTo>
                  <a:lnTo>
                    <a:pt x="21" y="9"/>
                  </a:lnTo>
                  <a:lnTo>
                    <a:pt x="26" y="10"/>
                  </a:lnTo>
                  <a:lnTo>
                    <a:pt x="30" y="12"/>
                  </a:lnTo>
                  <a:lnTo>
                    <a:pt x="30" y="12"/>
                  </a:lnTo>
                  <a:lnTo>
                    <a:pt x="35" y="12"/>
                  </a:lnTo>
                  <a:lnTo>
                    <a:pt x="35" y="12"/>
                  </a:lnTo>
                  <a:lnTo>
                    <a:pt x="44" y="14"/>
                  </a:lnTo>
                  <a:lnTo>
                    <a:pt x="44" y="14"/>
                  </a:lnTo>
                  <a:lnTo>
                    <a:pt x="53" y="14"/>
                  </a:lnTo>
                  <a:lnTo>
                    <a:pt x="53" y="14"/>
                  </a:lnTo>
                  <a:lnTo>
                    <a:pt x="56" y="16"/>
                  </a:lnTo>
                  <a:lnTo>
                    <a:pt x="56" y="16"/>
                  </a:lnTo>
                  <a:lnTo>
                    <a:pt x="60" y="16"/>
                  </a:lnTo>
                  <a:lnTo>
                    <a:pt x="60" y="16"/>
                  </a:lnTo>
                  <a:lnTo>
                    <a:pt x="63" y="16"/>
                  </a:lnTo>
                  <a:lnTo>
                    <a:pt x="63" y="16"/>
                  </a:lnTo>
                  <a:lnTo>
                    <a:pt x="63" y="17"/>
                  </a:lnTo>
                  <a:lnTo>
                    <a:pt x="63" y="17"/>
                  </a:lnTo>
                  <a:lnTo>
                    <a:pt x="65" y="17"/>
                  </a:lnTo>
                  <a:lnTo>
                    <a:pt x="67" y="17"/>
                  </a:lnTo>
                  <a:lnTo>
                    <a:pt x="69" y="17"/>
                  </a:lnTo>
                  <a:lnTo>
                    <a:pt x="70" y="19"/>
                  </a:lnTo>
                  <a:lnTo>
                    <a:pt x="72" y="19"/>
                  </a:lnTo>
                  <a:lnTo>
                    <a:pt x="72" y="21"/>
                  </a:lnTo>
                  <a:lnTo>
                    <a:pt x="74" y="21"/>
                  </a:lnTo>
                  <a:lnTo>
                    <a:pt x="76" y="23"/>
                  </a:lnTo>
                  <a:lnTo>
                    <a:pt x="76" y="23"/>
                  </a:lnTo>
                  <a:lnTo>
                    <a:pt x="78" y="24"/>
                  </a:lnTo>
                  <a:lnTo>
                    <a:pt x="78" y="24"/>
                  </a:lnTo>
                  <a:lnTo>
                    <a:pt x="79" y="26"/>
                  </a:lnTo>
                  <a:lnTo>
                    <a:pt x="79" y="26"/>
                  </a:lnTo>
                  <a:lnTo>
                    <a:pt x="81" y="28"/>
                  </a:lnTo>
                  <a:lnTo>
                    <a:pt x="81" y="30"/>
                  </a:lnTo>
                  <a:lnTo>
                    <a:pt x="83" y="30"/>
                  </a:lnTo>
                  <a:lnTo>
                    <a:pt x="83" y="31"/>
                  </a:lnTo>
                  <a:lnTo>
                    <a:pt x="83" y="33"/>
                  </a:lnTo>
                  <a:lnTo>
                    <a:pt x="85" y="33"/>
                  </a:lnTo>
                  <a:lnTo>
                    <a:pt x="85" y="35"/>
                  </a:lnTo>
                  <a:lnTo>
                    <a:pt x="85" y="37"/>
                  </a:lnTo>
                  <a:lnTo>
                    <a:pt x="86" y="37"/>
                  </a:lnTo>
                  <a:lnTo>
                    <a:pt x="86" y="38"/>
                  </a:lnTo>
                  <a:lnTo>
                    <a:pt x="86" y="42"/>
                  </a:lnTo>
                  <a:lnTo>
                    <a:pt x="86" y="44"/>
                  </a:lnTo>
                  <a:lnTo>
                    <a:pt x="88" y="47"/>
                  </a:lnTo>
                  <a:lnTo>
                    <a:pt x="88" y="49"/>
                  </a:lnTo>
                  <a:lnTo>
                    <a:pt x="88" y="53"/>
                  </a:lnTo>
                  <a:lnTo>
                    <a:pt x="88" y="58"/>
                  </a:lnTo>
                  <a:lnTo>
                    <a:pt x="88" y="58"/>
                  </a:lnTo>
                  <a:lnTo>
                    <a:pt x="88" y="63"/>
                  </a:lnTo>
                  <a:lnTo>
                    <a:pt x="88" y="63"/>
                  </a:lnTo>
                  <a:lnTo>
                    <a:pt x="88" y="72"/>
                  </a:lnTo>
                  <a:lnTo>
                    <a:pt x="88" y="72"/>
                  </a:lnTo>
                  <a:lnTo>
                    <a:pt x="88" y="75"/>
                  </a:lnTo>
                  <a:lnTo>
                    <a:pt x="88" y="75"/>
                  </a:lnTo>
                  <a:lnTo>
                    <a:pt x="88" y="77"/>
                  </a:lnTo>
                  <a:lnTo>
                    <a:pt x="88" y="77"/>
                  </a:lnTo>
                  <a:lnTo>
                    <a:pt x="88" y="79"/>
                  </a:lnTo>
                  <a:lnTo>
                    <a:pt x="88" y="79"/>
                  </a:lnTo>
                  <a:lnTo>
                    <a:pt x="88" y="81"/>
                  </a:lnTo>
                  <a:lnTo>
                    <a:pt x="88" y="81"/>
                  </a:lnTo>
                  <a:lnTo>
                    <a:pt x="88" y="82"/>
                  </a:lnTo>
                  <a:lnTo>
                    <a:pt x="90" y="84"/>
                  </a:lnTo>
                  <a:lnTo>
                    <a:pt x="90" y="84"/>
                  </a:lnTo>
                  <a:lnTo>
                    <a:pt x="90" y="86"/>
                  </a:lnTo>
                  <a:lnTo>
                    <a:pt x="90" y="86"/>
                  </a:lnTo>
                  <a:lnTo>
                    <a:pt x="90" y="86"/>
                  </a:lnTo>
                  <a:lnTo>
                    <a:pt x="90" y="88"/>
                  </a:lnTo>
                  <a:lnTo>
                    <a:pt x="90" y="86"/>
                  </a:lnTo>
                  <a:lnTo>
                    <a:pt x="90" y="86"/>
                  </a:lnTo>
                  <a:lnTo>
                    <a:pt x="88" y="86"/>
                  </a:lnTo>
                  <a:lnTo>
                    <a:pt x="88" y="86"/>
                  </a:lnTo>
                  <a:lnTo>
                    <a:pt x="86" y="86"/>
                  </a:lnTo>
                  <a:lnTo>
                    <a:pt x="86" y="86"/>
                  </a:lnTo>
                  <a:lnTo>
                    <a:pt x="86" y="86"/>
                  </a:lnTo>
                  <a:lnTo>
                    <a:pt x="85" y="86"/>
                  </a:lnTo>
                  <a:lnTo>
                    <a:pt x="85" y="86"/>
                  </a:lnTo>
                  <a:lnTo>
                    <a:pt x="83" y="86"/>
                  </a:lnTo>
                  <a:lnTo>
                    <a:pt x="83" y="86"/>
                  </a:lnTo>
                  <a:lnTo>
                    <a:pt x="81" y="84"/>
                  </a:lnTo>
                  <a:lnTo>
                    <a:pt x="81" y="84"/>
                  </a:lnTo>
                  <a:lnTo>
                    <a:pt x="79" y="84"/>
                  </a:lnTo>
                  <a:lnTo>
                    <a:pt x="79" y="84"/>
                  </a:lnTo>
                  <a:lnTo>
                    <a:pt x="76" y="86"/>
                  </a:lnTo>
                  <a:lnTo>
                    <a:pt x="76" y="86"/>
                  </a:lnTo>
                  <a:lnTo>
                    <a:pt x="67" y="86"/>
                  </a:lnTo>
                  <a:lnTo>
                    <a:pt x="67" y="86"/>
                  </a:lnTo>
                  <a:lnTo>
                    <a:pt x="62" y="86"/>
                  </a:lnTo>
                  <a:lnTo>
                    <a:pt x="56" y="86"/>
                  </a:lnTo>
                  <a:lnTo>
                    <a:pt x="53" y="86"/>
                  </a:lnTo>
                  <a:lnTo>
                    <a:pt x="51" y="86"/>
                  </a:lnTo>
                  <a:lnTo>
                    <a:pt x="48" y="86"/>
                  </a:lnTo>
                  <a:lnTo>
                    <a:pt x="46" y="86"/>
                  </a:lnTo>
                  <a:lnTo>
                    <a:pt x="42" y="86"/>
                  </a:lnTo>
                  <a:lnTo>
                    <a:pt x="41" y="84"/>
                  </a:lnTo>
                  <a:lnTo>
                    <a:pt x="41" y="84"/>
                  </a:lnTo>
                  <a:lnTo>
                    <a:pt x="39" y="84"/>
                  </a:lnTo>
                  <a:lnTo>
                    <a:pt x="37" y="84"/>
                  </a:lnTo>
                  <a:lnTo>
                    <a:pt x="37" y="82"/>
                  </a:lnTo>
                  <a:lnTo>
                    <a:pt x="35" y="82"/>
                  </a:lnTo>
                  <a:lnTo>
                    <a:pt x="33" y="82"/>
                  </a:lnTo>
                  <a:lnTo>
                    <a:pt x="33" y="82"/>
                  </a:lnTo>
                  <a:lnTo>
                    <a:pt x="32" y="81"/>
                  </a:lnTo>
                  <a:lnTo>
                    <a:pt x="30" y="81"/>
                  </a:lnTo>
                  <a:lnTo>
                    <a:pt x="30" y="79"/>
                  </a:lnTo>
                  <a:lnTo>
                    <a:pt x="28" y="79"/>
                  </a:lnTo>
                  <a:lnTo>
                    <a:pt x="28" y="77"/>
                  </a:lnTo>
                  <a:lnTo>
                    <a:pt x="26" y="77"/>
                  </a:lnTo>
                  <a:lnTo>
                    <a:pt x="25" y="75"/>
                  </a:lnTo>
                  <a:lnTo>
                    <a:pt x="25" y="74"/>
                  </a:lnTo>
                  <a:lnTo>
                    <a:pt x="23" y="74"/>
                  </a:lnTo>
                  <a:lnTo>
                    <a:pt x="23" y="72"/>
                  </a:lnTo>
                  <a:lnTo>
                    <a:pt x="21" y="70"/>
                  </a:lnTo>
                  <a:lnTo>
                    <a:pt x="21" y="68"/>
                  </a:lnTo>
                  <a:lnTo>
                    <a:pt x="21" y="68"/>
                  </a:lnTo>
                  <a:lnTo>
                    <a:pt x="19" y="67"/>
                  </a:lnTo>
                  <a:lnTo>
                    <a:pt x="19" y="67"/>
                  </a:lnTo>
                  <a:lnTo>
                    <a:pt x="19" y="65"/>
                  </a:lnTo>
                  <a:lnTo>
                    <a:pt x="19" y="65"/>
                  </a:lnTo>
                  <a:lnTo>
                    <a:pt x="19" y="63"/>
                  </a:lnTo>
                  <a:lnTo>
                    <a:pt x="19" y="63"/>
                  </a:lnTo>
                  <a:lnTo>
                    <a:pt x="18" y="61"/>
                  </a:lnTo>
                  <a:lnTo>
                    <a:pt x="18" y="61"/>
                  </a:lnTo>
                  <a:lnTo>
                    <a:pt x="18" y="58"/>
                  </a:lnTo>
                  <a:lnTo>
                    <a:pt x="18" y="58"/>
                  </a:lnTo>
                  <a:lnTo>
                    <a:pt x="18" y="54"/>
                  </a:lnTo>
                  <a:lnTo>
                    <a:pt x="18" y="54"/>
                  </a:lnTo>
                  <a:lnTo>
                    <a:pt x="16" y="45"/>
                  </a:lnTo>
                  <a:lnTo>
                    <a:pt x="16" y="45"/>
                  </a:lnTo>
                  <a:lnTo>
                    <a:pt x="14" y="37"/>
                  </a:lnTo>
                  <a:lnTo>
                    <a:pt x="14" y="37"/>
                  </a:lnTo>
                  <a:lnTo>
                    <a:pt x="12" y="31"/>
                  </a:lnTo>
                  <a:lnTo>
                    <a:pt x="12" y="31"/>
                  </a:lnTo>
                  <a:lnTo>
                    <a:pt x="11" y="28"/>
                  </a:lnTo>
                  <a:lnTo>
                    <a:pt x="11" y="23"/>
                  </a:lnTo>
                  <a:lnTo>
                    <a:pt x="9" y="17"/>
                  </a:lnTo>
                  <a:lnTo>
                    <a:pt x="7" y="16"/>
                  </a:lnTo>
                  <a:lnTo>
                    <a:pt x="7" y="14"/>
                  </a:lnTo>
                  <a:lnTo>
                    <a:pt x="5" y="10"/>
                  </a:lnTo>
                  <a:lnTo>
                    <a:pt x="5" y="9"/>
                  </a:lnTo>
                  <a:lnTo>
                    <a:pt x="4" y="7"/>
                  </a:lnTo>
                  <a:lnTo>
                    <a:pt x="2" y="5"/>
                  </a:lnTo>
                  <a:lnTo>
                    <a:pt x="2" y="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9" name="Freeform 557"/>
            <p:cNvSpPr>
              <a:spLocks/>
            </p:cNvSpPr>
            <p:nvPr/>
          </p:nvSpPr>
          <p:spPr bwMode="auto">
            <a:xfrm>
              <a:off x="7640638" y="3355975"/>
              <a:ext cx="69850" cy="73025"/>
            </a:xfrm>
            <a:custGeom>
              <a:avLst/>
              <a:gdLst/>
              <a:ahLst/>
              <a:cxnLst>
                <a:cxn ang="0">
                  <a:pos x="84" y="3"/>
                </a:cxn>
                <a:cxn ang="0">
                  <a:pos x="81" y="11"/>
                </a:cxn>
                <a:cxn ang="0">
                  <a:pos x="79" y="16"/>
                </a:cxn>
                <a:cxn ang="0">
                  <a:pos x="77" y="26"/>
                </a:cxn>
                <a:cxn ang="0">
                  <a:pos x="76" y="35"/>
                </a:cxn>
                <a:cxn ang="0">
                  <a:pos x="74" y="46"/>
                </a:cxn>
                <a:cxn ang="0">
                  <a:pos x="72" y="58"/>
                </a:cxn>
                <a:cxn ang="0">
                  <a:pos x="72" y="60"/>
                </a:cxn>
                <a:cxn ang="0">
                  <a:pos x="70" y="65"/>
                </a:cxn>
                <a:cxn ang="0">
                  <a:pos x="70" y="67"/>
                </a:cxn>
                <a:cxn ang="0">
                  <a:pos x="67" y="72"/>
                </a:cxn>
                <a:cxn ang="0">
                  <a:pos x="65" y="76"/>
                </a:cxn>
                <a:cxn ang="0">
                  <a:pos x="62" y="79"/>
                </a:cxn>
                <a:cxn ang="0">
                  <a:pos x="60" y="81"/>
                </a:cxn>
                <a:cxn ang="0">
                  <a:pos x="56" y="83"/>
                </a:cxn>
                <a:cxn ang="0">
                  <a:pos x="53" y="84"/>
                </a:cxn>
                <a:cxn ang="0">
                  <a:pos x="47" y="86"/>
                </a:cxn>
                <a:cxn ang="0">
                  <a:pos x="40" y="88"/>
                </a:cxn>
                <a:cxn ang="0">
                  <a:pos x="30" y="88"/>
                </a:cxn>
                <a:cxn ang="0">
                  <a:pos x="25" y="88"/>
                </a:cxn>
                <a:cxn ang="0">
                  <a:pos x="12" y="88"/>
                </a:cxn>
                <a:cxn ang="0">
                  <a:pos x="11" y="88"/>
                </a:cxn>
                <a:cxn ang="0">
                  <a:pos x="5" y="88"/>
                </a:cxn>
                <a:cxn ang="0">
                  <a:pos x="3" y="90"/>
                </a:cxn>
                <a:cxn ang="0">
                  <a:pos x="2" y="90"/>
                </a:cxn>
                <a:cxn ang="0">
                  <a:pos x="0" y="90"/>
                </a:cxn>
                <a:cxn ang="0">
                  <a:pos x="2" y="88"/>
                </a:cxn>
                <a:cxn ang="0">
                  <a:pos x="2" y="86"/>
                </a:cxn>
                <a:cxn ang="0">
                  <a:pos x="2" y="83"/>
                </a:cxn>
                <a:cxn ang="0">
                  <a:pos x="2" y="81"/>
                </a:cxn>
                <a:cxn ang="0">
                  <a:pos x="2" y="77"/>
                </a:cxn>
                <a:cxn ang="0">
                  <a:pos x="2" y="67"/>
                </a:cxn>
                <a:cxn ang="0">
                  <a:pos x="0" y="53"/>
                </a:cxn>
                <a:cxn ang="0">
                  <a:pos x="2" y="46"/>
                </a:cxn>
                <a:cxn ang="0">
                  <a:pos x="2" y="40"/>
                </a:cxn>
                <a:cxn ang="0">
                  <a:pos x="3" y="37"/>
                </a:cxn>
                <a:cxn ang="0">
                  <a:pos x="5" y="33"/>
                </a:cxn>
                <a:cxn ang="0">
                  <a:pos x="7" y="30"/>
                </a:cxn>
                <a:cxn ang="0">
                  <a:pos x="11" y="26"/>
                </a:cxn>
                <a:cxn ang="0">
                  <a:pos x="14" y="25"/>
                </a:cxn>
                <a:cxn ang="0">
                  <a:pos x="18" y="21"/>
                </a:cxn>
                <a:cxn ang="0">
                  <a:pos x="21" y="21"/>
                </a:cxn>
                <a:cxn ang="0">
                  <a:pos x="23" y="19"/>
                </a:cxn>
                <a:cxn ang="0">
                  <a:pos x="26" y="19"/>
                </a:cxn>
                <a:cxn ang="0">
                  <a:pos x="33" y="18"/>
                </a:cxn>
                <a:cxn ang="0">
                  <a:pos x="40" y="16"/>
                </a:cxn>
                <a:cxn ang="0">
                  <a:pos x="55" y="12"/>
                </a:cxn>
                <a:cxn ang="0">
                  <a:pos x="65" y="11"/>
                </a:cxn>
                <a:cxn ang="0">
                  <a:pos x="74" y="7"/>
                </a:cxn>
                <a:cxn ang="0">
                  <a:pos x="81" y="3"/>
                </a:cxn>
                <a:cxn ang="0">
                  <a:pos x="86" y="0"/>
                </a:cxn>
              </a:cxnLst>
              <a:rect l="0" t="0" r="r" b="b"/>
              <a:pathLst>
                <a:path w="86" h="92">
                  <a:moveTo>
                    <a:pt x="86" y="0"/>
                  </a:moveTo>
                  <a:lnTo>
                    <a:pt x="86" y="2"/>
                  </a:lnTo>
                  <a:lnTo>
                    <a:pt x="84" y="3"/>
                  </a:lnTo>
                  <a:lnTo>
                    <a:pt x="83" y="5"/>
                  </a:lnTo>
                  <a:lnTo>
                    <a:pt x="83" y="9"/>
                  </a:lnTo>
                  <a:lnTo>
                    <a:pt x="81" y="11"/>
                  </a:lnTo>
                  <a:lnTo>
                    <a:pt x="81" y="12"/>
                  </a:lnTo>
                  <a:lnTo>
                    <a:pt x="79" y="14"/>
                  </a:lnTo>
                  <a:lnTo>
                    <a:pt x="79" y="16"/>
                  </a:lnTo>
                  <a:lnTo>
                    <a:pt x="79" y="16"/>
                  </a:lnTo>
                  <a:lnTo>
                    <a:pt x="77" y="21"/>
                  </a:lnTo>
                  <a:lnTo>
                    <a:pt x="77" y="26"/>
                  </a:lnTo>
                  <a:lnTo>
                    <a:pt x="76" y="32"/>
                  </a:lnTo>
                  <a:lnTo>
                    <a:pt x="76" y="32"/>
                  </a:lnTo>
                  <a:lnTo>
                    <a:pt x="76" y="35"/>
                  </a:lnTo>
                  <a:lnTo>
                    <a:pt x="76" y="35"/>
                  </a:lnTo>
                  <a:lnTo>
                    <a:pt x="74" y="46"/>
                  </a:lnTo>
                  <a:lnTo>
                    <a:pt x="74" y="46"/>
                  </a:lnTo>
                  <a:lnTo>
                    <a:pt x="72" y="53"/>
                  </a:lnTo>
                  <a:lnTo>
                    <a:pt x="72" y="53"/>
                  </a:lnTo>
                  <a:lnTo>
                    <a:pt x="72" y="58"/>
                  </a:lnTo>
                  <a:lnTo>
                    <a:pt x="72" y="58"/>
                  </a:lnTo>
                  <a:lnTo>
                    <a:pt x="72" y="60"/>
                  </a:lnTo>
                  <a:lnTo>
                    <a:pt x="72" y="60"/>
                  </a:lnTo>
                  <a:lnTo>
                    <a:pt x="70" y="63"/>
                  </a:lnTo>
                  <a:lnTo>
                    <a:pt x="70" y="63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70" y="65"/>
                  </a:lnTo>
                  <a:lnTo>
                    <a:pt x="70" y="67"/>
                  </a:lnTo>
                  <a:lnTo>
                    <a:pt x="69" y="69"/>
                  </a:lnTo>
                  <a:lnTo>
                    <a:pt x="69" y="70"/>
                  </a:lnTo>
                  <a:lnTo>
                    <a:pt x="67" y="72"/>
                  </a:lnTo>
                  <a:lnTo>
                    <a:pt x="67" y="74"/>
                  </a:lnTo>
                  <a:lnTo>
                    <a:pt x="65" y="74"/>
                  </a:lnTo>
                  <a:lnTo>
                    <a:pt x="65" y="76"/>
                  </a:lnTo>
                  <a:lnTo>
                    <a:pt x="63" y="77"/>
                  </a:lnTo>
                  <a:lnTo>
                    <a:pt x="63" y="77"/>
                  </a:lnTo>
                  <a:lnTo>
                    <a:pt x="62" y="79"/>
                  </a:lnTo>
                  <a:lnTo>
                    <a:pt x="62" y="79"/>
                  </a:lnTo>
                  <a:lnTo>
                    <a:pt x="60" y="81"/>
                  </a:lnTo>
                  <a:lnTo>
                    <a:pt x="60" y="81"/>
                  </a:lnTo>
                  <a:lnTo>
                    <a:pt x="58" y="83"/>
                  </a:lnTo>
                  <a:lnTo>
                    <a:pt x="56" y="83"/>
                  </a:lnTo>
                  <a:lnTo>
                    <a:pt x="56" y="83"/>
                  </a:lnTo>
                  <a:lnTo>
                    <a:pt x="55" y="84"/>
                  </a:lnTo>
                  <a:lnTo>
                    <a:pt x="53" y="84"/>
                  </a:lnTo>
                  <a:lnTo>
                    <a:pt x="53" y="84"/>
                  </a:lnTo>
                  <a:lnTo>
                    <a:pt x="51" y="86"/>
                  </a:lnTo>
                  <a:lnTo>
                    <a:pt x="49" y="86"/>
                  </a:lnTo>
                  <a:lnTo>
                    <a:pt x="47" y="86"/>
                  </a:lnTo>
                  <a:lnTo>
                    <a:pt x="46" y="86"/>
                  </a:lnTo>
                  <a:lnTo>
                    <a:pt x="44" y="88"/>
                  </a:lnTo>
                  <a:lnTo>
                    <a:pt x="40" y="88"/>
                  </a:lnTo>
                  <a:lnTo>
                    <a:pt x="37" y="88"/>
                  </a:lnTo>
                  <a:lnTo>
                    <a:pt x="35" y="88"/>
                  </a:lnTo>
                  <a:lnTo>
                    <a:pt x="30" y="88"/>
                  </a:lnTo>
                  <a:lnTo>
                    <a:pt x="30" y="88"/>
                  </a:lnTo>
                  <a:lnTo>
                    <a:pt x="25" y="88"/>
                  </a:lnTo>
                  <a:lnTo>
                    <a:pt x="25" y="88"/>
                  </a:lnTo>
                  <a:lnTo>
                    <a:pt x="14" y="88"/>
                  </a:lnTo>
                  <a:lnTo>
                    <a:pt x="14" y="88"/>
                  </a:lnTo>
                  <a:lnTo>
                    <a:pt x="12" y="88"/>
                  </a:lnTo>
                  <a:lnTo>
                    <a:pt x="12" y="88"/>
                  </a:lnTo>
                  <a:lnTo>
                    <a:pt x="11" y="88"/>
                  </a:lnTo>
                  <a:lnTo>
                    <a:pt x="11" y="88"/>
                  </a:lnTo>
                  <a:lnTo>
                    <a:pt x="7" y="88"/>
                  </a:lnTo>
                  <a:lnTo>
                    <a:pt x="7" y="88"/>
                  </a:lnTo>
                  <a:lnTo>
                    <a:pt x="5" y="88"/>
                  </a:lnTo>
                  <a:lnTo>
                    <a:pt x="5" y="88"/>
                  </a:lnTo>
                  <a:lnTo>
                    <a:pt x="3" y="90"/>
                  </a:lnTo>
                  <a:lnTo>
                    <a:pt x="3" y="90"/>
                  </a:lnTo>
                  <a:lnTo>
                    <a:pt x="2" y="90"/>
                  </a:lnTo>
                  <a:lnTo>
                    <a:pt x="2" y="90"/>
                  </a:lnTo>
                  <a:lnTo>
                    <a:pt x="2" y="90"/>
                  </a:lnTo>
                  <a:lnTo>
                    <a:pt x="0" y="92"/>
                  </a:lnTo>
                  <a:lnTo>
                    <a:pt x="0" y="92"/>
                  </a:lnTo>
                  <a:lnTo>
                    <a:pt x="0" y="90"/>
                  </a:lnTo>
                  <a:lnTo>
                    <a:pt x="0" y="90"/>
                  </a:lnTo>
                  <a:lnTo>
                    <a:pt x="2" y="90"/>
                  </a:lnTo>
                  <a:lnTo>
                    <a:pt x="2" y="88"/>
                  </a:lnTo>
                  <a:lnTo>
                    <a:pt x="2" y="88"/>
                  </a:lnTo>
                  <a:lnTo>
                    <a:pt x="2" y="86"/>
                  </a:lnTo>
                  <a:lnTo>
                    <a:pt x="2" y="86"/>
                  </a:lnTo>
                  <a:lnTo>
                    <a:pt x="2" y="84"/>
                  </a:lnTo>
                  <a:lnTo>
                    <a:pt x="2" y="84"/>
                  </a:lnTo>
                  <a:lnTo>
                    <a:pt x="2" y="83"/>
                  </a:lnTo>
                  <a:lnTo>
                    <a:pt x="2" y="83"/>
                  </a:lnTo>
                  <a:lnTo>
                    <a:pt x="2" y="81"/>
                  </a:lnTo>
                  <a:lnTo>
                    <a:pt x="2" y="81"/>
                  </a:lnTo>
                  <a:lnTo>
                    <a:pt x="2" y="79"/>
                  </a:lnTo>
                  <a:lnTo>
                    <a:pt x="2" y="79"/>
                  </a:lnTo>
                  <a:lnTo>
                    <a:pt x="2" y="77"/>
                  </a:lnTo>
                  <a:lnTo>
                    <a:pt x="2" y="77"/>
                  </a:lnTo>
                  <a:lnTo>
                    <a:pt x="2" y="67"/>
                  </a:lnTo>
                  <a:lnTo>
                    <a:pt x="2" y="67"/>
                  </a:lnTo>
                  <a:lnTo>
                    <a:pt x="0" y="62"/>
                  </a:lnTo>
                  <a:lnTo>
                    <a:pt x="0" y="56"/>
                  </a:lnTo>
                  <a:lnTo>
                    <a:pt x="0" y="53"/>
                  </a:lnTo>
                  <a:lnTo>
                    <a:pt x="0" y="51"/>
                  </a:lnTo>
                  <a:lnTo>
                    <a:pt x="2" y="47"/>
                  </a:lnTo>
                  <a:lnTo>
                    <a:pt x="2" y="46"/>
                  </a:lnTo>
                  <a:lnTo>
                    <a:pt x="2" y="42"/>
                  </a:lnTo>
                  <a:lnTo>
                    <a:pt x="2" y="42"/>
                  </a:lnTo>
                  <a:lnTo>
                    <a:pt x="2" y="40"/>
                  </a:lnTo>
                  <a:lnTo>
                    <a:pt x="3" y="39"/>
                  </a:lnTo>
                  <a:lnTo>
                    <a:pt x="3" y="39"/>
                  </a:lnTo>
                  <a:lnTo>
                    <a:pt x="3" y="37"/>
                  </a:lnTo>
                  <a:lnTo>
                    <a:pt x="3" y="35"/>
                  </a:lnTo>
                  <a:lnTo>
                    <a:pt x="5" y="33"/>
                  </a:lnTo>
                  <a:lnTo>
                    <a:pt x="5" y="33"/>
                  </a:lnTo>
                  <a:lnTo>
                    <a:pt x="7" y="32"/>
                  </a:lnTo>
                  <a:lnTo>
                    <a:pt x="7" y="32"/>
                  </a:lnTo>
                  <a:lnTo>
                    <a:pt x="7" y="30"/>
                  </a:lnTo>
                  <a:lnTo>
                    <a:pt x="9" y="28"/>
                  </a:lnTo>
                  <a:lnTo>
                    <a:pt x="9" y="28"/>
                  </a:lnTo>
                  <a:lnTo>
                    <a:pt x="11" y="26"/>
                  </a:lnTo>
                  <a:lnTo>
                    <a:pt x="12" y="26"/>
                  </a:lnTo>
                  <a:lnTo>
                    <a:pt x="12" y="25"/>
                  </a:lnTo>
                  <a:lnTo>
                    <a:pt x="14" y="25"/>
                  </a:lnTo>
                  <a:lnTo>
                    <a:pt x="16" y="23"/>
                  </a:lnTo>
                  <a:lnTo>
                    <a:pt x="16" y="23"/>
                  </a:lnTo>
                  <a:lnTo>
                    <a:pt x="18" y="21"/>
                  </a:lnTo>
                  <a:lnTo>
                    <a:pt x="19" y="21"/>
                  </a:lnTo>
                  <a:lnTo>
                    <a:pt x="21" y="21"/>
                  </a:lnTo>
                  <a:lnTo>
                    <a:pt x="21" y="21"/>
                  </a:lnTo>
                  <a:lnTo>
                    <a:pt x="23" y="19"/>
                  </a:lnTo>
                  <a:lnTo>
                    <a:pt x="23" y="19"/>
                  </a:lnTo>
                  <a:lnTo>
                    <a:pt x="23" y="19"/>
                  </a:lnTo>
                  <a:lnTo>
                    <a:pt x="23" y="19"/>
                  </a:lnTo>
                  <a:lnTo>
                    <a:pt x="26" y="19"/>
                  </a:lnTo>
                  <a:lnTo>
                    <a:pt x="26" y="19"/>
                  </a:lnTo>
                  <a:lnTo>
                    <a:pt x="30" y="18"/>
                  </a:lnTo>
                  <a:lnTo>
                    <a:pt x="30" y="18"/>
                  </a:lnTo>
                  <a:lnTo>
                    <a:pt x="33" y="18"/>
                  </a:lnTo>
                  <a:lnTo>
                    <a:pt x="33" y="18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9" y="14"/>
                  </a:lnTo>
                  <a:lnTo>
                    <a:pt x="49" y="14"/>
                  </a:lnTo>
                  <a:lnTo>
                    <a:pt x="55" y="12"/>
                  </a:lnTo>
                  <a:lnTo>
                    <a:pt x="55" y="12"/>
                  </a:lnTo>
                  <a:lnTo>
                    <a:pt x="60" y="12"/>
                  </a:lnTo>
                  <a:lnTo>
                    <a:pt x="65" y="11"/>
                  </a:lnTo>
                  <a:lnTo>
                    <a:pt x="69" y="9"/>
                  </a:lnTo>
                  <a:lnTo>
                    <a:pt x="72" y="9"/>
                  </a:lnTo>
                  <a:lnTo>
                    <a:pt x="74" y="7"/>
                  </a:lnTo>
                  <a:lnTo>
                    <a:pt x="76" y="7"/>
                  </a:lnTo>
                  <a:lnTo>
                    <a:pt x="79" y="5"/>
                  </a:lnTo>
                  <a:lnTo>
                    <a:pt x="81" y="3"/>
                  </a:lnTo>
                  <a:lnTo>
                    <a:pt x="83" y="3"/>
                  </a:lnTo>
                  <a:lnTo>
                    <a:pt x="84" y="2"/>
                  </a:lnTo>
                  <a:lnTo>
                    <a:pt x="86" y="0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0" name="Freeform 558"/>
            <p:cNvSpPr>
              <a:spLocks/>
            </p:cNvSpPr>
            <p:nvPr/>
          </p:nvSpPr>
          <p:spPr bwMode="auto">
            <a:xfrm>
              <a:off x="7640638" y="6505575"/>
              <a:ext cx="69850" cy="69850"/>
            </a:xfrm>
            <a:custGeom>
              <a:avLst/>
              <a:gdLst/>
              <a:ahLst/>
              <a:cxnLst>
                <a:cxn ang="0">
                  <a:pos x="86" y="85"/>
                </a:cxn>
                <a:cxn ang="0">
                  <a:pos x="81" y="83"/>
                </a:cxn>
                <a:cxn ang="0">
                  <a:pos x="74" y="79"/>
                </a:cxn>
                <a:cxn ang="0">
                  <a:pos x="65" y="78"/>
                </a:cxn>
                <a:cxn ang="0">
                  <a:pos x="55" y="76"/>
                </a:cxn>
                <a:cxn ang="0">
                  <a:pos x="46" y="74"/>
                </a:cxn>
                <a:cxn ang="0">
                  <a:pos x="34" y="72"/>
                </a:cxn>
                <a:cxn ang="0">
                  <a:pos x="30" y="72"/>
                </a:cxn>
                <a:cxn ang="0">
                  <a:pos x="27" y="71"/>
                </a:cxn>
                <a:cxn ang="0">
                  <a:pos x="23" y="71"/>
                </a:cxn>
                <a:cxn ang="0">
                  <a:pos x="20" y="69"/>
                </a:cxn>
                <a:cxn ang="0">
                  <a:pos x="16" y="65"/>
                </a:cxn>
                <a:cxn ang="0">
                  <a:pos x="13" y="64"/>
                </a:cxn>
                <a:cxn ang="0">
                  <a:pos x="9" y="60"/>
                </a:cxn>
                <a:cxn ang="0">
                  <a:pos x="7" y="57"/>
                </a:cxn>
                <a:cxn ang="0">
                  <a:pos x="5" y="53"/>
                </a:cxn>
                <a:cxn ang="0">
                  <a:pos x="5" y="49"/>
                </a:cxn>
                <a:cxn ang="0">
                  <a:pos x="4" y="41"/>
                </a:cxn>
                <a:cxn ang="0">
                  <a:pos x="2" y="30"/>
                </a:cxn>
                <a:cxn ang="0">
                  <a:pos x="2" y="25"/>
                </a:cxn>
                <a:cxn ang="0">
                  <a:pos x="2" y="12"/>
                </a:cxn>
                <a:cxn ang="0">
                  <a:pos x="2" y="11"/>
                </a:cxn>
                <a:cxn ang="0">
                  <a:pos x="2" y="7"/>
                </a:cxn>
                <a:cxn ang="0">
                  <a:pos x="2" y="4"/>
                </a:cxn>
                <a:cxn ang="0">
                  <a:pos x="0" y="2"/>
                </a:cxn>
                <a:cxn ang="0">
                  <a:pos x="0" y="0"/>
                </a:cxn>
                <a:cxn ang="0">
                  <a:pos x="2" y="2"/>
                </a:cxn>
                <a:cxn ang="0">
                  <a:pos x="5" y="2"/>
                </a:cxn>
                <a:cxn ang="0">
                  <a:pos x="7" y="2"/>
                </a:cxn>
                <a:cxn ang="0">
                  <a:pos x="11" y="2"/>
                </a:cxn>
                <a:cxn ang="0">
                  <a:pos x="14" y="2"/>
                </a:cxn>
                <a:cxn ang="0">
                  <a:pos x="25" y="2"/>
                </a:cxn>
                <a:cxn ang="0">
                  <a:pos x="37" y="2"/>
                </a:cxn>
                <a:cxn ang="0">
                  <a:pos x="46" y="2"/>
                </a:cxn>
                <a:cxn ang="0">
                  <a:pos x="51" y="4"/>
                </a:cxn>
                <a:cxn ang="0">
                  <a:pos x="55" y="4"/>
                </a:cxn>
                <a:cxn ang="0">
                  <a:pos x="58" y="5"/>
                </a:cxn>
                <a:cxn ang="0">
                  <a:pos x="62" y="9"/>
                </a:cxn>
                <a:cxn ang="0">
                  <a:pos x="64" y="11"/>
                </a:cxn>
                <a:cxn ang="0">
                  <a:pos x="67" y="14"/>
                </a:cxn>
                <a:cxn ang="0">
                  <a:pos x="69" y="18"/>
                </a:cxn>
                <a:cxn ang="0">
                  <a:pos x="71" y="21"/>
                </a:cxn>
                <a:cxn ang="0">
                  <a:pos x="72" y="23"/>
                </a:cxn>
                <a:cxn ang="0">
                  <a:pos x="72" y="27"/>
                </a:cxn>
                <a:cxn ang="0">
                  <a:pos x="74" y="34"/>
                </a:cxn>
                <a:cxn ang="0">
                  <a:pos x="76" y="41"/>
                </a:cxn>
                <a:cxn ang="0">
                  <a:pos x="78" y="55"/>
                </a:cxn>
                <a:cxn ang="0">
                  <a:pos x="81" y="65"/>
                </a:cxn>
                <a:cxn ang="0">
                  <a:pos x="85" y="74"/>
                </a:cxn>
                <a:cxn ang="0">
                  <a:pos x="86" y="81"/>
                </a:cxn>
                <a:cxn ang="0">
                  <a:pos x="90" y="88"/>
                </a:cxn>
              </a:cxnLst>
              <a:rect l="0" t="0" r="r" b="b"/>
              <a:pathLst>
                <a:path w="90" h="88">
                  <a:moveTo>
                    <a:pt x="90" y="88"/>
                  </a:moveTo>
                  <a:lnTo>
                    <a:pt x="88" y="86"/>
                  </a:lnTo>
                  <a:lnTo>
                    <a:pt x="86" y="85"/>
                  </a:lnTo>
                  <a:lnTo>
                    <a:pt x="85" y="85"/>
                  </a:lnTo>
                  <a:lnTo>
                    <a:pt x="83" y="83"/>
                  </a:lnTo>
                  <a:lnTo>
                    <a:pt x="81" y="83"/>
                  </a:lnTo>
                  <a:lnTo>
                    <a:pt x="79" y="81"/>
                  </a:lnTo>
                  <a:lnTo>
                    <a:pt x="76" y="81"/>
                  </a:lnTo>
                  <a:lnTo>
                    <a:pt x="74" y="79"/>
                  </a:lnTo>
                  <a:lnTo>
                    <a:pt x="74" y="79"/>
                  </a:lnTo>
                  <a:lnTo>
                    <a:pt x="69" y="78"/>
                  </a:lnTo>
                  <a:lnTo>
                    <a:pt x="65" y="78"/>
                  </a:lnTo>
                  <a:lnTo>
                    <a:pt x="60" y="76"/>
                  </a:lnTo>
                  <a:lnTo>
                    <a:pt x="60" y="76"/>
                  </a:lnTo>
                  <a:lnTo>
                    <a:pt x="55" y="76"/>
                  </a:lnTo>
                  <a:lnTo>
                    <a:pt x="55" y="76"/>
                  </a:lnTo>
                  <a:lnTo>
                    <a:pt x="46" y="74"/>
                  </a:lnTo>
                  <a:lnTo>
                    <a:pt x="46" y="74"/>
                  </a:lnTo>
                  <a:lnTo>
                    <a:pt x="37" y="72"/>
                  </a:lnTo>
                  <a:lnTo>
                    <a:pt x="37" y="72"/>
                  </a:lnTo>
                  <a:lnTo>
                    <a:pt x="34" y="72"/>
                  </a:lnTo>
                  <a:lnTo>
                    <a:pt x="34" y="72"/>
                  </a:lnTo>
                  <a:lnTo>
                    <a:pt x="30" y="72"/>
                  </a:lnTo>
                  <a:lnTo>
                    <a:pt x="30" y="72"/>
                  </a:lnTo>
                  <a:lnTo>
                    <a:pt x="28" y="71"/>
                  </a:lnTo>
                  <a:lnTo>
                    <a:pt x="28" y="71"/>
                  </a:lnTo>
                  <a:lnTo>
                    <a:pt x="27" y="71"/>
                  </a:lnTo>
                  <a:lnTo>
                    <a:pt x="27" y="71"/>
                  </a:lnTo>
                  <a:lnTo>
                    <a:pt x="25" y="71"/>
                  </a:lnTo>
                  <a:lnTo>
                    <a:pt x="23" y="71"/>
                  </a:lnTo>
                  <a:lnTo>
                    <a:pt x="21" y="69"/>
                  </a:lnTo>
                  <a:lnTo>
                    <a:pt x="21" y="69"/>
                  </a:lnTo>
                  <a:lnTo>
                    <a:pt x="20" y="69"/>
                  </a:lnTo>
                  <a:lnTo>
                    <a:pt x="18" y="67"/>
                  </a:lnTo>
                  <a:lnTo>
                    <a:pt x="16" y="67"/>
                  </a:lnTo>
                  <a:lnTo>
                    <a:pt x="16" y="65"/>
                  </a:lnTo>
                  <a:lnTo>
                    <a:pt x="14" y="65"/>
                  </a:lnTo>
                  <a:lnTo>
                    <a:pt x="13" y="64"/>
                  </a:lnTo>
                  <a:lnTo>
                    <a:pt x="13" y="64"/>
                  </a:lnTo>
                  <a:lnTo>
                    <a:pt x="11" y="62"/>
                  </a:lnTo>
                  <a:lnTo>
                    <a:pt x="11" y="60"/>
                  </a:lnTo>
                  <a:lnTo>
                    <a:pt x="9" y="60"/>
                  </a:lnTo>
                  <a:lnTo>
                    <a:pt x="9" y="58"/>
                  </a:lnTo>
                  <a:lnTo>
                    <a:pt x="9" y="57"/>
                  </a:lnTo>
                  <a:lnTo>
                    <a:pt x="7" y="57"/>
                  </a:lnTo>
                  <a:lnTo>
                    <a:pt x="7" y="55"/>
                  </a:lnTo>
                  <a:lnTo>
                    <a:pt x="7" y="53"/>
                  </a:lnTo>
                  <a:lnTo>
                    <a:pt x="5" y="53"/>
                  </a:lnTo>
                  <a:lnTo>
                    <a:pt x="5" y="51"/>
                  </a:lnTo>
                  <a:lnTo>
                    <a:pt x="5" y="49"/>
                  </a:lnTo>
                  <a:lnTo>
                    <a:pt x="5" y="49"/>
                  </a:lnTo>
                  <a:lnTo>
                    <a:pt x="4" y="46"/>
                  </a:lnTo>
                  <a:lnTo>
                    <a:pt x="4" y="44"/>
                  </a:lnTo>
                  <a:lnTo>
                    <a:pt x="4" y="41"/>
                  </a:lnTo>
                  <a:lnTo>
                    <a:pt x="4" y="39"/>
                  </a:lnTo>
                  <a:lnTo>
                    <a:pt x="2" y="35"/>
                  </a:lnTo>
                  <a:lnTo>
                    <a:pt x="2" y="30"/>
                  </a:lnTo>
                  <a:lnTo>
                    <a:pt x="2" y="30"/>
                  </a:lnTo>
                  <a:lnTo>
                    <a:pt x="2" y="25"/>
                  </a:lnTo>
                  <a:lnTo>
                    <a:pt x="2" y="25"/>
                  </a:lnTo>
                  <a:lnTo>
                    <a:pt x="4" y="14"/>
                  </a:lnTo>
                  <a:lnTo>
                    <a:pt x="4" y="14"/>
                  </a:lnTo>
                  <a:lnTo>
                    <a:pt x="2" y="12"/>
                  </a:lnTo>
                  <a:lnTo>
                    <a:pt x="2" y="12"/>
                  </a:lnTo>
                  <a:lnTo>
                    <a:pt x="2" y="11"/>
                  </a:lnTo>
                  <a:lnTo>
                    <a:pt x="2" y="11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3" y="2"/>
                  </a:lnTo>
                  <a:lnTo>
                    <a:pt x="13" y="2"/>
                  </a:lnTo>
                  <a:lnTo>
                    <a:pt x="14" y="2"/>
                  </a:lnTo>
                  <a:lnTo>
                    <a:pt x="14" y="2"/>
                  </a:lnTo>
                  <a:lnTo>
                    <a:pt x="25" y="2"/>
                  </a:lnTo>
                  <a:lnTo>
                    <a:pt x="25" y="2"/>
                  </a:lnTo>
                  <a:lnTo>
                    <a:pt x="30" y="2"/>
                  </a:lnTo>
                  <a:lnTo>
                    <a:pt x="35" y="2"/>
                  </a:lnTo>
                  <a:lnTo>
                    <a:pt x="37" y="2"/>
                  </a:lnTo>
                  <a:lnTo>
                    <a:pt x="41" y="2"/>
                  </a:lnTo>
                  <a:lnTo>
                    <a:pt x="42" y="2"/>
                  </a:lnTo>
                  <a:lnTo>
                    <a:pt x="46" y="2"/>
                  </a:lnTo>
                  <a:lnTo>
                    <a:pt x="48" y="2"/>
                  </a:lnTo>
                  <a:lnTo>
                    <a:pt x="49" y="2"/>
                  </a:lnTo>
                  <a:lnTo>
                    <a:pt x="51" y="4"/>
                  </a:lnTo>
                  <a:lnTo>
                    <a:pt x="51" y="4"/>
                  </a:lnTo>
                  <a:lnTo>
                    <a:pt x="53" y="4"/>
                  </a:lnTo>
                  <a:lnTo>
                    <a:pt x="55" y="4"/>
                  </a:lnTo>
                  <a:lnTo>
                    <a:pt x="55" y="5"/>
                  </a:lnTo>
                  <a:lnTo>
                    <a:pt x="57" y="5"/>
                  </a:lnTo>
                  <a:lnTo>
                    <a:pt x="58" y="5"/>
                  </a:lnTo>
                  <a:lnTo>
                    <a:pt x="58" y="7"/>
                  </a:lnTo>
                  <a:lnTo>
                    <a:pt x="60" y="7"/>
                  </a:lnTo>
                  <a:lnTo>
                    <a:pt x="62" y="9"/>
                  </a:lnTo>
                  <a:lnTo>
                    <a:pt x="62" y="9"/>
                  </a:lnTo>
                  <a:lnTo>
                    <a:pt x="64" y="11"/>
                  </a:lnTo>
                  <a:lnTo>
                    <a:pt x="64" y="11"/>
                  </a:lnTo>
                  <a:lnTo>
                    <a:pt x="65" y="12"/>
                  </a:lnTo>
                  <a:lnTo>
                    <a:pt x="65" y="12"/>
                  </a:lnTo>
                  <a:lnTo>
                    <a:pt x="67" y="14"/>
                  </a:lnTo>
                  <a:lnTo>
                    <a:pt x="67" y="16"/>
                  </a:lnTo>
                  <a:lnTo>
                    <a:pt x="69" y="18"/>
                  </a:lnTo>
                  <a:lnTo>
                    <a:pt x="69" y="18"/>
                  </a:lnTo>
                  <a:lnTo>
                    <a:pt x="71" y="20"/>
                  </a:lnTo>
                  <a:lnTo>
                    <a:pt x="71" y="21"/>
                  </a:lnTo>
                  <a:lnTo>
                    <a:pt x="71" y="21"/>
                  </a:lnTo>
                  <a:lnTo>
                    <a:pt x="71" y="23"/>
                  </a:lnTo>
                  <a:lnTo>
                    <a:pt x="71" y="23"/>
                  </a:lnTo>
                  <a:lnTo>
                    <a:pt x="72" y="23"/>
                  </a:lnTo>
                  <a:lnTo>
                    <a:pt x="72" y="23"/>
                  </a:lnTo>
                  <a:lnTo>
                    <a:pt x="72" y="27"/>
                  </a:lnTo>
                  <a:lnTo>
                    <a:pt x="72" y="27"/>
                  </a:lnTo>
                  <a:lnTo>
                    <a:pt x="72" y="30"/>
                  </a:lnTo>
                  <a:lnTo>
                    <a:pt x="72" y="30"/>
                  </a:lnTo>
                  <a:lnTo>
                    <a:pt x="74" y="34"/>
                  </a:lnTo>
                  <a:lnTo>
                    <a:pt x="74" y="34"/>
                  </a:lnTo>
                  <a:lnTo>
                    <a:pt x="76" y="41"/>
                  </a:lnTo>
                  <a:lnTo>
                    <a:pt x="76" y="41"/>
                  </a:lnTo>
                  <a:lnTo>
                    <a:pt x="78" y="51"/>
                  </a:lnTo>
                  <a:lnTo>
                    <a:pt x="78" y="51"/>
                  </a:lnTo>
                  <a:lnTo>
                    <a:pt x="78" y="55"/>
                  </a:lnTo>
                  <a:lnTo>
                    <a:pt x="78" y="55"/>
                  </a:lnTo>
                  <a:lnTo>
                    <a:pt x="79" y="60"/>
                  </a:lnTo>
                  <a:lnTo>
                    <a:pt x="81" y="65"/>
                  </a:lnTo>
                  <a:lnTo>
                    <a:pt x="83" y="71"/>
                  </a:lnTo>
                  <a:lnTo>
                    <a:pt x="83" y="72"/>
                  </a:lnTo>
                  <a:lnTo>
                    <a:pt x="85" y="74"/>
                  </a:lnTo>
                  <a:lnTo>
                    <a:pt x="85" y="78"/>
                  </a:lnTo>
                  <a:lnTo>
                    <a:pt x="86" y="79"/>
                  </a:lnTo>
                  <a:lnTo>
                    <a:pt x="86" y="81"/>
                  </a:lnTo>
                  <a:lnTo>
                    <a:pt x="88" y="83"/>
                  </a:lnTo>
                  <a:lnTo>
                    <a:pt x="90" y="85"/>
                  </a:lnTo>
                  <a:lnTo>
                    <a:pt x="90" y="88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1" name="Freeform 559"/>
            <p:cNvSpPr>
              <a:spLocks/>
            </p:cNvSpPr>
            <p:nvPr/>
          </p:nvSpPr>
          <p:spPr bwMode="auto">
            <a:xfrm>
              <a:off x="3140075" y="6503988"/>
              <a:ext cx="69850" cy="71438"/>
            </a:xfrm>
            <a:custGeom>
              <a:avLst/>
              <a:gdLst/>
              <a:ahLst/>
              <a:cxnLst>
                <a:cxn ang="0">
                  <a:pos x="2" y="88"/>
                </a:cxn>
                <a:cxn ang="0">
                  <a:pos x="5" y="81"/>
                </a:cxn>
                <a:cxn ang="0">
                  <a:pos x="7" y="74"/>
                </a:cxn>
                <a:cxn ang="0">
                  <a:pos x="10" y="66"/>
                </a:cxn>
                <a:cxn ang="0">
                  <a:pos x="12" y="55"/>
                </a:cxn>
                <a:cxn ang="0">
                  <a:pos x="14" y="46"/>
                </a:cxn>
                <a:cxn ang="0">
                  <a:pos x="14" y="34"/>
                </a:cxn>
                <a:cxn ang="0">
                  <a:pos x="16" y="30"/>
                </a:cxn>
                <a:cxn ang="0">
                  <a:pos x="16" y="27"/>
                </a:cxn>
                <a:cxn ang="0">
                  <a:pos x="17" y="23"/>
                </a:cxn>
                <a:cxn ang="0">
                  <a:pos x="19" y="20"/>
                </a:cxn>
                <a:cxn ang="0">
                  <a:pos x="21" y="16"/>
                </a:cxn>
                <a:cxn ang="0">
                  <a:pos x="24" y="13"/>
                </a:cxn>
                <a:cxn ang="0">
                  <a:pos x="28" y="11"/>
                </a:cxn>
                <a:cxn ang="0">
                  <a:pos x="31" y="7"/>
                </a:cxn>
                <a:cxn ang="0">
                  <a:pos x="35" y="6"/>
                </a:cxn>
                <a:cxn ang="0">
                  <a:pos x="39" y="6"/>
                </a:cxn>
                <a:cxn ang="0">
                  <a:pos x="46" y="4"/>
                </a:cxn>
                <a:cxn ang="0">
                  <a:pos x="58" y="4"/>
                </a:cxn>
                <a:cxn ang="0">
                  <a:pos x="63" y="4"/>
                </a:cxn>
                <a:cxn ang="0">
                  <a:pos x="74" y="4"/>
                </a:cxn>
                <a:cxn ang="0">
                  <a:pos x="77" y="4"/>
                </a:cxn>
                <a:cxn ang="0">
                  <a:pos x="81" y="2"/>
                </a:cxn>
                <a:cxn ang="0">
                  <a:pos x="83" y="2"/>
                </a:cxn>
                <a:cxn ang="0">
                  <a:pos x="86" y="0"/>
                </a:cxn>
                <a:cxn ang="0">
                  <a:pos x="86" y="0"/>
                </a:cxn>
                <a:cxn ang="0">
                  <a:pos x="86" y="4"/>
                </a:cxn>
                <a:cxn ang="0">
                  <a:pos x="84" y="6"/>
                </a:cxn>
                <a:cxn ang="0">
                  <a:pos x="84" y="9"/>
                </a:cxn>
                <a:cxn ang="0">
                  <a:pos x="84" y="11"/>
                </a:cxn>
                <a:cxn ang="0">
                  <a:pos x="84" y="14"/>
                </a:cxn>
                <a:cxn ang="0">
                  <a:pos x="86" y="25"/>
                </a:cxn>
                <a:cxn ang="0">
                  <a:pos x="86" y="37"/>
                </a:cxn>
                <a:cxn ang="0">
                  <a:pos x="86" y="46"/>
                </a:cxn>
                <a:cxn ang="0">
                  <a:pos x="84" y="51"/>
                </a:cxn>
                <a:cxn ang="0">
                  <a:pos x="83" y="55"/>
                </a:cxn>
                <a:cxn ang="0">
                  <a:pos x="81" y="59"/>
                </a:cxn>
                <a:cxn ang="0">
                  <a:pos x="79" y="62"/>
                </a:cxn>
                <a:cxn ang="0">
                  <a:pos x="76" y="66"/>
                </a:cxn>
                <a:cxn ang="0">
                  <a:pos x="72" y="67"/>
                </a:cxn>
                <a:cxn ang="0">
                  <a:pos x="68" y="69"/>
                </a:cxn>
                <a:cxn ang="0">
                  <a:pos x="65" y="71"/>
                </a:cxn>
                <a:cxn ang="0">
                  <a:pos x="63" y="73"/>
                </a:cxn>
                <a:cxn ang="0">
                  <a:pos x="61" y="73"/>
                </a:cxn>
                <a:cxn ang="0">
                  <a:pos x="54" y="74"/>
                </a:cxn>
                <a:cxn ang="0">
                  <a:pos x="46" y="76"/>
                </a:cxn>
                <a:cxn ang="0">
                  <a:pos x="31" y="78"/>
                </a:cxn>
                <a:cxn ang="0">
                  <a:pos x="23" y="81"/>
                </a:cxn>
                <a:cxn ang="0">
                  <a:pos x="12" y="85"/>
                </a:cxn>
                <a:cxn ang="0">
                  <a:pos x="7" y="87"/>
                </a:cxn>
                <a:cxn ang="0">
                  <a:pos x="0" y="92"/>
                </a:cxn>
              </a:cxnLst>
              <a:rect l="0" t="0" r="r" b="b"/>
              <a:pathLst>
                <a:path w="86" h="92">
                  <a:moveTo>
                    <a:pt x="0" y="92"/>
                  </a:moveTo>
                  <a:lnTo>
                    <a:pt x="2" y="90"/>
                  </a:lnTo>
                  <a:lnTo>
                    <a:pt x="2" y="88"/>
                  </a:lnTo>
                  <a:lnTo>
                    <a:pt x="3" y="85"/>
                  </a:lnTo>
                  <a:lnTo>
                    <a:pt x="3" y="83"/>
                  </a:lnTo>
                  <a:lnTo>
                    <a:pt x="5" y="81"/>
                  </a:lnTo>
                  <a:lnTo>
                    <a:pt x="5" y="80"/>
                  </a:lnTo>
                  <a:lnTo>
                    <a:pt x="7" y="78"/>
                  </a:lnTo>
                  <a:lnTo>
                    <a:pt x="7" y="74"/>
                  </a:lnTo>
                  <a:lnTo>
                    <a:pt x="7" y="74"/>
                  </a:lnTo>
                  <a:lnTo>
                    <a:pt x="9" y="71"/>
                  </a:lnTo>
                  <a:lnTo>
                    <a:pt x="10" y="66"/>
                  </a:lnTo>
                  <a:lnTo>
                    <a:pt x="10" y="60"/>
                  </a:lnTo>
                  <a:lnTo>
                    <a:pt x="10" y="60"/>
                  </a:lnTo>
                  <a:lnTo>
                    <a:pt x="12" y="55"/>
                  </a:lnTo>
                  <a:lnTo>
                    <a:pt x="12" y="55"/>
                  </a:lnTo>
                  <a:lnTo>
                    <a:pt x="14" y="46"/>
                  </a:lnTo>
                  <a:lnTo>
                    <a:pt x="14" y="46"/>
                  </a:lnTo>
                  <a:lnTo>
                    <a:pt x="14" y="37"/>
                  </a:lnTo>
                  <a:lnTo>
                    <a:pt x="14" y="37"/>
                  </a:lnTo>
                  <a:lnTo>
                    <a:pt x="14" y="34"/>
                  </a:lnTo>
                  <a:lnTo>
                    <a:pt x="14" y="34"/>
                  </a:lnTo>
                  <a:lnTo>
                    <a:pt x="16" y="30"/>
                  </a:lnTo>
                  <a:lnTo>
                    <a:pt x="16" y="30"/>
                  </a:lnTo>
                  <a:lnTo>
                    <a:pt x="16" y="29"/>
                  </a:lnTo>
                  <a:lnTo>
                    <a:pt x="16" y="29"/>
                  </a:lnTo>
                  <a:lnTo>
                    <a:pt x="16" y="27"/>
                  </a:lnTo>
                  <a:lnTo>
                    <a:pt x="16" y="27"/>
                  </a:lnTo>
                  <a:lnTo>
                    <a:pt x="16" y="25"/>
                  </a:lnTo>
                  <a:lnTo>
                    <a:pt x="17" y="23"/>
                  </a:lnTo>
                  <a:lnTo>
                    <a:pt x="17" y="23"/>
                  </a:lnTo>
                  <a:lnTo>
                    <a:pt x="19" y="22"/>
                  </a:lnTo>
                  <a:lnTo>
                    <a:pt x="19" y="20"/>
                  </a:lnTo>
                  <a:lnTo>
                    <a:pt x="19" y="18"/>
                  </a:lnTo>
                  <a:lnTo>
                    <a:pt x="21" y="18"/>
                  </a:lnTo>
                  <a:lnTo>
                    <a:pt x="21" y="16"/>
                  </a:lnTo>
                  <a:lnTo>
                    <a:pt x="23" y="14"/>
                  </a:lnTo>
                  <a:lnTo>
                    <a:pt x="23" y="14"/>
                  </a:lnTo>
                  <a:lnTo>
                    <a:pt x="24" y="13"/>
                  </a:lnTo>
                  <a:lnTo>
                    <a:pt x="26" y="13"/>
                  </a:lnTo>
                  <a:lnTo>
                    <a:pt x="26" y="11"/>
                  </a:lnTo>
                  <a:lnTo>
                    <a:pt x="28" y="11"/>
                  </a:lnTo>
                  <a:lnTo>
                    <a:pt x="28" y="9"/>
                  </a:lnTo>
                  <a:lnTo>
                    <a:pt x="30" y="9"/>
                  </a:lnTo>
                  <a:lnTo>
                    <a:pt x="31" y="7"/>
                  </a:lnTo>
                  <a:lnTo>
                    <a:pt x="31" y="7"/>
                  </a:lnTo>
                  <a:lnTo>
                    <a:pt x="33" y="7"/>
                  </a:lnTo>
                  <a:lnTo>
                    <a:pt x="35" y="6"/>
                  </a:lnTo>
                  <a:lnTo>
                    <a:pt x="35" y="6"/>
                  </a:lnTo>
                  <a:lnTo>
                    <a:pt x="37" y="6"/>
                  </a:lnTo>
                  <a:lnTo>
                    <a:pt x="39" y="6"/>
                  </a:lnTo>
                  <a:lnTo>
                    <a:pt x="40" y="4"/>
                  </a:lnTo>
                  <a:lnTo>
                    <a:pt x="44" y="4"/>
                  </a:lnTo>
                  <a:lnTo>
                    <a:pt x="46" y="4"/>
                  </a:lnTo>
                  <a:lnTo>
                    <a:pt x="49" y="4"/>
                  </a:lnTo>
                  <a:lnTo>
                    <a:pt x="51" y="4"/>
                  </a:lnTo>
                  <a:lnTo>
                    <a:pt x="58" y="4"/>
                  </a:lnTo>
                  <a:lnTo>
                    <a:pt x="58" y="4"/>
                  </a:lnTo>
                  <a:lnTo>
                    <a:pt x="63" y="4"/>
                  </a:lnTo>
                  <a:lnTo>
                    <a:pt x="63" y="4"/>
                  </a:lnTo>
                  <a:lnTo>
                    <a:pt x="72" y="4"/>
                  </a:lnTo>
                  <a:lnTo>
                    <a:pt x="72" y="4"/>
                  </a:lnTo>
                  <a:lnTo>
                    <a:pt x="74" y="4"/>
                  </a:lnTo>
                  <a:lnTo>
                    <a:pt x="74" y="4"/>
                  </a:lnTo>
                  <a:lnTo>
                    <a:pt x="77" y="4"/>
                  </a:lnTo>
                  <a:lnTo>
                    <a:pt x="77" y="4"/>
                  </a:lnTo>
                  <a:lnTo>
                    <a:pt x="79" y="2"/>
                  </a:lnTo>
                  <a:lnTo>
                    <a:pt x="79" y="2"/>
                  </a:lnTo>
                  <a:lnTo>
                    <a:pt x="81" y="2"/>
                  </a:lnTo>
                  <a:lnTo>
                    <a:pt x="81" y="2"/>
                  </a:lnTo>
                  <a:lnTo>
                    <a:pt x="83" y="2"/>
                  </a:lnTo>
                  <a:lnTo>
                    <a:pt x="83" y="2"/>
                  </a:lnTo>
                  <a:lnTo>
                    <a:pt x="84" y="2"/>
                  </a:lnTo>
                  <a:lnTo>
                    <a:pt x="84" y="2"/>
                  </a:lnTo>
                  <a:lnTo>
                    <a:pt x="86" y="0"/>
                  </a:lnTo>
                  <a:lnTo>
                    <a:pt x="86" y="0"/>
                  </a:lnTo>
                  <a:lnTo>
                    <a:pt x="86" y="0"/>
                  </a:lnTo>
                  <a:lnTo>
                    <a:pt x="86" y="0"/>
                  </a:lnTo>
                  <a:lnTo>
                    <a:pt x="86" y="2"/>
                  </a:lnTo>
                  <a:lnTo>
                    <a:pt x="86" y="2"/>
                  </a:lnTo>
                  <a:lnTo>
                    <a:pt x="86" y="4"/>
                  </a:lnTo>
                  <a:lnTo>
                    <a:pt x="86" y="4"/>
                  </a:lnTo>
                  <a:lnTo>
                    <a:pt x="84" y="6"/>
                  </a:lnTo>
                  <a:lnTo>
                    <a:pt x="84" y="6"/>
                  </a:lnTo>
                  <a:lnTo>
                    <a:pt x="84" y="7"/>
                  </a:lnTo>
                  <a:lnTo>
                    <a:pt x="84" y="7"/>
                  </a:lnTo>
                  <a:lnTo>
                    <a:pt x="84" y="9"/>
                  </a:lnTo>
                  <a:lnTo>
                    <a:pt x="84" y="9"/>
                  </a:lnTo>
                  <a:lnTo>
                    <a:pt x="84" y="11"/>
                  </a:lnTo>
                  <a:lnTo>
                    <a:pt x="84" y="11"/>
                  </a:lnTo>
                  <a:lnTo>
                    <a:pt x="84" y="13"/>
                  </a:lnTo>
                  <a:lnTo>
                    <a:pt x="84" y="13"/>
                  </a:lnTo>
                  <a:lnTo>
                    <a:pt x="84" y="14"/>
                  </a:lnTo>
                  <a:lnTo>
                    <a:pt x="84" y="14"/>
                  </a:lnTo>
                  <a:lnTo>
                    <a:pt x="86" y="25"/>
                  </a:lnTo>
                  <a:lnTo>
                    <a:pt x="86" y="25"/>
                  </a:lnTo>
                  <a:lnTo>
                    <a:pt x="86" y="30"/>
                  </a:lnTo>
                  <a:lnTo>
                    <a:pt x="86" y="36"/>
                  </a:lnTo>
                  <a:lnTo>
                    <a:pt x="86" y="37"/>
                  </a:lnTo>
                  <a:lnTo>
                    <a:pt x="86" y="41"/>
                  </a:lnTo>
                  <a:lnTo>
                    <a:pt x="86" y="43"/>
                  </a:lnTo>
                  <a:lnTo>
                    <a:pt x="86" y="46"/>
                  </a:lnTo>
                  <a:lnTo>
                    <a:pt x="84" y="48"/>
                  </a:lnTo>
                  <a:lnTo>
                    <a:pt x="84" y="50"/>
                  </a:lnTo>
                  <a:lnTo>
                    <a:pt x="84" y="51"/>
                  </a:lnTo>
                  <a:lnTo>
                    <a:pt x="84" y="53"/>
                  </a:lnTo>
                  <a:lnTo>
                    <a:pt x="84" y="53"/>
                  </a:lnTo>
                  <a:lnTo>
                    <a:pt x="83" y="55"/>
                  </a:lnTo>
                  <a:lnTo>
                    <a:pt x="83" y="57"/>
                  </a:lnTo>
                  <a:lnTo>
                    <a:pt x="83" y="57"/>
                  </a:lnTo>
                  <a:lnTo>
                    <a:pt x="81" y="59"/>
                  </a:lnTo>
                  <a:lnTo>
                    <a:pt x="81" y="60"/>
                  </a:lnTo>
                  <a:lnTo>
                    <a:pt x="79" y="60"/>
                  </a:lnTo>
                  <a:lnTo>
                    <a:pt x="79" y="62"/>
                  </a:lnTo>
                  <a:lnTo>
                    <a:pt x="77" y="62"/>
                  </a:lnTo>
                  <a:lnTo>
                    <a:pt x="77" y="64"/>
                  </a:lnTo>
                  <a:lnTo>
                    <a:pt x="76" y="66"/>
                  </a:lnTo>
                  <a:lnTo>
                    <a:pt x="76" y="66"/>
                  </a:lnTo>
                  <a:lnTo>
                    <a:pt x="74" y="67"/>
                  </a:lnTo>
                  <a:lnTo>
                    <a:pt x="72" y="67"/>
                  </a:lnTo>
                  <a:lnTo>
                    <a:pt x="72" y="69"/>
                  </a:lnTo>
                  <a:lnTo>
                    <a:pt x="70" y="69"/>
                  </a:lnTo>
                  <a:lnTo>
                    <a:pt x="68" y="69"/>
                  </a:lnTo>
                  <a:lnTo>
                    <a:pt x="67" y="71"/>
                  </a:lnTo>
                  <a:lnTo>
                    <a:pt x="65" y="71"/>
                  </a:lnTo>
                  <a:lnTo>
                    <a:pt x="65" y="71"/>
                  </a:lnTo>
                  <a:lnTo>
                    <a:pt x="65" y="73"/>
                  </a:lnTo>
                  <a:lnTo>
                    <a:pt x="65" y="73"/>
                  </a:lnTo>
                  <a:lnTo>
                    <a:pt x="63" y="73"/>
                  </a:lnTo>
                  <a:lnTo>
                    <a:pt x="63" y="73"/>
                  </a:lnTo>
                  <a:lnTo>
                    <a:pt x="61" y="73"/>
                  </a:lnTo>
                  <a:lnTo>
                    <a:pt x="61" y="73"/>
                  </a:lnTo>
                  <a:lnTo>
                    <a:pt x="58" y="74"/>
                  </a:lnTo>
                  <a:lnTo>
                    <a:pt x="58" y="74"/>
                  </a:lnTo>
                  <a:lnTo>
                    <a:pt x="54" y="74"/>
                  </a:lnTo>
                  <a:lnTo>
                    <a:pt x="54" y="74"/>
                  </a:lnTo>
                  <a:lnTo>
                    <a:pt x="46" y="76"/>
                  </a:lnTo>
                  <a:lnTo>
                    <a:pt x="46" y="76"/>
                  </a:lnTo>
                  <a:lnTo>
                    <a:pt x="37" y="78"/>
                  </a:lnTo>
                  <a:lnTo>
                    <a:pt x="37" y="78"/>
                  </a:lnTo>
                  <a:lnTo>
                    <a:pt x="31" y="78"/>
                  </a:lnTo>
                  <a:lnTo>
                    <a:pt x="31" y="78"/>
                  </a:lnTo>
                  <a:lnTo>
                    <a:pt x="26" y="80"/>
                  </a:lnTo>
                  <a:lnTo>
                    <a:pt x="23" y="81"/>
                  </a:lnTo>
                  <a:lnTo>
                    <a:pt x="17" y="83"/>
                  </a:lnTo>
                  <a:lnTo>
                    <a:pt x="16" y="83"/>
                  </a:lnTo>
                  <a:lnTo>
                    <a:pt x="12" y="85"/>
                  </a:lnTo>
                  <a:lnTo>
                    <a:pt x="10" y="85"/>
                  </a:lnTo>
                  <a:lnTo>
                    <a:pt x="9" y="87"/>
                  </a:lnTo>
                  <a:lnTo>
                    <a:pt x="7" y="87"/>
                  </a:lnTo>
                  <a:lnTo>
                    <a:pt x="3" y="88"/>
                  </a:lnTo>
                  <a:lnTo>
                    <a:pt x="2" y="90"/>
                  </a:lnTo>
                  <a:lnTo>
                    <a:pt x="0" y="92"/>
                  </a:lnTo>
                  <a:close/>
                </a:path>
              </a:pathLst>
            </a:custGeom>
            <a:solidFill>
              <a:srgbClr val="BED75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iming>
    <p:tnLst>
      <p:par>
        <p:cTn id="1" dur="indefinite" restart="never" nodeType="tmRoot"/>
      </p:par>
    </p:tnLst>
  </p:timing>
  <p:txStyles>
    <p:titleStyle>
      <a:lvl1pPr algn="l" defTabSz="1090697" rtl="0" eaLnBrk="1" latinLnBrk="0" hangingPunct="1">
        <a:lnSpc>
          <a:spcPct val="90000"/>
        </a:lnSpc>
        <a:spcBef>
          <a:spcPct val="0"/>
        </a:spcBef>
        <a:buNone/>
        <a:defRPr kumimoji="1" sz="5248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j-cs"/>
        </a:defRPr>
      </a:lvl1pPr>
    </p:titleStyle>
    <p:bodyStyle>
      <a:lvl1pPr marL="272675" indent="-272675" algn="l" defTabSz="1090697" rtl="0" eaLnBrk="1" latinLnBrk="0" hangingPunct="1">
        <a:lnSpc>
          <a:spcPct val="90000"/>
        </a:lnSpc>
        <a:spcBef>
          <a:spcPts val="1192"/>
        </a:spcBef>
        <a:buFont typeface="Arial" panose="020B0604020202020204" pitchFamily="34" charset="0"/>
        <a:buChar char="•"/>
        <a:defRPr kumimoji="1" sz="334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1pPr>
      <a:lvl2pPr marL="81802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2pPr>
      <a:lvl3pPr marL="1363372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386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3pPr>
      <a:lvl4pPr marL="1908720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4pPr>
      <a:lvl5pPr marL="2454068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5pPr>
      <a:lvl6pPr marL="299941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54476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4090115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63546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1pPr>
      <a:lvl2pPr marL="54534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90697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3pPr>
      <a:lvl4pPr marL="163604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18139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726743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272091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381744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36278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9" y="414676"/>
            <a:ext cx="9405937" cy="1504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9" y="2071791"/>
            <a:ext cx="9405937" cy="493797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9" y="7211548"/>
            <a:ext cx="2454275" cy="4146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4" y="7211548"/>
            <a:ext cx="3684587" cy="4146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1" y="7211548"/>
            <a:ext cx="2454275" cy="4146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4123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"/>
            <a:ext cx="10904538" cy="7780337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40" y="108038"/>
            <a:ext cx="10688637" cy="756426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6" y="181125"/>
            <a:ext cx="10544175" cy="7419679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41" y="1727024"/>
            <a:ext cx="6169025" cy="160309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40" y="3609746"/>
            <a:ext cx="6167437" cy="155543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41" y="5452749"/>
            <a:ext cx="6169025" cy="179851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6" y="427387"/>
            <a:ext cx="8550275" cy="989820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2" y="3385726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40" y="5276394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5" y="7322763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419820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5117305"/>
              </p:ext>
            </p:extLst>
          </p:nvPr>
        </p:nvGraphicFramePr>
        <p:xfrm>
          <a:off x="741140" y="1554714"/>
          <a:ext cx="7640528" cy="4382568"/>
        </p:xfrm>
        <a:graphic>
          <a:graphicData uri="http://schemas.openxmlformats.org/drawingml/2006/table">
            <a:tbl>
              <a:tblPr/>
              <a:tblGrid>
                <a:gridCol w="1114244"/>
                <a:gridCol w="1087714"/>
                <a:gridCol w="1087714"/>
                <a:gridCol w="1087714"/>
                <a:gridCol w="1087714"/>
                <a:gridCol w="1087714"/>
                <a:gridCol w="1087714"/>
              </a:tblGrid>
              <a:tr h="278154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200" b="1" i="0" u="none" strike="noStrike" dirty="0">
                          <a:solidFill>
                            <a:schemeClr val="bg1"/>
                          </a:solidFill>
                          <a:effectLst/>
                          <a:latin typeface="HGSｺﾞｼｯｸE"/>
                          <a:ea typeface="HGSｺﾞｼｯｸE"/>
                          <a:cs typeface="HGSｺﾞｼｯｸE"/>
                        </a:rPr>
                        <a:t>日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200" b="1" i="0" u="none" strike="noStrike" dirty="0">
                          <a:solidFill>
                            <a:schemeClr val="bg1"/>
                          </a:solidFill>
                          <a:effectLst/>
                          <a:latin typeface="HGSｺﾞｼｯｸE"/>
                          <a:ea typeface="HGSｺﾞｼｯｸE"/>
                          <a:cs typeface="HGSｺﾞｼｯｸE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200" b="1" i="0" u="none" strike="noStrike" dirty="0">
                          <a:solidFill>
                            <a:schemeClr val="bg1"/>
                          </a:solidFill>
                          <a:effectLst/>
                          <a:latin typeface="HGSｺﾞｼｯｸE"/>
                          <a:ea typeface="HGSｺﾞｼｯｸE"/>
                          <a:cs typeface="HGSｺﾞｼｯｸE"/>
                        </a:rPr>
                        <a:t>火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200" b="1" i="0" u="none" strike="noStrike" dirty="0">
                          <a:solidFill>
                            <a:schemeClr val="bg1"/>
                          </a:solidFill>
                          <a:effectLst/>
                          <a:latin typeface="HGSｺﾞｼｯｸE"/>
                          <a:ea typeface="HGSｺﾞｼｯｸE"/>
                          <a:cs typeface="HGSｺﾞｼｯｸE"/>
                        </a:rPr>
                        <a:t>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200" b="1" i="0" u="none" strike="noStrike" dirty="0">
                          <a:solidFill>
                            <a:schemeClr val="bg1"/>
                          </a:solidFill>
                          <a:effectLst/>
                          <a:latin typeface="HGSｺﾞｼｯｸE"/>
                          <a:ea typeface="HGSｺﾞｼｯｸE"/>
                          <a:cs typeface="HGSｺﾞｼｯｸE"/>
                        </a:rPr>
                        <a:t>木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200" b="1" i="0" u="none" strike="noStrike" dirty="0">
                          <a:solidFill>
                            <a:schemeClr val="bg1"/>
                          </a:solidFill>
                          <a:effectLst/>
                          <a:latin typeface="HGSｺﾞｼｯｸE"/>
                          <a:ea typeface="HGSｺﾞｼｯｸE"/>
                          <a:cs typeface="HGSｺﾞｼｯｸE"/>
                        </a:rPr>
                        <a:t>金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200" b="1" i="0" u="none" strike="noStrike" dirty="0">
                          <a:solidFill>
                            <a:schemeClr val="bg1"/>
                          </a:solidFill>
                          <a:effectLst/>
                          <a:latin typeface="HGSｺﾞｼｯｸE"/>
                          <a:ea typeface="HGSｺﾞｼｯｸE"/>
                          <a:cs typeface="HGSｺﾞｼｯｸE"/>
                        </a:rPr>
                        <a:t>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</a:tr>
              <a:tr h="228215"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8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１</a:t>
                      </a:r>
                      <a:endParaRPr lang="en-US" altLang="ja-JP" sz="1800" b="1" i="0" u="none" strike="noStrike" dirty="0" smtClean="0">
                        <a:solidFill>
                          <a:srgbClr val="FF0000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２</a:t>
                      </a:r>
                      <a:r>
                        <a:rPr lang="ja-JP" altLang="en-US" sz="1800" b="1" i="0" u="none" strike="noStrike" dirty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３</a:t>
                      </a:r>
                      <a:r>
                        <a:rPr lang="ja-JP" altLang="en-US" sz="1800" b="1" i="0" u="none" strike="noStrike" dirty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４</a:t>
                      </a:r>
                      <a:r>
                        <a:rPr lang="ja-JP" altLang="en-US" sz="1800" b="1" i="0" u="none" strike="noStrike" dirty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５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６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800" b="1" i="0" u="none" strike="noStrike" dirty="0" smtClean="0">
                          <a:solidFill>
                            <a:srgbClr val="0000FF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７</a:t>
                      </a:r>
                      <a:endParaRPr lang="en-US" altLang="ja-JP" sz="1800" b="1" i="0" u="none" strike="noStrike" dirty="0">
                        <a:solidFill>
                          <a:srgbClr val="0000FF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</a:tr>
              <a:tr h="524533">
                <a:tc>
                  <a:txBody>
                    <a:bodyPr/>
                    <a:lstStyle/>
                    <a:p>
                      <a:endParaRPr lang="ja-JP" altLang="en-US" sz="2100" dirty="0"/>
                    </a:p>
                  </a:txBody>
                  <a:tcPr marL="109228" marR="0" marT="0" marB="0" anchor="b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 smtClean="0">
                          <a:effectLst/>
                          <a:latin typeface="+mj-ea"/>
                          <a:ea typeface="+mj-ea"/>
                          <a:cs typeface="メイリオ"/>
                        </a:rPr>
                        <a:t>イベント記入欄</a:t>
                      </a:r>
                      <a:endParaRPr lang="ja-JP" altLang="en-US" sz="1000" b="1" i="0" u="none" strike="noStrike" dirty="0">
                        <a:effectLst/>
                        <a:latin typeface="+mj-ea"/>
                        <a:ea typeface="+mj-ea"/>
                        <a:cs typeface="メイリオ"/>
                      </a:endParaRP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 smtClean="0">
                          <a:effectLst/>
                          <a:latin typeface="+mj-ea"/>
                          <a:ea typeface="+mj-ea"/>
                          <a:cs typeface="メイリオ"/>
                        </a:rPr>
                        <a:t>イベントは</a:t>
                      </a:r>
                      <a:endParaRPr lang="en-US" altLang="ja-JP" sz="1000" b="1" i="0" u="none" strike="noStrike" dirty="0" smtClean="0">
                        <a:effectLst/>
                        <a:latin typeface="+mj-ea"/>
                        <a:ea typeface="+mj-ea"/>
                        <a:cs typeface="メイリオ"/>
                      </a:endParaRPr>
                    </a:p>
                    <a:p>
                      <a:pPr lvl="0" algn="l" fontAlgn="ctr"/>
                      <a:r>
                        <a:rPr lang="ja-JP" altLang="en-US" sz="1000" b="1" i="0" u="none" strike="noStrike" dirty="0" smtClean="0">
                          <a:effectLst/>
                          <a:latin typeface="+mj-ea"/>
                          <a:ea typeface="+mj-ea"/>
                          <a:cs typeface="メイリオ"/>
                        </a:rPr>
                        <a:t>３項目程度</a:t>
                      </a:r>
                      <a:endParaRPr lang="en-US" altLang="ja-JP" sz="1000" b="1" i="0" u="none" strike="noStrike" dirty="0" smtClean="0">
                        <a:effectLst/>
                        <a:latin typeface="+mj-ea"/>
                        <a:ea typeface="+mj-ea"/>
                        <a:cs typeface="メイリオ"/>
                      </a:endParaRPr>
                    </a:p>
                    <a:p>
                      <a:pPr lvl="0" algn="l" fontAlgn="ctr"/>
                      <a:r>
                        <a:rPr lang="ja-JP" altLang="en-US" sz="1000" b="1" i="0" u="none" strike="noStrike" dirty="0" smtClean="0">
                          <a:effectLst/>
                          <a:latin typeface="+mj-ea"/>
                          <a:ea typeface="+mj-ea"/>
                          <a:cs typeface="メイリオ"/>
                        </a:rPr>
                        <a:t>入れられます。</a:t>
                      </a:r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solidFill>
                            <a:srgbClr val="4B4B4B"/>
                          </a:solidFill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</a:tr>
              <a:tr h="228215"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8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８</a:t>
                      </a:r>
                      <a:endParaRPr lang="en-US" altLang="ja-JP" sz="1800" b="1" i="0" u="none" strike="noStrike" dirty="0">
                        <a:solidFill>
                          <a:srgbClr val="FF0000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800" b="1" i="0" u="none" strike="noStrike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９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10</a:t>
                      </a:r>
                      <a:endParaRPr lang="en-US" altLang="ja-JP" sz="1800" b="1" i="0" u="none" strike="noStrike" dirty="0">
                        <a:solidFill>
                          <a:schemeClr val="tx1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11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12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13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solidFill>
                            <a:srgbClr val="0000FF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14</a:t>
                      </a:r>
                      <a:endParaRPr lang="en-US" altLang="ja-JP" sz="1800" b="1" i="0" u="none" strike="noStrike" dirty="0">
                        <a:solidFill>
                          <a:srgbClr val="0000FF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</a:tr>
              <a:tr h="524533"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 smtClean="0">
                          <a:effectLst/>
                          <a:latin typeface="+mj-ea"/>
                          <a:ea typeface="+mj-ea"/>
                          <a:cs typeface="メイリオ"/>
                        </a:rPr>
                        <a:t>マークも活用！</a:t>
                      </a:r>
                      <a:endParaRPr lang="ja-JP" altLang="en-US" sz="1000" b="1" i="0" u="none" strike="noStrike" dirty="0">
                        <a:effectLst/>
                        <a:latin typeface="+mj-ea"/>
                        <a:ea typeface="+mj-ea"/>
                        <a:cs typeface="メイリオ"/>
                      </a:endParaRP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solidFill>
                            <a:srgbClr val="4B4B4B"/>
                          </a:solidFill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</a:tr>
              <a:tr h="228215"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15</a:t>
                      </a:r>
                      <a:endParaRPr lang="en-US" altLang="ja-JP" sz="1800" b="1" i="0" u="none" strike="noStrike" dirty="0">
                        <a:solidFill>
                          <a:srgbClr val="FF0000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16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17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18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19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20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solidFill>
                            <a:srgbClr val="0000FF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21</a:t>
                      </a:r>
                      <a:endParaRPr lang="en-US" altLang="ja-JP" sz="1800" b="1" i="0" u="none" strike="noStrike" dirty="0">
                        <a:solidFill>
                          <a:srgbClr val="0000FF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</a:tr>
              <a:tr h="524533"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90697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  <a:r>
                        <a:rPr kumimoji="1" lang="ja-JP" altLang="en-US" sz="2400" b="1" i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メイリオ"/>
                        </a:rPr>
                        <a:t>休</a:t>
                      </a:r>
                    </a:p>
                    <a:p>
                      <a:pPr lvl="0" algn="l" fontAlgn="ctr"/>
                      <a:endParaRPr lang="ja-JP" altLang="en-US" sz="1000" b="1" i="0" u="none" strike="noStrike" dirty="0">
                        <a:effectLst/>
                        <a:latin typeface="+mj-ea"/>
                        <a:ea typeface="+mj-ea"/>
                        <a:cs typeface="メイリオ"/>
                      </a:endParaRP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solidFill>
                            <a:srgbClr val="4B4B4B"/>
                          </a:solidFill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</a:tr>
              <a:tr h="228215"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22</a:t>
                      </a:r>
                      <a:endParaRPr lang="en-US" altLang="ja-JP" sz="1800" b="1" i="0" u="none" strike="noStrike" dirty="0">
                        <a:solidFill>
                          <a:srgbClr val="FF0000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23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24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25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26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27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solidFill>
                            <a:srgbClr val="0000FF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28</a:t>
                      </a:r>
                      <a:endParaRPr lang="en-US" altLang="ja-JP" sz="1800" b="1" i="0" u="none" strike="noStrike" dirty="0">
                        <a:solidFill>
                          <a:srgbClr val="0000FF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</a:tr>
              <a:tr h="524533"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kumimoji="1" lang="ja-JP" altLang="en-US" sz="1050" b="1" i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メイリオ"/>
                        </a:rPr>
                        <a:t>イベント記入欄</a:t>
                      </a:r>
                      <a:endParaRPr kumimoji="1" lang="ja-JP" altLang="en-US" sz="1050" b="1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n-ea"/>
                        <a:cs typeface="メイリオ"/>
                      </a:endParaRP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solidFill>
                            <a:srgbClr val="4B4B4B"/>
                          </a:solidFill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</a:tr>
              <a:tr h="228215"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29</a:t>
                      </a:r>
                      <a:endParaRPr lang="en-US" altLang="ja-JP" sz="1800" b="1" i="0" u="none" strike="noStrike" dirty="0">
                        <a:solidFill>
                          <a:srgbClr val="FF0000"/>
                        </a:solidFill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en-US" altLang="ja-JP" sz="1800" b="1" i="0" u="none" strike="noStrike" dirty="0" smtClean="0">
                          <a:effectLst/>
                          <a:latin typeface="メイリオ"/>
                          <a:ea typeface="メイリオ"/>
                          <a:cs typeface="メイリオ"/>
                        </a:rPr>
                        <a:t>30</a:t>
                      </a:r>
                      <a:endParaRPr lang="en-US" altLang="ja-JP" sz="1800" b="1" i="0" u="none" strike="noStrike" dirty="0">
                        <a:effectLst/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109228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</a:tr>
              <a:tr h="524533"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lvl="0" algn="l" fontAlgn="ctr"/>
                      <a:r>
                        <a:rPr lang="ja-JP" altLang="en-US" sz="1000" b="1" i="0" u="none" strike="noStrike" dirty="0">
                          <a:solidFill>
                            <a:srgbClr val="4B4B4B"/>
                          </a:solidFill>
                          <a:effectLst/>
                          <a:latin typeface="+mj-ea"/>
                          <a:ea typeface="+mj-ea"/>
                          <a:cs typeface="メイリオ"/>
                        </a:rPr>
                        <a:t>　</a:t>
                      </a:r>
                    </a:p>
                  </a:txBody>
                  <a:tcPr marL="109228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8100" cap="flat" cmpd="sng" algn="ctr">
                      <a:solidFill>
                        <a:srgbClr val="70AD47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</a:tr>
            </a:tbl>
          </a:graphicData>
        </a:graphic>
      </p:graphicFrame>
      <p:grpSp>
        <p:nvGrpSpPr>
          <p:cNvPr id="58" name="グループ化 696"/>
          <p:cNvGrpSpPr/>
          <p:nvPr/>
        </p:nvGrpSpPr>
        <p:grpSpPr>
          <a:xfrm>
            <a:off x="5884083" y="731032"/>
            <a:ext cx="350299" cy="381787"/>
            <a:chOff x="7026276" y="4213225"/>
            <a:chExt cx="158750" cy="157162"/>
          </a:xfrm>
        </p:grpSpPr>
        <p:sp>
          <p:nvSpPr>
            <p:cNvPr id="59" name="Freeform 266"/>
            <p:cNvSpPr>
              <a:spLocks/>
            </p:cNvSpPr>
            <p:nvPr/>
          </p:nvSpPr>
          <p:spPr bwMode="auto">
            <a:xfrm>
              <a:off x="7026276" y="4311650"/>
              <a:ext cx="58738" cy="58737"/>
            </a:xfrm>
            <a:custGeom>
              <a:avLst/>
              <a:gdLst/>
              <a:ahLst/>
              <a:cxnLst>
                <a:cxn ang="0">
                  <a:pos x="74" y="55"/>
                </a:cxn>
                <a:cxn ang="0">
                  <a:pos x="0" y="74"/>
                </a:cxn>
                <a:cxn ang="0">
                  <a:pos x="20" y="0"/>
                </a:cxn>
                <a:cxn ang="0">
                  <a:pos x="74" y="55"/>
                </a:cxn>
              </a:cxnLst>
              <a:rect l="0" t="0" r="r" b="b"/>
              <a:pathLst>
                <a:path w="74" h="74">
                  <a:moveTo>
                    <a:pt x="74" y="55"/>
                  </a:moveTo>
                  <a:lnTo>
                    <a:pt x="0" y="74"/>
                  </a:lnTo>
                  <a:lnTo>
                    <a:pt x="20" y="0"/>
                  </a:lnTo>
                  <a:lnTo>
                    <a:pt x="74" y="55"/>
                  </a:lnTo>
                  <a:close/>
                </a:path>
              </a:pathLst>
            </a:custGeom>
            <a:solidFill>
              <a:srgbClr val="F5BF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0" name="Freeform 267"/>
            <p:cNvSpPr>
              <a:spLocks/>
            </p:cNvSpPr>
            <p:nvPr/>
          </p:nvSpPr>
          <p:spPr bwMode="auto">
            <a:xfrm>
              <a:off x="7042151" y="4213225"/>
              <a:ext cx="142875" cy="141287"/>
            </a:xfrm>
            <a:custGeom>
              <a:avLst/>
              <a:gdLst/>
              <a:ahLst/>
              <a:cxnLst>
                <a:cxn ang="0">
                  <a:pos x="126" y="0"/>
                </a:cxn>
                <a:cxn ang="0">
                  <a:pos x="181" y="55"/>
                </a:cxn>
                <a:cxn ang="0">
                  <a:pos x="54" y="180"/>
                </a:cxn>
                <a:cxn ang="0">
                  <a:pos x="0" y="125"/>
                </a:cxn>
                <a:cxn ang="0">
                  <a:pos x="126" y="0"/>
                </a:cxn>
              </a:cxnLst>
              <a:rect l="0" t="0" r="r" b="b"/>
              <a:pathLst>
                <a:path w="181" h="180">
                  <a:moveTo>
                    <a:pt x="126" y="0"/>
                  </a:moveTo>
                  <a:lnTo>
                    <a:pt x="181" y="55"/>
                  </a:lnTo>
                  <a:lnTo>
                    <a:pt x="54" y="180"/>
                  </a:lnTo>
                  <a:lnTo>
                    <a:pt x="0" y="125"/>
                  </a:lnTo>
                  <a:lnTo>
                    <a:pt x="126" y="0"/>
                  </a:lnTo>
                  <a:close/>
                </a:path>
              </a:pathLst>
            </a:custGeom>
            <a:solidFill>
              <a:srgbClr val="00994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1" name="Freeform 268"/>
            <p:cNvSpPr>
              <a:spLocks/>
            </p:cNvSpPr>
            <p:nvPr/>
          </p:nvSpPr>
          <p:spPr bwMode="auto">
            <a:xfrm>
              <a:off x="7026276" y="4343400"/>
              <a:ext cx="30163" cy="26987"/>
            </a:xfrm>
            <a:custGeom>
              <a:avLst/>
              <a:gdLst/>
              <a:ahLst/>
              <a:cxnLst>
                <a:cxn ang="0">
                  <a:pos x="37" y="27"/>
                </a:cxn>
                <a:cxn ang="0">
                  <a:pos x="0" y="35"/>
                </a:cxn>
                <a:cxn ang="0">
                  <a:pos x="11" y="0"/>
                </a:cxn>
                <a:cxn ang="0">
                  <a:pos x="37" y="27"/>
                </a:cxn>
              </a:cxnLst>
              <a:rect l="0" t="0" r="r" b="b"/>
              <a:pathLst>
                <a:path w="37" h="35">
                  <a:moveTo>
                    <a:pt x="37" y="27"/>
                  </a:moveTo>
                  <a:lnTo>
                    <a:pt x="0" y="35"/>
                  </a:lnTo>
                  <a:lnTo>
                    <a:pt x="11" y="0"/>
                  </a:lnTo>
                  <a:lnTo>
                    <a:pt x="37" y="27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63" name="Freeform 269"/>
          <p:cNvSpPr>
            <a:spLocks/>
          </p:cNvSpPr>
          <p:nvPr/>
        </p:nvSpPr>
        <p:spPr bwMode="auto">
          <a:xfrm>
            <a:off x="6893952" y="683953"/>
            <a:ext cx="234702" cy="381787"/>
          </a:xfrm>
          <a:custGeom>
            <a:avLst/>
            <a:gdLst/>
            <a:ahLst/>
            <a:cxnLst>
              <a:cxn ang="0">
                <a:pos x="100" y="130"/>
              </a:cxn>
              <a:cxn ang="0">
                <a:pos x="95" y="134"/>
              </a:cxn>
              <a:cxn ang="0">
                <a:pos x="96" y="130"/>
              </a:cxn>
              <a:cxn ang="0">
                <a:pos x="103" y="121"/>
              </a:cxn>
              <a:cxn ang="0">
                <a:pos x="112" y="105"/>
              </a:cxn>
              <a:cxn ang="0">
                <a:pos x="112" y="97"/>
              </a:cxn>
              <a:cxn ang="0">
                <a:pos x="109" y="79"/>
              </a:cxn>
              <a:cxn ang="0">
                <a:pos x="93" y="67"/>
              </a:cxn>
              <a:cxn ang="0">
                <a:pos x="81" y="61"/>
              </a:cxn>
              <a:cxn ang="0">
                <a:pos x="70" y="174"/>
              </a:cxn>
              <a:cxn ang="0">
                <a:pos x="70" y="179"/>
              </a:cxn>
              <a:cxn ang="0">
                <a:pos x="65" y="188"/>
              </a:cxn>
              <a:cxn ang="0">
                <a:pos x="49" y="197"/>
              </a:cxn>
              <a:cxn ang="0">
                <a:pos x="33" y="199"/>
              </a:cxn>
              <a:cxn ang="0">
                <a:pos x="21" y="197"/>
              </a:cxn>
              <a:cxn ang="0">
                <a:pos x="5" y="188"/>
              </a:cxn>
              <a:cxn ang="0">
                <a:pos x="0" y="179"/>
              </a:cxn>
              <a:cxn ang="0">
                <a:pos x="0" y="174"/>
              </a:cxn>
              <a:cxn ang="0">
                <a:pos x="1" y="164"/>
              </a:cxn>
              <a:cxn ang="0">
                <a:pos x="8" y="156"/>
              </a:cxn>
              <a:cxn ang="0">
                <a:pos x="26" y="149"/>
              </a:cxn>
              <a:cxn ang="0">
                <a:pos x="33" y="149"/>
              </a:cxn>
              <a:cxn ang="0">
                <a:pos x="54" y="153"/>
              </a:cxn>
              <a:cxn ang="0">
                <a:pos x="59" y="2"/>
              </a:cxn>
              <a:cxn ang="0">
                <a:pos x="59" y="0"/>
              </a:cxn>
              <a:cxn ang="0">
                <a:pos x="63" y="2"/>
              </a:cxn>
              <a:cxn ang="0">
                <a:pos x="72" y="12"/>
              </a:cxn>
              <a:cxn ang="0">
                <a:pos x="93" y="31"/>
              </a:cxn>
              <a:cxn ang="0">
                <a:pos x="103" y="38"/>
              </a:cxn>
              <a:cxn ang="0">
                <a:pos x="123" y="54"/>
              </a:cxn>
              <a:cxn ang="0">
                <a:pos x="132" y="65"/>
              </a:cxn>
              <a:cxn ang="0">
                <a:pos x="133" y="79"/>
              </a:cxn>
              <a:cxn ang="0">
                <a:pos x="132" y="86"/>
              </a:cxn>
              <a:cxn ang="0">
                <a:pos x="121" y="111"/>
              </a:cxn>
              <a:cxn ang="0">
                <a:pos x="100" y="130"/>
              </a:cxn>
            </a:cxnLst>
            <a:rect l="0" t="0" r="r" b="b"/>
            <a:pathLst>
              <a:path w="133" h="199">
                <a:moveTo>
                  <a:pt x="100" y="130"/>
                </a:moveTo>
                <a:lnTo>
                  <a:pt x="100" y="130"/>
                </a:lnTo>
                <a:lnTo>
                  <a:pt x="96" y="134"/>
                </a:lnTo>
                <a:lnTo>
                  <a:pt x="95" y="134"/>
                </a:lnTo>
                <a:lnTo>
                  <a:pt x="95" y="132"/>
                </a:lnTo>
                <a:lnTo>
                  <a:pt x="96" y="130"/>
                </a:lnTo>
                <a:lnTo>
                  <a:pt x="96" y="130"/>
                </a:lnTo>
                <a:lnTo>
                  <a:pt x="103" y="121"/>
                </a:lnTo>
                <a:lnTo>
                  <a:pt x="109" y="112"/>
                </a:lnTo>
                <a:lnTo>
                  <a:pt x="112" y="105"/>
                </a:lnTo>
                <a:lnTo>
                  <a:pt x="112" y="97"/>
                </a:lnTo>
                <a:lnTo>
                  <a:pt x="112" y="97"/>
                </a:lnTo>
                <a:lnTo>
                  <a:pt x="112" y="88"/>
                </a:lnTo>
                <a:lnTo>
                  <a:pt x="109" y="79"/>
                </a:lnTo>
                <a:lnTo>
                  <a:pt x="102" y="72"/>
                </a:lnTo>
                <a:lnTo>
                  <a:pt x="93" y="67"/>
                </a:lnTo>
                <a:lnTo>
                  <a:pt x="93" y="67"/>
                </a:lnTo>
                <a:lnTo>
                  <a:pt x="81" y="61"/>
                </a:lnTo>
                <a:lnTo>
                  <a:pt x="70" y="53"/>
                </a:lnTo>
                <a:lnTo>
                  <a:pt x="70" y="174"/>
                </a:lnTo>
                <a:lnTo>
                  <a:pt x="70" y="174"/>
                </a:lnTo>
                <a:lnTo>
                  <a:pt x="70" y="179"/>
                </a:lnTo>
                <a:lnTo>
                  <a:pt x="68" y="185"/>
                </a:lnTo>
                <a:lnTo>
                  <a:pt x="65" y="188"/>
                </a:lnTo>
                <a:lnTo>
                  <a:pt x="59" y="192"/>
                </a:lnTo>
                <a:lnTo>
                  <a:pt x="49" y="197"/>
                </a:lnTo>
                <a:lnTo>
                  <a:pt x="42" y="199"/>
                </a:lnTo>
                <a:lnTo>
                  <a:pt x="33" y="199"/>
                </a:lnTo>
                <a:lnTo>
                  <a:pt x="33" y="199"/>
                </a:lnTo>
                <a:lnTo>
                  <a:pt x="21" y="197"/>
                </a:lnTo>
                <a:lnTo>
                  <a:pt x="10" y="192"/>
                </a:lnTo>
                <a:lnTo>
                  <a:pt x="5" y="188"/>
                </a:lnTo>
                <a:lnTo>
                  <a:pt x="1" y="185"/>
                </a:lnTo>
                <a:lnTo>
                  <a:pt x="0" y="179"/>
                </a:lnTo>
                <a:lnTo>
                  <a:pt x="0" y="174"/>
                </a:lnTo>
                <a:lnTo>
                  <a:pt x="0" y="174"/>
                </a:lnTo>
                <a:lnTo>
                  <a:pt x="0" y="169"/>
                </a:lnTo>
                <a:lnTo>
                  <a:pt x="1" y="164"/>
                </a:lnTo>
                <a:lnTo>
                  <a:pt x="5" y="160"/>
                </a:lnTo>
                <a:lnTo>
                  <a:pt x="8" y="156"/>
                </a:lnTo>
                <a:lnTo>
                  <a:pt x="21" y="151"/>
                </a:lnTo>
                <a:lnTo>
                  <a:pt x="26" y="149"/>
                </a:lnTo>
                <a:lnTo>
                  <a:pt x="33" y="149"/>
                </a:lnTo>
                <a:lnTo>
                  <a:pt x="33" y="149"/>
                </a:lnTo>
                <a:lnTo>
                  <a:pt x="47" y="151"/>
                </a:lnTo>
                <a:lnTo>
                  <a:pt x="54" y="153"/>
                </a:lnTo>
                <a:lnTo>
                  <a:pt x="59" y="156"/>
                </a:lnTo>
                <a:lnTo>
                  <a:pt x="59" y="2"/>
                </a:lnTo>
                <a:lnTo>
                  <a:pt x="59" y="2"/>
                </a:lnTo>
                <a:lnTo>
                  <a:pt x="59" y="0"/>
                </a:lnTo>
                <a:lnTo>
                  <a:pt x="61" y="0"/>
                </a:lnTo>
                <a:lnTo>
                  <a:pt x="63" y="2"/>
                </a:lnTo>
                <a:lnTo>
                  <a:pt x="63" y="2"/>
                </a:lnTo>
                <a:lnTo>
                  <a:pt x="72" y="12"/>
                </a:lnTo>
                <a:lnTo>
                  <a:pt x="81" y="23"/>
                </a:lnTo>
                <a:lnTo>
                  <a:pt x="93" y="31"/>
                </a:lnTo>
                <a:lnTo>
                  <a:pt x="103" y="38"/>
                </a:lnTo>
                <a:lnTo>
                  <a:pt x="103" y="38"/>
                </a:lnTo>
                <a:lnTo>
                  <a:pt x="118" y="49"/>
                </a:lnTo>
                <a:lnTo>
                  <a:pt x="123" y="54"/>
                </a:lnTo>
                <a:lnTo>
                  <a:pt x="128" y="60"/>
                </a:lnTo>
                <a:lnTo>
                  <a:pt x="132" y="65"/>
                </a:lnTo>
                <a:lnTo>
                  <a:pt x="133" y="72"/>
                </a:lnTo>
                <a:lnTo>
                  <a:pt x="133" y="79"/>
                </a:lnTo>
                <a:lnTo>
                  <a:pt x="132" y="86"/>
                </a:lnTo>
                <a:lnTo>
                  <a:pt x="132" y="86"/>
                </a:lnTo>
                <a:lnTo>
                  <a:pt x="128" y="98"/>
                </a:lnTo>
                <a:lnTo>
                  <a:pt x="121" y="111"/>
                </a:lnTo>
                <a:lnTo>
                  <a:pt x="111" y="121"/>
                </a:lnTo>
                <a:lnTo>
                  <a:pt x="100" y="130"/>
                </a:lnTo>
                <a:lnTo>
                  <a:pt x="100" y="130"/>
                </a:lnTo>
                <a:close/>
              </a:path>
            </a:pathLst>
          </a:custGeom>
          <a:solidFill>
            <a:srgbClr val="E6001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4" name="Freeform 270"/>
          <p:cNvSpPr>
            <a:spLocks/>
          </p:cNvSpPr>
          <p:nvPr/>
        </p:nvSpPr>
        <p:spPr bwMode="auto">
          <a:xfrm>
            <a:off x="8669888" y="715337"/>
            <a:ext cx="367816" cy="381788"/>
          </a:xfrm>
          <a:custGeom>
            <a:avLst/>
            <a:gdLst/>
            <a:ahLst/>
            <a:cxnLst>
              <a:cxn ang="0">
                <a:pos x="106" y="0"/>
              </a:cxn>
              <a:cxn ang="0">
                <a:pos x="137" y="65"/>
              </a:cxn>
              <a:cxn ang="0">
                <a:pos x="209" y="76"/>
              </a:cxn>
              <a:cxn ang="0">
                <a:pos x="158" y="127"/>
              </a:cxn>
              <a:cxn ang="0">
                <a:pos x="171" y="199"/>
              </a:cxn>
              <a:cxn ang="0">
                <a:pos x="106" y="166"/>
              </a:cxn>
              <a:cxn ang="0">
                <a:pos x="40" y="199"/>
              </a:cxn>
              <a:cxn ang="0">
                <a:pos x="53" y="127"/>
              </a:cxn>
              <a:cxn ang="0">
                <a:pos x="0" y="76"/>
              </a:cxn>
              <a:cxn ang="0">
                <a:pos x="72" y="65"/>
              </a:cxn>
              <a:cxn ang="0">
                <a:pos x="106" y="0"/>
              </a:cxn>
            </a:cxnLst>
            <a:rect l="0" t="0" r="r" b="b"/>
            <a:pathLst>
              <a:path w="209" h="199">
                <a:moveTo>
                  <a:pt x="106" y="0"/>
                </a:moveTo>
                <a:lnTo>
                  <a:pt x="137" y="65"/>
                </a:lnTo>
                <a:lnTo>
                  <a:pt x="209" y="76"/>
                </a:lnTo>
                <a:lnTo>
                  <a:pt x="158" y="127"/>
                </a:lnTo>
                <a:lnTo>
                  <a:pt x="171" y="199"/>
                </a:lnTo>
                <a:lnTo>
                  <a:pt x="106" y="166"/>
                </a:lnTo>
                <a:lnTo>
                  <a:pt x="40" y="199"/>
                </a:lnTo>
                <a:lnTo>
                  <a:pt x="53" y="127"/>
                </a:lnTo>
                <a:lnTo>
                  <a:pt x="0" y="76"/>
                </a:lnTo>
                <a:lnTo>
                  <a:pt x="72" y="65"/>
                </a:lnTo>
                <a:lnTo>
                  <a:pt x="106" y="0"/>
                </a:lnTo>
                <a:close/>
              </a:path>
            </a:pathLst>
          </a:custGeom>
          <a:solidFill>
            <a:srgbClr val="F8B62D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grpSp>
        <p:nvGrpSpPr>
          <p:cNvPr id="10" name="図形グループ 9"/>
          <p:cNvGrpSpPr/>
          <p:nvPr/>
        </p:nvGrpSpPr>
        <p:grpSpPr>
          <a:xfrm>
            <a:off x="7782095" y="746725"/>
            <a:ext cx="227696" cy="381787"/>
            <a:chOff x="10199317" y="2645204"/>
            <a:chExt cx="103188" cy="157162"/>
          </a:xfrm>
        </p:grpSpPr>
        <p:grpSp>
          <p:nvGrpSpPr>
            <p:cNvPr id="381" name="グループ化 697"/>
            <p:cNvGrpSpPr/>
            <p:nvPr/>
          </p:nvGrpSpPr>
          <p:grpSpPr>
            <a:xfrm>
              <a:off x="10199317" y="2645204"/>
              <a:ext cx="103188" cy="149224"/>
              <a:chOff x="7054850" y="5030788"/>
              <a:chExt cx="103188" cy="149224"/>
            </a:xfrm>
          </p:grpSpPr>
          <p:sp>
            <p:nvSpPr>
              <p:cNvPr id="382" name="Freeform 690"/>
              <p:cNvSpPr>
                <a:spLocks/>
              </p:cNvSpPr>
              <p:nvPr/>
            </p:nvSpPr>
            <p:spPr bwMode="auto">
              <a:xfrm>
                <a:off x="7054850" y="5030788"/>
                <a:ext cx="100013" cy="73025"/>
              </a:xfrm>
              <a:custGeom>
                <a:avLst/>
                <a:gdLst/>
                <a:ahLst/>
                <a:cxnLst>
                  <a:cxn ang="0">
                    <a:pos x="64" y="94"/>
                  </a:cxn>
                  <a:cxn ang="0">
                    <a:pos x="64" y="94"/>
                  </a:cxn>
                  <a:cxn ang="0">
                    <a:pos x="57" y="94"/>
                  </a:cxn>
                  <a:cxn ang="0">
                    <a:pos x="7" y="66"/>
                  </a:cxn>
                  <a:cxn ang="0">
                    <a:pos x="7" y="66"/>
                  </a:cxn>
                  <a:cxn ang="0">
                    <a:pos x="4" y="62"/>
                  </a:cxn>
                  <a:cxn ang="0">
                    <a:pos x="0" y="59"/>
                  </a:cxn>
                  <a:cxn ang="0">
                    <a:pos x="0" y="55"/>
                  </a:cxn>
                  <a:cxn ang="0">
                    <a:pos x="0" y="50"/>
                  </a:cxn>
                  <a:cxn ang="0">
                    <a:pos x="14" y="9"/>
                  </a:cxn>
                  <a:cxn ang="0">
                    <a:pos x="14" y="9"/>
                  </a:cxn>
                  <a:cxn ang="0">
                    <a:pos x="16" y="4"/>
                  </a:cxn>
                  <a:cxn ang="0">
                    <a:pos x="21" y="2"/>
                  </a:cxn>
                  <a:cxn ang="0">
                    <a:pos x="27" y="0"/>
                  </a:cxn>
                  <a:cxn ang="0">
                    <a:pos x="32" y="0"/>
                  </a:cxn>
                  <a:cxn ang="0">
                    <a:pos x="32" y="0"/>
                  </a:cxn>
                  <a:cxn ang="0">
                    <a:pos x="36" y="4"/>
                  </a:cxn>
                  <a:cxn ang="0">
                    <a:pos x="39" y="8"/>
                  </a:cxn>
                  <a:cxn ang="0">
                    <a:pos x="41" y="13"/>
                  </a:cxn>
                  <a:cxn ang="0">
                    <a:pos x="39" y="18"/>
                  </a:cxn>
                  <a:cxn ang="0">
                    <a:pos x="30" y="48"/>
                  </a:cxn>
                  <a:cxn ang="0">
                    <a:pos x="64" y="66"/>
                  </a:cxn>
                  <a:cxn ang="0">
                    <a:pos x="99" y="46"/>
                  </a:cxn>
                  <a:cxn ang="0">
                    <a:pos x="90" y="16"/>
                  </a:cxn>
                  <a:cxn ang="0">
                    <a:pos x="90" y="16"/>
                  </a:cxn>
                  <a:cxn ang="0">
                    <a:pos x="90" y="11"/>
                  </a:cxn>
                  <a:cxn ang="0">
                    <a:pos x="92" y="8"/>
                  </a:cxn>
                  <a:cxn ang="0">
                    <a:pos x="95" y="2"/>
                  </a:cxn>
                  <a:cxn ang="0">
                    <a:pos x="101" y="0"/>
                  </a:cxn>
                  <a:cxn ang="0">
                    <a:pos x="101" y="0"/>
                  </a:cxn>
                  <a:cxn ang="0">
                    <a:pos x="106" y="0"/>
                  </a:cxn>
                  <a:cxn ang="0">
                    <a:pos x="111" y="2"/>
                  </a:cxn>
                  <a:cxn ang="0">
                    <a:pos x="115" y="6"/>
                  </a:cxn>
                  <a:cxn ang="0">
                    <a:pos x="117" y="11"/>
                  </a:cxn>
                  <a:cxn ang="0">
                    <a:pos x="127" y="50"/>
                  </a:cxn>
                  <a:cxn ang="0">
                    <a:pos x="127" y="50"/>
                  </a:cxn>
                  <a:cxn ang="0">
                    <a:pos x="127" y="55"/>
                  </a:cxn>
                  <a:cxn ang="0">
                    <a:pos x="127" y="59"/>
                  </a:cxn>
                  <a:cxn ang="0">
                    <a:pos x="124" y="62"/>
                  </a:cxn>
                  <a:cxn ang="0">
                    <a:pos x="120" y="66"/>
                  </a:cxn>
                  <a:cxn ang="0">
                    <a:pos x="71" y="94"/>
                  </a:cxn>
                  <a:cxn ang="0">
                    <a:pos x="71" y="94"/>
                  </a:cxn>
                  <a:cxn ang="0">
                    <a:pos x="64" y="94"/>
                  </a:cxn>
                  <a:cxn ang="0">
                    <a:pos x="64" y="94"/>
                  </a:cxn>
                </a:cxnLst>
                <a:rect l="0" t="0" r="r" b="b"/>
                <a:pathLst>
                  <a:path w="127" h="94">
                    <a:moveTo>
                      <a:pt x="64" y="94"/>
                    </a:moveTo>
                    <a:lnTo>
                      <a:pt x="64" y="94"/>
                    </a:lnTo>
                    <a:lnTo>
                      <a:pt x="57" y="94"/>
                    </a:lnTo>
                    <a:lnTo>
                      <a:pt x="7" y="66"/>
                    </a:lnTo>
                    <a:lnTo>
                      <a:pt x="7" y="66"/>
                    </a:lnTo>
                    <a:lnTo>
                      <a:pt x="4" y="62"/>
                    </a:lnTo>
                    <a:lnTo>
                      <a:pt x="0" y="59"/>
                    </a:lnTo>
                    <a:lnTo>
                      <a:pt x="0" y="55"/>
                    </a:lnTo>
                    <a:lnTo>
                      <a:pt x="0" y="50"/>
                    </a:lnTo>
                    <a:lnTo>
                      <a:pt x="14" y="9"/>
                    </a:lnTo>
                    <a:lnTo>
                      <a:pt x="14" y="9"/>
                    </a:lnTo>
                    <a:lnTo>
                      <a:pt x="16" y="4"/>
                    </a:lnTo>
                    <a:lnTo>
                      <a:pt x="21" y="2"/>
                    </a:lnTo>
                    <a:lnTo>
                      <a:pt x="27" y="0"/>
                    </a:lnTo>
                    <a:lnTo>
                      <a:pt x="32" y="0"/>
                    </a:lnTo>
                    <a:lnTo>
                      <a:pt x="32" y="0"/>
                    </a:lnTo>
                    <a:lnTo>
                      <a:pt x="36" y="4"/>
                    </a:lnTo>
                    <a:lnTo>
                      <a:pt x="39" y="8"/>
                    </a:lnTo>
                    <a:lnTo>
                      <a:pt x="41" y="13"/>
                    </a:lnTo>
                    <a:lnTo>
                      <a:pt x="39" y="18"/>
                    </a:lnTo>
                    <a:lnTo>
                      <a:pt x="30" y="48"/>
                    </a:lnTo>
                    <a:lnTo>
                      <a:pt x="64" y="66"/>
                    </a:lnTo>
                    <a:lnTo>
                      <a:pt x="99" y="46"/>
                    </a:lnTo>
                    <a:lnTo>
                      <a:pt x="90" y="16"/>
                    </a:lnTo>
                    <a:lnTo>
                      <a:pt x="90" y="16"/>
                    </a:lnTo>
                    <a:lnTo>
                      <a:pt x="90" y="11"/>
                    </a:lnTo>
                    <a:lnTo>
                      <a:pt x="92" y="8"/>
                    </a:lnTo>
                    <a:lnTo>
                      <a:pt x="95" y="2"/>
                    </a:lnTo>
                    <a:lnTo>
                      <a:pt x="101" y="0"/>
                    </a:lnTo>
                    <a:lnTo>
                      <a:pt x="101" y="0"/>
                    </a:lnTo>
                    <a:lnTo>
                      <a:pt x="106" y="0"/>
                    </a:lnTo>
                    <a:lnTo>
                      <a:pt x="111" y="2"/>
                    </a:lnTo>
                    <a:lnTo>
                      <a:pt x="115" y="6"/>
                    </a:lnTo>
                    <a:lnTo>
                      <a:pt x="117" y="11"/>
                    </a:lnTo>
                    <a:lnTo>
                      <a:pt x="127" y="50"/>
                    </a:lnTo>
                    <a:lnTo>
                      <a:pt x="127" y="50"/>
                    </a:lnTo>
                    <a:lnTo>
                      <a:pt x="127" y="55"/>
                    </a:lnTo>
                    <a:lnTo>
                      <a:pt x="127" y="59"/>
                    </a:lnTo>
                    <a:lnTo>
                      <a:pt x="124" y="62"/>
                    </a:lnTo>
                    <a:lnTo>
                      <a:pt x="120" y="66"/>
                    </a:lnTo>
                    <a:lnTo>
                      <a:pt x="71" y="94"/>
                    </a:lnTo>
                    <a:lnTo>
                      <a:pt x="71" y="94"/>
                    </a:lnTo>
                    <a:lnTo>
                      <a:pt x="64" y="94"/>
                    </a:lnTo>
                    <a:lnTo>
                      <a:pt x="64" y="94"/>
                    </a:lnTo>
                    <a:close/>
                  </a:path>
                </a:pathLst>
              </a:custGeom>
              <a:solidFill>
                <a:srgbClr val="00A0E9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3" name="Freeform 691"/>
              <p:cNvSpPr>
                <a:spLocks/>
              </p:cNvSpPr>
              <p:nvPr/>
            </p:nvSpPr>
            <p:spPr bwMode="auto">
              <a:xfrm>
                <a:off x="7086600" y="5043488"/>
                <a:ext cx="36513" cy="36512"/>
              </a:xfrm>
              <a:custGeom>
                <a:avLst/>
                <a:gdLst/>
                <a:ahLst/>
                <a:cxnLst>
                  <a:cxn ang="0">
                    <a:pos x="46" y="23"/>
                  </a:cxn>
                  <a:cxn ang="0">
                    <a:pos x="46" y="23"/>
                  </a:cxn>
                  <a:cxn ang="0">
                    <a:pos x="44" y="34"/>
                  </a:cxn>
                  <a:cxn ang="0">
                    <a:pos x="39" y="41"/>
                  </a:cxn>
                  <a:cxn ang="0">
                    <a:pos x="32" y="46"/>
                  </a:cxn>
                  <a:cxn ang="0">
                    <a:pos x="23" y="48"/>
                  </a:cxn>
                  <a:cxn ang="0">
                    <a:pos x="23" y="48"/>
                  </a:cxn>
                  <a:cxn ang="0">
                    <a:pos x="14" y="46"/>
                  </a:cxn>
                  <a:cxn ang="0">
                    <a:pos x="7" y="41"/>
                  </a:cxn>
                  <a:cxn ang="0">
                    <a:pos x="2" y="34"/>
                  </a:cxn>
                  <a:cxn ang="0">
                    <a:pos x="0" y="23"/>
                  </a:cxn>
                  <a:cxn ang="0">
                    <a:pos x="0" y="23"/>
                  </a:cxn>
                  <a:cxn ang="0">
                    <a:pos x="2" y="14"/>
                  </a:cxn>
                  <a:cxn ang="0">
                    <a:pos x="7" y="7"/>
                  </a:cxn>
                  <a:cxn ang="0">
                    <a:pos x="14" y="2"/>
                  </a:cxn>
                  <a:cxn ang="0">
                    <a:pos x="23" y="0"/>
                  </a:cxn>
                  <a:cxn ang="0">
                    <a:pos x="23" y="0"/>
                  </a:cxn>
                  <a:cxn ang="0">
                    <a:pos x="32" y="2"/>
                  </a:cxn>
                  <a:cxn ang="0">
                    <a:pos x="39" y="7"/>
                  </a:cxn>
                  <a:cxn ang="0">
                    <a:pos x="44" y="14"/>
                  </a:cxn>
                  <a:cxn ang="0">
                    <a:pos x="46" y="23"/>
                  </a:cxn>
                  <a:cxn ang="0">
                    <a:pos x="46" y="23"/>
                  </a:cxn>
                </a:cxnLst>
                <a:rect l="0" t="0" r="r" b="b"/>
                <a:pathLst>
                  <a:path w="46" h="48">
                    <a:moveTo>
                      <a:pt x="46" y="23"/>
                    </a:moveTo>
                    <a:lnTo>
                      <a:pt x="46" y="23"/>
                    </a:lnTo>
                    <a:lnTo>
                      <a:pt x="44" y="34"/>
                    </a:lnTo>
                    <a:lnTo>
                      <a:pt x="39" y="41"/>
                    </a:lnTo>
                    <a:lnTo>
                      <a:pt x="32" y="46"/>
                    </a:lnTo>
                    <a:lnTo>
                      <a:pt x="23" y="48"/>
                    </a:lnTo>
                    <a:lnTo>
                      <a:pt x="23" y="48"/>
                    </a:lnTo>
                    <a:lnTo>
                      <a:pt x="14" y="46"/>
                    </a:lnTo>
                    <a:lnTo>
                      <a:pt x="7" y="41"/>
                    </a:lnTo>
                    <a:lnTo>
                      <a:pt x="2" y="34"/>
                    </a:lnTo>
                    <a:lnTo>
                      <a:pt x="0" y="23"/>
                    </a:lnTo>
                    <a:lnTo>
                      <a:pt x="0" y="23"/>
                    </a:lnTo>
                    <a:lnTo>
                      <a:pt x="2" y="14"/>
                    </a:lnTo>
                    <a:lnTo>
                      <a:pt x="7" y="7"/>
                    </a:lnTo>
                    <a:lnTo>
                      <a:pt x="14" y="2"/>
                    </a:lnTo>
                    <a:lnTo>
                      <a:pt x="23" y="0"/>
                    </a:lnTo>
                    <a:lnTo>
                      <a:pt x="23" y="0"/>
                    </a:lnTo>
                    <a:lnTo>
                      <a:pt x="32" y="2"/>
                    </a:lnTo>
                    <a:lnTo>
                      <a:pt x="39" y="7"/>
                    </a:lnTo>
                    <a:lnTo>
                      <a:pt x="44" y="14"/>
                    </a:lnTo>
                    <a:lnTo>
                      <a:pt x="46" y="23"/>
                    </a:lnTo>
                    <a:lnTo>
                      <a:pt x="46" y="23"/>
                    </a:lnTo>
                    <a:close/>
                  </a:path>
                </a:pathLst>
              </a:custGeom>
              <a:solidFill>
                <a:srgbClr val="00A0E9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4" name="Freeform 692"/>
              <p:cNvSpPr>
                <a:spLocks/>
              </p:cNvSpPr>
              <p:nvPr/>
            </p:nvSpPr>
            <p:spPr bwMode="auto">
              <a:xfrm>
                <a:off x="7092950" y="5060950"/>
                <a:ext cx="65088" cy="119062"/>
              </a:xfrm>
              <a:custGeom>
                <a:avLst/>
                <a:gdLst/>
                <a:ahLst/>
                <a:cxnLst>
                  <a:cxn ang="0">
                    <a:pos x="67" y="150"/>
                  </a:cxn>
                  <a:cxn ang="0">
                    <a:pos x="67" y="150"/>
                  </a:cxn>
                  <a:cxn ang="0">
                    <a:pos x="63" y="148"/>
                  </a:cxn>
                  <a:cxn ang="0">
                    <a:pos x="58" y="146"/>
                  </a:cxn>
                  <a:cxn ang="0">
                    <a:pos x="58" y="146"/>
                  </a:cxn>
                  <a:cxn ang="0">
                    <a:pos x="51" y="139"/>
                  </a:cxn>
                  <a:cxn ang="0">
                    <a:pos x="35" y="123"/>
                  </a:cxn>
                  <a:cxn ang="0">
                    <a:pos x="35" y="123"/>
                  </a:cxn>
                  <a:cxn ang="0">
                    <a:pos x="23" y="109"/>
                  </a:cxn>
                  <a:cxn ang="0">
                    <a:pos x="14" y="97"/>
                  </a:cxn>
                  <a:cxn ang="0">
                    <a:pos x="7" y="86"/>
                  </a:cxn>
                  <a:cxn ang="0">
                    <a:pos x="3" y="76"/>
                  </a:cxn>
                  <a:cxn ang="0">
                    <a:pos x="3" y="76"/>
                  </a:cxn>
                  <a:cxn ang="0">
                    <a:pos x="1" y="65"/>
                  </a:cxn>
                  <a:cxn ang="0">
                    <a:pos x="0" y="53"/>
                  </a:cxn>
                  <a:cxn ang="0">
                    <a:pos x="1" y="34"/>
                  </a:cxn>
                  <a:cxn ang="0">
                    <a:pos x="3" y="18"/>
                  </a:cxn>
                  <a:cxn ang="0">
                    <a:pos x="5" y="11"/>
                  </a:cxn>
                  <a:cxn ang="0">
                    <a:pos x="5" y="11"/>
                  </a:cxn>
                  <a:cxn ang="0">
                    <a:pos x="7" y="5"/>
                  </a:cxn>
                  <a:cxn ang="0">
                    <a:pos x="12" y="2"/>
                  </a:cxn>
                  <a:cxn ang="0">
                    <a:pos x="16" y="0"/>
                  </a:cxn>
                  <a:cxn ang="0">
                    <a:pos x="21" y="2"/>
                  </a:cxn>
                  <a:cxn ang="0">
                    <a:pos x="21" y="2"/>
                  </a:cxn>
                  <a:cxn ang="0">
                    <a:pos x="26" y="4"/>
                  </a:cxn>
                  <a:cxn ang="0">
                    <a:pos x="30" y="7"/>
                  </a:cxn>
                  <a:cxn ang="0">
                    <a:pos x="31" y="13"/>
                  </a:cxn>
                  <a:cxn ang="0">
                    <a:pos x="31" y="18"/>
                  </a:cxn>
                  <a:cxn ang="0">
                    <a:pos x="31" y="18"/>
                  </a:cxn>
                  <a:cxn ang="0">
                    <a:pos x="28" y="35"/>
                  </a:cxn>
                  <a:cxn ang="0">
                    <a:pos x="28" y="51"/>
                  </a:cxn>
                  <a:cxn ang="0">
                    <a:pos x="28" y="60"/>
                  </a:cxn>
                  <a:cxn ang="0">
                    <a:pos x="30" y="69"/>
                  </a:cxn>
                  <a:cxn ang="0">
                    <a:pos x="30" y="69"/>
                  </a:cxn>
                  <a:cxn ang="0">
                    <a:pos x="31" y="76"/>
                  </a:cxn>
                  <a:cxn ang="0">
                    <a:pos x="35" y="83"/>
                  </a:cxn>
                  <a:cxn ang="0">
                    <a:pos x="47" y="99"/>
                  </a:cxn>
                  <a:cxn ang="0">
                    <a:pos x="63" y="113"/>
                  </a:cxn>
                  <a:cxn ang="0">
                    <a:pos x="75" y="125"/>
                  </a:cxn>
                  <a:cxn ang="0">
                    <a:pos x="75" y="125"/>
                  </a:cxn>
                  <a:cxn ang="0">
                    <a:pos x="79" y="131"/>
                  </a:cxn>
                  <a:cxn ang="0">
                    <a:pos x="81" y="136"/>
                  </a:cxn>
                  <a:cxn ang="0">
                    <a:pos x="81" y="139"/>
                  </a:cxn>
                  <a:cxn ang="0">
                    <a:pos x="77" y="145"/>
                  </a:cxn>
                  <a:cxn ang="0">
                    <a:pos x="77" y="145"/>
                  </a:cxn>
                  <a:cxn ang="0">
                    <a:pos x="74" y="148"/>
                  </a:cxn>
                  <a:cxn ang="0">
                    <a:pos x="67" y="150"/>
                  </a:cxn>
                  <a:cxn ang="0">
                    <a:pos x="67" y="150"/>
                  </a:cxn>
                </a:cxnLst>
                <a:rect l="0" t="0" r="r" b="b"/>
                <a:pathLst>
                  <a:path w="81" h="150">
                    <a:moveTo>
                      <a:pt x="67" y="150"/>
                    </a:moveTo>
                    <a:lnTo>
                      <a:pt x="67" y="150"/>
                    </a:lnTo>
                    <a:lnTo>
                      <a:pt x="63" y="148"/>
                    </a:lnTo>
                    <a:lnTo>
                      <a:pt x="58" y="146"/>
                    </a:lnTo>
                    <a:lnTo>
                      <a:pt x="58" y="146"/>
                    </a:lnTo>
                    <a:lnTo>
                      <a:pt x="51" y="139"/>
                    </a:lnTo>
                    <a:lnTo>
                      <a:pt x="35" y="123"/>
                    </a:lnTo>
                    <a:lnTo>
                      <a:pt x="35" y="123"/>
                    </a:lnTo>
                    <a:lnTo>
                      <a:pt x="23" y="109"/>
                    </a:lnTo>
                    <a:lnTo>
                      <a:pt x="14" y="97"/>
                    </a:lnTo>
                    <a:lnTo>
                      <a:pt x="7" y="86"/>
                    </a:lnTo>
                    <a:lnTo>
                      <a:pt x="3" y="76"/>
                    </a:lnTo>
                    <a:lnTo>
                      <a:pt x="3" y="76"/>
                    </a:lnTo>
                    <a:lnTo>
                      <a:pt x="1" y="65"/>
                    </a:lnTo>
                    <a:lnTo>
                      <a:pt x="0" y="53"/>
                    </a:lnTo>
                    <a:lnTo>
                      <a:pt x="1" y="34"/>
                    </a:lnTo>
                    <a:lnTo>
                      <a:pt x="3" y="18"/>
                    </a:lnTo>
                    <a:lnTo>
                      <a:pt x="5" y="11"/>
                    </a:lnTo>
                    <a:lnTo>
                      <a:pt x="5" y="11"/>
                    </a:lnTo>
                    <a:lnTo>
                      <a:pt x="7" y="5"/>
                    </a:lnTo>
                    <a:lnTo>
                      <a:pt x="12" y="2"/>
                    </a:lnTo>
                    <a:lnTo>
                      <a:pt x="16" y="0"/>
                    </a:lnTo>
                    <a:lnTo>
                      <a:pt x="21" y="2"/>
                    </a:lnTo>
                    <a:lnTo>
                      <a:pt x="21" y="2"/>
                    </a:lnTo>
                    <a:lnTo>
                      <a:pt x="26" y="4"/>
                    </a:lnTo>
                    <a:lnTo>
                      <a:pt x="30" y="7"/>
                    </a:lnTo>
                    <a:lnTo>
                      <a:pt x="31" y="13"/>
                    </a:lnTo>
                    <a:lnTo>
                      <a:pt x="31" y="18"/>
                    </a:lnTo>
                    <a:lnTo>
                      <a:pt x="31" y="18"/>
                    </a:lnTo>
                    <a:lnTo>
                      <a:pt x="28" y="35"/>
                    </a:lnTo>
                    <a:lnTo>
                      <a:pt x="28" y="51"/>
                    </a:lnTo>
                    <a:lnTo>
                      <a:pt x="28" y="60"/>
                    </a:lnTo>
                    <a:lnTo>
                      <a:pt x="30" y="69"/>
                    </a:lnTo>
                    <a:lnTo>
                      <a:pt x="30" y="69"/>
                    </a:lnTo>
                    <a:lnTo>
                      <a:pt x="31" y="76"/>
                    </a:lnTo>
                    <a:lnTo>
                      <a:pt x="35" y="83"/>
                    </a:lnTo>
                    <a:lnTo>
                      <a:pt x="47" y="99"/>
                    </a:lnTo>
                    <a:lnTo>
                      <a:pt x="63" y="113"/>
                    </a:lnTo>
                    <a:lnTo>
                      <a:pt x="75" y="125"/>
                    </a:lnTo>
                    <a:lnTo>
                      <a:pt x="75" y="125"/>
                    </a:lnTo>
                    <a:lnTo>
                      <a:pt x="79" y="131"/>
                    </a:lnTo>
                    <a:lnTo>
                      <a:pt x="81" y="136"/>
                    </a:lnTo>
                    <a:lnTo>
                      <a:pt x="81" y="139"/>
                    </a:lnTo>
                    <a:lnTo>
                      <a:pt x="77" y="145"/>
                    </a:lnTo>
                    <a:lnTo>
                      <a:pt x="77" y="145"/>
                    </a:lnTo>
                    <a:lnTo>
                      <a:pt x="74" y="148"/>
                    </a:lnTo>
                    <a:lnTo>
                      <a:pt x="67" y="150"/>
                    </a:lnTo>
                    <a:lnTo>
                      <a:pt x="67" y="150"/>
                    </a:lnTo>
                    <a:close/>
                  </a:path>
                </a:pathLst>
              </a:custGeom>
              <a:solidFill>
                <a:srgbClr val="00A0E9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85" name="Freeform 693"/>
            <p:cNvSpPr>
              <a:spLocks/>
            </p:cNvSpPr>
            <p:nvPr/>
          </p:nvSpPr>
          <p:spPr bwMode="auto">
            <a:xfrm>
              <a:off x="10224717" y="2670604"/>
              <a:ext cx="38100" cy="131762"/>
            </a:xfrm>
            <a:custGeom>
              <a:avLst/>
              <a:gdLst/>
              <a:ahLst/>
              <a:cxnLst>
                <a:cxn ang="0">
                  <a:pos x="24" y="165"/>
                </a:cxn>
                <a:cxn ang="0">
                  <a:pos x="24" y="165"/>
                </a:cxn>
                <a:cxn ang="0">
                  <a:pos x="17" y="164"/>
                </a:cxn>
                <a:cxn ang="0">
                  <a:pos x="12" y="160"/>
                </a:cxn>
                <a:cxn ang="0">
                  <a:pos x="12" y="160"/>
                </a:cxn>
                <a:cxn ang="0">
                  <a:pos x="7" y="146"/>
                </a:cxn>
                <a:cxn ang="0">
                  <a:pos x="2" y="125"/>
                </a:cxn>
                <a:cxn ang="0">
                  <a:pos x="0" y="104"/>
                </a:cxn>
                <a:cxn ang="0">
                  <a:pos x="2" y="84"/>
                </a:cxn>
                <a:cxn ang="0">
                  <a:pos x="2" y="84"/>
                </a:cxn>
                <a:cxn ang="0">
                  <a:pos x="5" y="63"/>
                </a:cxn>
                <a:cxn ang="0">
                  <a:pos x="12" y="40"/>
                </a:cxn>
                <a:cxn ang="0">
                  <a:pos x="21" y="10"/>
                </a:cxn>
                <a:cxn ang="0">
                  <a:pos x="21" y="10"/>
                </a:cxn>
                <a:cxn ang="0">
                  <a:pos x="24" y="5"/>
                </a:cxn>
                <a:cxn ang="0">
                  <a:pos x="28" y="2"/>
                </a:cxn>
                <a:cxn ang="0">
                  <a:pos x="33" y="0"/>
                </a:cxn>
                <a:cxn ang="0">
                  <a:pos x="39" y="0"/>
                </a:cxn>
                <a:cxn ang="0">
                  <a:pos x="39" y="0"/>
                </a:cxn>
                <a:cxn ang="0">
                  <a:pos x="42" y="3"/>
                </a:cxn>
                <a:cxn ang="0">
                  <a:pos x="46" y="7"/>
                </a:cxn>
                <a:cxn ang="0">
                  <a:pos x="47" y="12"/>
                </a:cxn>
                <a:cxn ang="0">
                  <a:pos x="47" y="18"/>
                </a:cxn>
                <a:cxn ang="0">
                  <a:pos x="47" y="18"/>
                </a:cxn>
                <a:cxn ang="0">
                  <a:pos x="39" y="46"/>
                </a:cxn>
                <a:cxn ang="0">
                  <a:pos x="32" y="70"/>
                </a:cxn>
                <a:cxn ang="0">
                  <a:pos x="28" y="90"/>
                </a:cxn>
                <a:cxn ang="0">
                  <a:pos x="28" y="90"/>
                </a:cxn>
                <a:cxn ang="0">
                  <a:pos x="26" y="104"/>
                </a:cxn>
                <a:cxn ang="0">
                  <a:pos x="28" y="121"/>
                </a:cxn>
                <a:cxn ang="0">
                  <a:pos x="32" y="136"/>
                </a:cxn>
                <a:cxn ang="0">
                  <a:pos x="35" y="146"/>
                </a:cxn>
                <a:cxn ang="0">
                  <a:pos x="35" y="146"/>
                </a:cxn>
                <a:cxn ang="0">
                  <a:pos x="37" y="150"/>
                </a:cxn>
                <a:cxn ang="0">
                  <a:pos x="37" y="155"/>
                </a:cxn>
                <a:cxn ang="0">
                  <a:pos x="35" y="160"/>
                </a:cxn>
                <a:cxn ang="0">
                  <a:pos x="32" y="164"/>
                </a:cxn>
                <a:cxn ang="0">
                  <a:pos x="32" y="164"/>
                </a:cxn>
                <a:cxn ang="0">
                  <a:pos x="24" y="165"/>
                </a:cxn>
                <a:cxn ang="0">
                  <a:pos x="24" y="165"/>
                </a:cxn>
              </a:cxnLst>
              <a:rect l="0" t="0" r="r" b="b"/>
              <a:pathLst>
                <a:path w="47" h="165">
                  <a:moveTo>
                    <a:pt x="24" y="165"/>
                  </a:moveTo>
                  <a:lnTo>
                    <a:pt x="24" y="165"/>
                  </a:lnTo>
                  <a:lnTo>
                    <a:pt x="17" y="164"/>
                  </a:lnTo>
                  <a:lnTo>
                    <a:pt x="12" y="160"/>
                  </a:lnTo>
                  <a:lnTo>
                    <a:pt x="12" y="160"/>
                  </a:lnTo>
                  <a:lnTo>
                    <a:pt x="7" y="146"/>
                  </a:lnTo>
                  <a:lnTo>
                    <a:pt x="2" y="125"/>
                  </a:lnTo>
                  <a:lnTo>
                    <a:pt x="0" y="104"/>
                  </a:lnTo>
                  <a:lnTo>
                    <a:pt x="2" y="84"/>
                  </a:lnTo>
                  <a:lnTo>
                    <a:pt x="2" y="84"/>
                  </a:lnTo>
                  <a:lnTo>
                    <a:pt x="5" y="63"/>
                  </a:lnTo>
                  <a:lnTo>
                    <a:pt x="12" y="40"/>
                  </a:lnTo>
                  <a:lnTo>
                    <a:pt x="21" y="10"/>
                  </a:lnTo>
                  <a:lnTo>
                    <a:pt x="21" y="10"/>
                  </a:lnTo>
                  <a:lnTo>
                    <a:pt x="24" y="5"/>
                  </a:lnTo>
                  <a:lnTo>
                    <a:pt x="28" y="2"/>
                  </a:lnTo>
                  <a:lnTo>
                    <a:pt x="33" y="0"/>
                  </a:lnTo>
                  <a:lnTo>
                    <a:pt x="39" y="0"/>
                  </a:lnTo>
                  <a:lnTo>
                    <a:pt x="39" y="0"/>
                  </a:lnTo>
                  <a:lnTo>
                    <a:pt x="42" y="3"/>
                  </a:lnTo>
                  <a:lnTo>
                    <a:pt x="46" y="7"/>
                  </a:lnTo>
                  <a:lnTo>
                    <a:pt x="47" y="12"/>
                  </a:lnTo>
                  <a:lnTo>
                    <a:pt x="47" y="18"/>
                  </a:lnTo>
                  <a:lnTo>
                    <a:pt x="47" y="18"/>
                  </a:lnTo>
                  <a:lnTo>
                    <a:pt x="39" y="46"/>
                  </a:lnTo>
                  <a:lnTo>
                    <a:pt x="32" y="70"/>
                  </a:lnTo>
                  <a:lnTo>
                    <a:pt x="28" y="90"/>
                  </a:lnTo>
                  <a:lnTo>
                    <a:pt x="28" y="90"/>
                  </a:lnTo>
                  <a:lnTo>
                    <a:pt x="26" y="104"/>
                  </a:lnTo>
                  <a:lnTo>
                    <a:pt x="28" y="121"/>
                  </a:lnTo>
                  <a:lnTo>
                    <a:pt x="32" y="136"/>
                  </a:lnTo>
                  <a:lnTo>
                    <a:pt x="35" y="146"/>
                  </a:lnTo>
                  <a:lnTo>
                    <a:pt x="35" y="146"/>
                  </a:lnTo>
                  <a:lnTo>
                    <a:pt x="37" y="150"/>
                  </a:lnTo>
                  <a:lnTo>
                    <a:pt x="37" y="155"/>
                  </a:lnTo>
                  <a:lnTo>
                    <a:pt x="35" y="160"/>
                  </a:lnTo>
                  <a:lnTo>
                    <a:pt x="32" y="164"/>
                  </a:lnTo>
                  <a:lnTo>
                    <a:pt x="32" y="164"/>
                  </a:lnTo>
                  <a:lnTo>
                    <a:pt x="24" y="165"/>
                  </a:lnTo>
                  <a:lnTo>
                    <a:pt x="24" y="165"/>
                  </a:lnTo>
                  <a:close/>
                </a:path>
              </a:pathLst>
            </a:custGeom>
            <a:solidFill>
              <a:srgbClr val="00A0E9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386" name="Freeform 694"/>
          <p:cNvSpPr>
            <a:spLocks/>
          </p:cNvSpPr>
          <p:nvPr/>
        </p:nvSpPr>
        <p:spPr bwMode="auto">
          <a:xfrm>
            <a:off x="9703932" y="711483"/>
            <a:ext cx="422569" cy="391270"/>
          </a:xfrm>
          <a:custGeom>
            <a:avLst/>
            <a:gdLst/>
            <a:ahLst/>
            <a:cxnLst>
              <a:cxn ang="0">
                <a:pos x="78" y="154"/>
              </a:cxn>
              <a:cxn ang="0">
                <a:pos x="55" y="175"/>
              </a:cxn>
              <a:cxn ang="0">
                <a:pos x="35" y="175"/>
              </a:cxn>
              <a:cxn ang="0">
                <a:pos x="25" y="161"/>
              </a:cxn>
              <a:cxn ang="0">
                <a:pos x="30" y="138"/>
              </a:cxn>
              <a:cxn ang="0">
                <a:pos x="62" y="117"/>
              </a:cxn>
              <a:cxn ang="0">
                <a:pos x="35" y="124"/>
              </a:cxn>
              <a:cxn ang="0">
                <a:pos x="9" y="117"/>
              </a:cxn>
              <a:cxn ang="0">
                <a:pos x="0" y="101"/>
              </a:cxn>
              <a:cxn ang="0">
                <a:pos x="9" y="83"/>
              </a:cxn>
              <a:cxn ang="0">
                <a:pos x="35" y="78"/>
              </a:cxn>
              <a:cxn ang="0">
                <a:pos x="62" y="85"/>
              </a:cxn>
              <a:cxn ang="0">
                <a:pos x="30" y="62"/>
              </a:cxn>
              <a:cxn ang="0">
                <a:pos x="25" y="41"/>
              </a:cxn>
              <a:cxn ang="0">
                <a:pos x="35" y="27"/>
              </a:cxn>
              <a:cxn ang="0">
                <a:pos x="55" y="27"/>
              </a:cxn>
              <a:cxn ang="0">
                <a:pos x="78" y="48"/>
              </a:cxn>
              <a:cxn ang="0">
                <a:pos x="79" y="48"/>
              </a:cxn>
              <a:cxn ang="0">
                <a:pos x="79" y="16"/>
              </a:cxn>
              <a:cxn ang="0">
                <a:pos x="93" y="2"/>
              </a:cxn>
              <a:cxn ang="0">
                <a:pos x="113" y="4"/>
              </a:cxn>
              <a:cxn ang="0">
                <a:pos x="123" y="25"/>
              </a:cxn>
              <a:cxn ang="0">
                <a:pos x="116" y="62"/>
              </a:cxn>
              <a:cxn ang="0">
                <a:pos x="130" y="37"/>
              </a:cxn>
              <a:cxn ang="0">
                <a:pos x="153" y="23"/>
              </a:cxn>
              <a:cxn ang="0">
                <a:pos x="171" y="30"/>
              </a:cxn>
              <a:cxn ang="0">
                <a:pos x="176" y="48"/>
              </a:cxn>
              <a:cxn ang="0">
                <a:pos x="162" y="71"/>
              </a:cxn>
              <a:cxn ang="0">
                <a:pos x="139" y="85"/>
              </a:cxn>
              <a:cxn ang="0">
                <a:pos x="176" y="78"/>
              </a:cxn>
              <a:cxn ang="0">
                <a:pos x="196" y="89"/>
              </a:cxn>
              <a:cxn ang="0">
                <a:pos x="199" y="106"/>
              </a:cxn>
              <a:cxn ang="0">
                <a:pos x="185" y="122"/>
              </a:cxn>
              <a:cxn ang="0">
                <a:pos x="153" y="122"/>
              </a:cxn>
              <a:cxn ang="0">
                <a:pos x="153" y="124"/>
              </a:cxn>
              <a:cxn ang="0">
                <a:pos x="174" y="147"/>
              </a:cxn>
              <a:cxn ang="0">
                <a:pos x="174" y="166"/>
              </a:cxn>
              <a:cxn ang="0">
                <a:pos x="160" y="177"/>
              </a:cxn>
              <a:cxn ang="0">
                <a:pos x="137" y="171"/>
              </a:cxn>
              <a:cxn ang="0">
                <a:pos x="116" y="140"/>
              </a:cxn>
              <a:cxn ang="0">
                <a:pos x="123" y="166"/>
              </a:cxn>
              <a:cxn ang="0">
                <a:pos x="116" y="192"/>
              </a:cxn>
              <a:cxn ang="0">
                <a:pos x="101" y="201"/>
              </a:cxn>
              <a:cxn ang="0">
                <a:pos x="83" y="192"/>
              </a:cxn>
              <a:cxn ang="0">
                <a:pos x="78" y="166"/>
              </a:cxn>
              <a:cxn ang="0">
                <a:pos x="85" y="140"/>
              </a:cxn>
            </a:cxnLst>
            <a:rect l="0" t="0" r="r" b="b"/>
            <a:pathLst>
              <a:path w="201" h="201">
                <a:moveTo>
                  <a:pt x="85" y="140"/>
                </a:moveTo>
                <a:lnTo>
                  <a:pt x="85" y="140"/>
                </a:lnTo>
                <a:lnTo>
                  <a:pt x="78" y="154"/>
                </a:lnTo>
                <a:lnTo>
                  <a:pt x="71" y="162"/>
                </a:lnTo>
                <a:lnTo>
                  <a:pt x="62" y="171"/>
                </a:lnTo>
                <a:lnTo>
                  <a:pt x="55" y="175"/>
                </a:lnTo>
                <a:lnTo>
                  <a:pt x="48" y="177"/>
                </a:lnTo>
                <a:lnTo>
                  <a:pt x="41" y="177"/>
                </a:lnTo>
                <a:lnTo>
                  <a:pt x="35" y="175"/>
                </a:lnTo>
                <a:lnTo>
                  <a:pt x="30" y="171"/>
                </a:lnTo>
                <a:lnTo>
                  <a:pt x="27" y="166"/>
                </a:lnTo>
                <a:lnTo>
                  <a:pt x="25" y="161"/>
                </a:lnTo>
                <a:lnTo>
                  <a:pt x="23" y="154"/>
                </a:lnTo>
                <a:lnTo>
                  <a:pt x="27" y="147"/>
                </a:lnTo>
                <a:lnTo>
                  <a:pt x="30" y="138"/>
                </a:lnTo>
                <a:lnTo>
                  <a:pt x="37" y="131"/>
                </a:lnTo>
                <a:lnTo>
                  <a:pt x="48" y="124"/>
                </a:lnTo>
                <a:lnTo>
                  <a:pt x="62" y="117"/>
                </a:lnTo>
                <a:lnTo>
                  <a:pt x="62" y="117"/>
                </a:lnTo>
                <a:lnTo>
                  <a:pt x="48" y="122"/>
                </a:lnTo>
                <a:lnTo>
                  <a:pt x="35" y="124"/>
                </a:lnTo>
                <a:lnTo>
                  <a:pt x="25" y="124"/>
                </a:lnTo>
                <a:lnTo>
                  <a:pt x="16" y="122"/>
                </a:lnTo>
                <a:lnTo>
                  <a:pt x="9" y="117"/>
                </a:lnTo>
                <a:lnTo>
                  <a:pt x="4" y="113"/>
                </a:lnTo>
                <a:lnTo>
                  <a:pt x="2" y="106"/>
                </a:lnTo>
                <a:lnTo>
                  <a:pt x="0" y="101"/>
                </a:lnTo>
                <a:lnTo>
                  <a:pt x="2" y="94"/>
                </a:lnTo>
                <a:lnTo>
                  <a:pt x="4" y="89"/>
                </a:lnTo>
                <a:lnTo>
                  <a:pt x="9" y="83"/>
                </a:lnTo>
                <a:lnTo>
                  <a:pt x="16" y="80"/>
                </a:lnTo>
                <a:lnTo>
                  <a:pt x="25" y="78"/>
                </a:lnTo>
                <a:lnTo>
                  <a:pt x="35" y="78"/>
                </a:lnTo>
                <a:lnTo>
                  <a:pt x="48" y="80"/>
                </a:lnTo>
                <a:lnTo>
                  <a:pt x="62" y="85"/>
                </a:lnTo>
                <a:lnTo>
                  <a:pt x="62" y="85"/>
                </a:lnTo>
                <a:lnTo>
                  <a:pt x="48" y="78"/>
                </a:lnTo>
                <a:lnTo>
                  <a:pt x="37" y="71"/>
                </a:lnTo>
                <a:lnTo>
                  <a:pt x="30" y="62"/>
                </a:lnTo>
                <a:lnTo>
                  <a:pt x="27" y="55"/>
                </a:lnTo>
                <a:lnTo>
                  <a:pt x="23" y="48"/>
                </a:lnTo>
                <a:lnTo>
                  <a:pt x="25" y="41"/>
                </a:lnTo>
                <a:lnTo>
                  <a:pt x="27" y="36"/>
                </a:lnTo>
                <a:lnTo>
                  <a:pt x="30" y="30"/>
                </a:lnTo>
                <a:lnTo>
                  <a:pt x="35" y="27"/>
                </a:lnTo>
                <a:lnTo>
                  <a:pt x="41" y="25"/>
                </a:lnTo>
                <a:lnTo>
                  <a:pt x="48" y="23"/>
                </a:lnTo>
                <a:lnTo>
                  <a:pt x="55" y="27"/>
                </a:lnTo>
                <a:lnTo>
                  <a:pt x="62" y="30"/>
                </a:lnTo>
                <a:lnTo>
                  <a:pt x="71" y="37"/>
                </a:lnTo>
                <a:lnTo>
                  <a:pt x="78" y="48"/>
                </a:lnTo>
                <a:lnTo>
                  <a:pt x="85" y="62"/>
                </a:lnTo>
                <a:lnTo>
                  <a:pt x="85" y="62"/>
                </a:lnTo>
                <a:lnTo>
                  <a:pt x="79" y="48"/>
                </a:lnTo>
                <a:lnTo>
                  <a:pt x="78" y="36"/>
                </a:lnTo>
                <a:lnTo>
                  <a:pt x="78" y="25"/>
                </a:lnTo>
                <a:lnTo>
                  <a:pt x="79" y="16"/>
                </a:lnTo>
                <a:lnTo>
                  <a:pt x="83" y="9"/>
                </a:lnTo>
                <a:lnTo>
                  <a:pt x="88" y="4"/>
                </a:lnTo>
                <a:lnTo>
                  <a:pt x="93" y="2"/>
                </a:lnTo>
                <a:lnTo>
                  <a:pt x="101" y="0"/>
                </a:lnTo>
                <a:lnTo>
                  <a:pt x="106" y="2"/>
                </a:lnTo>
                <a:lnTo>
                  <a:pt x="113" y="4"/>
                </a:lnTo>
                <a:lnTo>
                  <a:pt x="116" y="9"/>
                </a:lnTo>
                <a:lnTo>
                  <a:pt x="120" y="16"/>
                </a:lnTo>
                <a:lnTo>
                  <a:pt x="123" y="25"/>
                </a:lnTo>
                <a:lnTo>
                  <a:pt x="123" y="36"/>
                </a:lnTo>
                <a:lnTo>
                  <a:pt x="122" y="48"/>
                </a:lnTo>
                <a:lnTo>
                  <a:pt x="116" y="62"/>
                </a:lnTo>
                <a:lnTo>
                  <a:pt x="116" y="62"/>
                </a:lnTo>
                <a:lnTo>
                  <a:pt x="123" y="48"/>
                </a:lnTo>
                <a:lnTo>
                  <a:pt x="130" y="37"/>
                </a:lnTo>
                <a:lnTo>
                  <a:pt x="137" y="30"/>
                </a:lnTo>
                <a:lnTo>
                  <a:pt x="146" y="27"/>
                </a:lnTo>
                <a:lnTo>
                  <a:pt x="153" y="23"/>
                </a:lnTo>
                <a:lnTo>
                  <a:pt x="160" y="25"/>
                </a:lnTo>
                <a:lnTo>
                  <a:pt x="166" y="27"/>
                </a:lnTo>
                <a:lnTo>
                  <a:pt x="171" y="30"/>
                </a:lnTo>
                <a:lnTo>
                  <a:pt x="174" y="36"/>
                </a:lnTo>
                <a:lnTo>
                  <a:pt x="176" y="41"/>
                </a:lnTo>
                <a:lnTo>
                  <a:pt x="176" y="48"/>
                </a:lnTo>
                <a:lnTo>
                  <a:pt x="174" y="55"/>
                </a:lnTo>
                <a:lnTo>
                  <a:pt x="171" y="62"/>
                </a:lnTo>
                <a:lnTo>
                  <a:pt x="162" y="71"/>
                </a:lnTo>
                <a:lnTo>
                  <a:pt x="153" y="78"/>
                </a:lnTo>
                <a:lnTo>
                  <a:pt x="139" y="85"/>
                </a:lnTo>
                <a:lnTo>
                  <a:pt x="139" y="85"/>
                </a:lnTo>
                <a:lnTo>
                  <a:pt x="153" y="80"/>
                </a:lnTo>
                <a:lnTo>
                  <a:pt x="166" y="78"/>
                </a:lnTo>
                <a:lnTo>
                  <a:pt x="176" y="78"/>
                </a:lnTo>
                <a:lnTo>
                  <a:pt x="185" y="80"/>
                </a:lnTo>
                <a:lnTo>
                  <a:pt x="192" y="83"/>
                </a:lnTo>
                <a:lnTo>
                  <a:pt x="196" y="89"/>
                </a:lnTo>
                <a:lnTo>
                  <a:pt x="199" y="94"/>
                </a:lnTo>
                <a:lnTo>
                  <a:pt x="201" y="101"/>
                </a:lnTo>
                <a:lnTo>
                  <a:pt x="199" y="106"/>
                </a:lnTo>
                <a:lnTo>
                  <a:pt x="196" y="113"/>
                </a:lnTo>
                <a:lnTo>
                  <a:pt x="192" y="117"/>
                </a:lnTo>
                <a:lnTo>
                  <a:pt x="185" y="122"/>
                </a:lnTo>
                <a:lnTo>
                  <a:pt x="176" y="124"/>
                </a:lnTo>
                <a:lnTo>
                  <a:pt x="166" y="124"/>
                </a:lnTo>
                <a:lnTo>
                  <a:pt x="153" y="122"/>
                </a:lnTo>
                <a:lnTo>
                  <a:pt x="139" y="117"/>
                </a:lnTo>
                <a:lnTo>
                  <a:pt x="139" y="117"/>
                </a:lnTo>
                <a:lnTo>
                  <a:pt x="153" y="124"/>
                </a:lnTo>
                <a:lnTo>
                  <a:pt x="162" y="131"/>
                </a:lnTo>
                <a:lnTo>
                  <a:pt x="171" y="138"/>
                </a:lnTo>
                <a:lnTo>
                  <a:pt x="174" y="147"/>
                </a:lnTo>
                <a:lnTo>
                  <a:pt x="176" y="154"/>
                </a:lnTo>
                <a:lnTo>
                  <a:pt x="176" y="161"/>
                </a:lnTo>
                <a:lnTo>
                  <a:pt x="174" y="166"/>
                </a:lnTo>
                <a:lnTo>
                  <a:pt x="171" y="171"/>
                </a:lnTo>
                <a:lnTo>
                  <a:pt x="166" y="175"/>
                </a:lnTo>
                <a:lnTo>
                  <a:pt x="160" y="177"/>
                </a:lnTo>
                <a:lnTo>
                  <a:pt x="153" y="177"/>
                </a:lnTo>
                <a:lnTo>
                  <a:pt x="146" y="175"/>
                </a:lnTo>
                <a:lnTo>
                  <a:pt x="137" y="171"/>
                </a:lnTo>
                <a:lnTo>
                  <a:pt x="130" y="162"/>
                </a:lnTo>
                <a:lnTo>
                  <a:pt x="123" y="154"/>
                </a:lnTo>
                <a:lnTo>
                  <a:pt x="116" y="140"/>
                </a:lnTo>
                <a:lnTo>
                  <a:pt x="116" y="140"/>
                </a:lnTo>
                <a:lnTo>
                  <a:pt x="122" y="154"/>
                </a:lnTo>
                <a:lnTo>
                  <a:pt x="123" y="166"/>
                </a:lnTo>
                <a:lnTo>
                  <a:pt x="123" y="177"/>
                </a:lnTo>
                <a:lnTo>
                  <a:pt x="120" y="185"/>
                </a:lnTo>
                <a:lnTo>
                  <a:pt x="116" y="192"/>
                </a:lnTo>
                <a:lnTo>
                  <a:pt x="113" y="196"/>
                </a:lnTo>
                <a:lnTo>
                  <a:pt x="106" y="199"/>
                </a:lnTo>
                <a:lnTo>
                  <a:pt x="101" y="201"/>
                </a:lnTo>
                <a:lnTo>
                  <a:pt x="93" y="199"/>
                </a:lnTo>
                <a:lnTo>
                  <a:pt x="88" y="196"/>
                </a:lnTo>
                <a:lnTo>
                  <a:pt x="83" y="192"/>
                </a:lnTo>
                <a:lnTo>
                  <a:pt x="79" y="185"/>
                </a:lnTo>
                <a:lnTo>
                  <a:pt x="78" y="177"/>
                </a:lnTo>
                <a:lnTo>
                  <a:pt x="78" y="166"/>
                </a:lnTo>
                <a:lnTo>
                  <a:pt x="79" y="154"/>
                </a:lnTo>
                <a:lnTo>
                  <a:pt x="85" y="140"/>
                </a:lnTo>
                <a:lnTo>
                  <a:pt x="85" y="140"/>
                </a:lnTo>
                <a:close/>
              </a:path>
            </a:pathLst>
          </a:custGeom>
          <a:solidFill>
            <a:srgbClr val="ED7FAF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663248" y="681681"/>
            <a:ext cx="3315995" cy="77006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ja-JP" altLang="en-US" sz="4400" b="1" dirty="0" smtClean="0">
                <a:solidFill>
                  <a:schemeClr val="accent6"/>
                </a:solidFill>
                <a:latin typeface="メイリオ"/>
                <a:ea typeface="メイリオ"/>
                <a:cs typeface="メイリオ"/>
              </a:rPr>
              <a:t>６月</a:t>
            </a:r>
            <a:r>
              <a:rPr lang="en-US" altLang="ja-JP" sz="4400" b="1" dirty="0" smtClean="0">
                <a:solidFill>
                  <a:schemeClr val="accent6"/>
                </a:solidFill>
                <a:latin typeface="メイリオ"/>
                <a:ea typeface="メイリオ"/>
                <a:cs typeface="メイリオ"/>
              </a:rPr>
              <a:t> </a:t>
            </a:r>
            <a:r>
              <a:rPr lang="ja-JP" altLang="en-US" sz="2800" b="1" dirty="0" smtClean="0">
                <a:solidFill>
                  <a:schemeClr val="accent6"/>
                </a:solidFill>
                <a:latin typeface="メイリオ"/>
                <a:ea typeface="メイリオ"/>
                <a:cs typeface="メイリオ"/>
              </a:rPr>
              <a:t>月間予定表</a:t>
            </a:r>
            <a:endParaRPr kumimoji="1" lang="ja-JP" altLang="en-US" sz="2800" b="1" dirty="0">
              <a:solidFill>
                <a:schemeClr val="accent6"/>
              </a:solidFill>
              <a:latin typeface="メイリオ"/>
              <a:ea typeface="メイリオ"/>
              <a:cs typeface="メイリオ"/>
            </a:endParaRPr>
          </a:p>
        </p:txBody>
      </p:sp>
      <p:grpSp>
        <p:nvGrpSpPr>
          <p:cNvPr id="387" name="グループ化 696"/>
          <p:cNvGrpSpPr/>
          <p:nvPr/>
        </p:nvGrpSpPr>
        <p:grpSpPr>
          <a:xfrm>
            <a:off x="2453049" y="2889019"/>
            <a:ext cx="236376" cy="219812"/>
            <a:chOff x="7026276" y="4213225"/>
            <a:chExt cx="158750" cy="157162"/>
          </a:xfrm>
        </p:grpSpPr>
        <p:sp>
          <p:nvSpPr>
            <p:cNvPr id="388" name="Freeform 266"/>
            <p:cNvSpPr>
              <a:spLocks/>
            </p:cNvSpPr>
            <p:nvPr/>
          </p:nvSpPr>
          <p:spPr bwMode="auto">
            <a:xfrm>
              <a:off x="7026276" y="4311650"/>
              <a:ext cx="58738" cy="58737"/>
            </a:xfrm>
            <a:custGeom>
              <a:avLst/>
              <a:gdLst/>
              <a:ahLst/>
              <a:cxnLst>
                <a:cxn ang="0">
                  <a:pos x="74" y="55"/>
                </a:cxn>
                <a:cxn ang="0">
                  <a:pos x="0" y="74"/>
                </a:cxn>
                <a:cxn ang="0">
                  <a:pos x="20" y="0"/>
                </a:cxn>
                <a:cxn ang="0">
                  <a:pos x="74" y="55"/>
                </a:cxn>
              </a:cxnLst>
              <a:rect l="0" t="0" r="r" b="b"/>
              <a:pathLst>
                <a:path w="74" h="74">
                  <a:moveTo>
                    <a:pt x="74" y="55"/>
                  </a:moveTo>
                  <a:lnTo>
                    <a:pt x="0" y="74"/>
                  </a:lnTo>
                  <a:lnTo>
                    <a:pt x="20" y="0"/>
                  </a:lnTo>
                  <a:lnTo>
                    <a:pt x="74" y="55"/>
                  </a:lnTo>
                  <a:close/>
                </a:path>
              </a:pathLst>
            </a:custGeom>
            <a:solidFill>
              <a:srgbClr val="F5BF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9" name="Freeform 267"/>
            <p:cNvSpPr>
              <a:spLocks/>
            </p:cNvSpPr>
            <p:nvPr/>
          </p:nvSpPr>
          <p:spPr bwMode="auto">
            <a:xfrm>
              <a:off x="7042151" y="4213225"/>
              <a:ext cx="142875" cy="141287"/>
            </a:xfrm>
            <a:custGeom>
              <a:avLst/>
              <a:gdLst/>
              <a:ahLst/>
              <a:cxnLst>
                <a:cxn ang="0">
                  <a:pos x="126" y="0"/>
                </a:cxn>
                <a:cxn ang="0">
                  <a:pos x="181" y="55"/>
                </a:cxn>
                <a:cxn ang="0">
                  <a:pos x="54" y="180"/>
                </a:cxn>
                <a:cxn ang="0">
                  <a:pos x="0" y="125"/>
                </a:cxn>
                <a:cxn ang="0">
                  <a:pos x="126" y="0"/>
                </a:cxn>
              </a:cxnLst>
              <a:rect l="0" t="0" r="r" b="b"/>
              <a:pathLst>
                <a:path w="181" h="180">
                  <a:moveTo>
                    <a:pt x="126" y="0"/>
                  </a:moveTo>
                  <a:lnTo>
                    <a:pt x="181" y="55"/>
                  </a:lnTo>
                  <a:lnTo>
                    <a:pt x="54" y="180"/>
                  </a:lnTo>
                  <a:lnTo>
                    <a:pt x="0" y="125"/>
                  </a:lnTo>
                  <a:lnTo>
                    <a:pt x="126" y="0"/>
                  </a:lnTo>
                  <a:close/>
                </a:path>
              </a:pathLst>
            </a:custGeom>
            <a:solidFill>
              <a:srgbClr val="00994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0" name="Freeform 268"/>
            <p:cNvSpPr>
              <a:spLocks/>
            </p:cNvSpPr>
            <p:nvPr/>
          </p:nvSpPr>
          <p:spPr bwMode="auto">
            <a:xfrm>
              <a:off x="7026276" y="4343400"/>
              <a:ext cx="30163" cy="26987"/>
            </a:xfrm>
            <a:custGeom>
              <a:avLst/>
              <a:gdLst/>
              <a:ahLst/>
              <a:cxnLst>
                <a:cxn ang="0">
                  <a:pos x="37" y="27"/>
                </a:cxn>
                <a:cxn ang="0">
                  <a:pos x="0" y="35"/>
                </a:cxn>
                <a:cxn ang="0">
                  <a:pos x="11" y="0"/>
                </a:cxn>
                <a:cxn ang="0">
                  <a:pos x="37" y="27"/>
                </a:cxn>
              </a:cxnLst>
              <a:rect l="0" t="0" r="r" b="b"/>
              <a:pathLst>
                <a:path w="37" h="35">
                  <a:moveTo>
                    <a:pt x="37" y="27"/>
                  </a:moveTo>
                  <a:lnTo>
                    <a:pt x="0" y="35"/>
                  </a:lnTo>
                  <a:lnTo>
                    <a:pt x="11" y="0"/>
                  </a:lnTo>
                  <a:lnTo>
                    <a:pt x="37" y="27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11" name="テキスト ボックス 10"/>
          <p:cNvSpPr txBox="1"/>
          <p:nvPr/>
        </p:nvSpPr>
        <p:spPr>
          <a:xfrm>
            <a:off x="5629108" y="1177426"/>
            <a:ext cx="899954" cy="2541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50" dirty="0" smtClean="0"/>
              <a:t>学習系レク</a:t>
            </a:r>
            <a:endParaRPr kumimoji="1" lang="ja-JP" altLang="en-US" sz="1050" dirty="0"/>
          </a:p>
        </p:txBody>
      </p:sp>
      <p:sp>
        <p:nvSpPr>
          <p:cNvPr id="391" name="テキスト ボックス 390"/>
          <p:cNvSpPr txBox="1"/>
          <p:nvPr/>
        </p:nvSpPr>
        <p:spPr>
          <a:xfrm>
            <a:off x="6561204" y="1177426"/>
            <a:ext cx="899954" cy="2541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50" dirty="0" smtClean="0"/>
              <a:t>音楽系レク</a:t>
            </a:r>
            <a:endParaRPr kumimoji="1" lang="ja-JP" altLang="en-US" sz="1050" dirty="0"/>
          </a:p>
        </p:txBody>
      </p:sp>
      <p:sp>
        <p:nvSpPr>
          <p:cNvPr id="392" name="テキスト ボックス 391"/>
          <p:cNvSpPr txBox="1"/>
          <p:nvPr/>
        </p:nvSpPr>
        <p:spPr>
          <a:xfrm>
            <a:off x="7429218" y="1177426"/>
            <a:ext cx="899954" cy="2541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50" dirty="0" smtClean="0"/>
              <a:t>運動系レク</a:t>
            </a:r>
            <a:endParaRPr kumimoji="1" lang="ja-JP" altLang="en-US" sz="1050" dirty="0"/>
          </a:p>
        </p:txBody>
      </p:sp>
      <p:sp>
        <p:nvSpPr>
          <p:cNvPr id="393" name="テキスト ボックス 392"/>
          <p:cNvSpPr txBox="1"/>
          <p:nvPr/>
        </p:nvSpPr>
        <p:spPr>
          <a:xfrm>
            <a:off x="8402093" y="1177426"/>
            <a:ext cx="899954" cy="2541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50" dirty="0" smtClean="0"/>
              <a:t>イベントＡ</a:t>
            </a:r>
            <a:endParaRPr kumimoji="1" lang="ja-JP" altLang="en-US" sz="1050" dirty="0"/>
          </a:p>
        </p:txBody>
      </p:sp>
      <p:sp>
        <p:nvSpPr>
          <p:cNvPr id="394" name="テキスト ボックス 393"/>
          <p:cNvSpPr txBox="1"/>
          <p:nvPr/>
        </p:nvSpPr>
        <p:spPr>
          <a:xfrm>
            <a:off x="9427400" y="1177426"/>
            <a:ext cx="899954" cy="2541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50" dirty="0" smtClean="0"/>
              <a:t>イベントＢ</a:t>
            </a:r>
            <a:endParaRPr kumimoji="1" lang="ja-JP" altLang="en-US" sz="1050" dirty="0"/>
          </a:p>
        </p:txBody>
      </p:sp>
      <p:graphicFrame>
        <p:nvGraphicFramePr>
          <p:cNvPr id="28" name="表 2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6768863"/>
              </p:ext>
            </p:extLst>
          </p:nvPr>
        </p:nvGraphicFramePr>
        <p:xfrm>
          <a:off x="739547" y="6127026"/>
          <a:ext cx="9403665" cy="8737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95555"/>
                <a:gridCol w="4315165"/>
                <a:gridCol w="2392945"/>
              </a:tblGrid>
              <a:tr h="873783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dirty="0" smtClean="0">
                          <a:solidFill>
                            <a:schemeClr val="tx1"/>
                          </a:solidFill>
                        </a:rPr>
                        <a:t>デイサービスアスクル</a:t>
                      </a:r>
                      <a:endParaRPr kumimoji="1" lang="en-US" altLang="ja-JP" sz="200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r"/>
                      <a:r>
                        <a:rPr kumimoji="1" lang="ja-JP" altLang="en-US" sz="1800" dirty="0" smtClean="0">
                          <a:solidFill>
                            <a:schemeClr val="tx1"/>
                          </a:solidFill>
                        </a:rPr>
                        <a:t>お問い合わせ</a:t>
                      </a:r>
                      <a:endParaRPr kumimoji="1" lang="ja-JP" altLang="en-US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57" marB="45757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3600" smtClean="0">
                          <a:solidFill>
                            <a:srgbClr val="000000"/>
                          </a:solidFill>
                          <a:latin typeface="メイリオ"/>
                          <a:ea typeface="メイリオ"/>
                          <a:cs typeface="メイリオ"/>
                        </a:rPr>
                        <a:t>☎03-1234-</a:t>
                      </a:r>
                      <a:r>
                        <a:rPr lang="en-US" altLang="ja-JP" sz="3600" smtClean="0">
                          <a:solidFill>
                            <a:srgbClr val="000000"/>
                          </a:solidFill>
                          <a:latin typeface="メイリオ"/>
                          <a:ea typeface="メイリオ"/>
                          <a:cs typeface="メイリオ"/>
                        </a:rPr>
                        <a:t>1111</a:t>
                      </a:r>
                      <a:endParaRPr lang="ja-JP" altLang="en-US" sz="1200" dirty="0">
                        <a:solidFill>
                          <a:srgbClr val="000000"/>
                        </a:solidFill>
                        <a:latin typeface="メイリオ"/>
                        <a:ea typeface="メイリオ"/>
                        <a:cs typeface="メイリオ"/>
                      </a:endParaRPr>
                    </a:p>
                  </a:txBody>
                  <a:tcPr marT="45757" marB="45757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＜受付時間＞午前</a:t>
                      </a:r>
                      <a:r>
                        <a:rPr lang="en-US" altLang="ja-JP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10</a:t>
                      </a:r>
                      <a:r>
                        <a:rPr lang="ja-JP" altLang="en-US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時</a:t>
                      </a:r>
                      <a:r>
                        <a:rPr lang="en-US" altLang="ja-JP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〜</a:t>
                      </a:r>
                      <a:r>
                        <a:rPr lang="ja-JP" altLang="en-US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午後</a:t>
                      </a:r>
                      <a:r>
                        <a:rPr lang="en-US" altLang="ja-JP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5</a:t>
                      </a:r>
                      <a:r>
                        <a:rPr lang="ja-JP" altLang="en-US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時</a:t>
                      </a:r>
                      <a:endParaRPr lang="en-US" altLang="ja-JP" sz="1100" dirty="0" smtClean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  <a:p>
                      <a:r>
                        <a:rPr lang="ja-JP" altLang="en-US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第３月曜日はお休みです。</a:t>
                      </a:r>
                      <a:endParaRPr lang="en-US" altLang="ja-JP" sz="1100" dirty="0" smtClean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  <a:p>
                      <a:pPr marL="0" marR="0" indent="0" algn="l" defTabSz="109069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東京都江東区豊洲</a:t>
                      </a:r>
                      <a:r>
                        <a:rPr lang="en-US" altLang="zh-TW" sz="1100" dirty="0" smtClean="0">
                          <a:solidFill>
                            <a:srgbClr val="000000"/>
                          </a:solidFill>
                          <a:latin typeface="+mj-ea"/>
                          <a:ea typeface="+mj-ea"/>
                        </a:rPr>
                        <a:t>3-2-3</a:t>
                      </a:r>
                      <a:endParaRPr lang="ja-JP" altLang="en-US" sz="11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T="45757" marB="45757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31" name="正方形/長方形 30"/>
          <p:cNvSpPr/>
          <p:nvPr/>
        </p:nvSpPr>
        <p:spPr>
          <a:xfrm>
            <a:off x="8547669" y="1520527"/>
            <a:ext cx="1595543" cy="4360818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effectLst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altLang="ja-JP" sz="1200" dirty="0" smtClean="0"/>
              <a:t>【</a:t>
            </a:r>
            <a:r>
              <a:rPr lang="ja-JP" altLang="en-US" sz="1200" dirty="0" smtClean="0"/>
              <a:t>お知らせ</a:t>
            </a:r>
            <a:r>
              <a:rPr lang="en-US" altLang="ja-JP" sz="1200" dirty="0" smtClean="0"/>
              <a:t>】</a:t>
            </a:r>
          </a:p>
          <a:p>
            <a:r>
              <a:rPr lang="ja-JP" altLang="en-US" sz="1200" dirty="0" smtClean="0"/>
              <a:t>いよいよ梅雨の季節、すっきりしない天気もありそうですね。</a:t>
            </a:r>
            <a:endParaRPr lang="en-US" altLang="ja-JP" sz="1200" dirty="0" smtClean="0"/>
          </a:p>
          <a:p>
            <a:r>
              <a:rPr lang="ja-JP" altLang="en-US" sz="1200" dirty="0" smtClean="0"/>
              <a:t>雨の日は足下が滑りやすいので、いつも以上に注意しましょう！</a:t>
            </a:r>
            <a:endParaRPr lang="en-US" altLang="ja-JP" sz="1200" dirty="0" smtClean="0"/>
          </a:p>
          <a:p>
            <a:endParaRPr lang="en-US" altLang="ja-JP" sz="1200" dirty="0" smtClean="0"/>
          </a:p>
          <a:p>
            <a:pPr algn="ctr"/>
            <a:r>
              <a:rPr lang="ja-JP" altLang="en-US" sz="1200" dirty="0" smtClean="0"/>
              <a:t>＊定例行事＊</a:t>
            </a:r>
            <a:endParaRPr lang="en-US" altLang="ja-JP" sz="1200" dirty="0" smtClean="0"/>
          </a:p>
          <a:p>
            <a:r>
              <a:rPr lang="en-US" altLang="ja-JP" sz="1200" dirty="0" smtClean="0"/>
              <a:t>5</a:t>
            </a:r>
            <a:r>
              <a:rPr lang="ja-JP" altLang="en-US" sz="1200" dirty="0" smtClean="0"/>
              <a:t>日</a:t>
            </a:r>
            <a:r>
              <a:rPr lang="en-US" altLang="ja-JP" sz="1200" dirty="0" smtClean="0"/>
              <a:t>:</a:t>
            </a:r>
            <a:r>
              <a:rPr lang="ja-JP" altLang="en-US" sz="1200" dirty="0" smtClean="0"/>
              <a:t>見学会</a:t>
            </a:r>
            <a:endParaRPr lang="en-US" altLang="ja-JP" sz="1200" dirty="0"/>
          </a:p>
          <a:p>
            <a:r>
              <a:rPr lang="en-US" altLang="ja-JP" sz="1200" dirty="0" smtClean="0"/>
              <a:t>21</a:t>
            </a:r>
            <a:r>
              <a:rPr lang="ja-JP" altLang="en-US" sz="1200" dirty="0" smtClean="0"/>
              <a:t>日</a:t>
            </a:r>
            <a:r>
              <a:rPr lang="en-US" altLang="ja-JP" sz="1200" dirty="0" smtClean="0"/>
              <a:t>:</a:t>
            </a:r>
            <a:r>
              <a:rPr lang="ja-JP" altLang="en-US" sz="1200" dirty="0" smtClean="0"/>
              <a:t>ボランティア</a:t>
            </a:r>
            <a:r>
              <a:rPr lang="en-US" altLang="ja-JP" sz="1200" dirty="0" smtClean="0"/>
              <a:t>DAY</a:t>
            </a: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246</Words>
  <Application>Microsoft Office PowerPoint</Application>
  <PresentationFormat>ユーザー設定</PresentationFormat>
  <Paragraphs>108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テーマ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2014-04-30T01:35:19Z</dcterms:created>
  <dcterms:modified xsi:type="dcterms:W3CDTF">2014-04-30T01:35:37Z</dcterms:modified>
</cp:coreProperties>
</file>

<file path=docProps/thumbnail.jpeg>
</file>