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  <p:sldMasterId id="2147483689" r:id="rId2"/>
  </p:sldMasterIdLst>
  <p:notesMasterIdLst>
    <p:notesMasterId r:id="rId5"/>
  </p:notesMasterIdLst>
  <p:sldIdLst>
    <p:sldId id="263" r:id="rId3"/>
    <p:sldId id="262" r:id="rId4"/>
  </p:sldIdLst>
  <p:sldSz cx="7775575" cy="10907713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85197"/>
    <a:srgbClr val="FCE4F7"/>
    <a:srgbClr val="F9A5F9"/>
    <a:srgbClr val="FBD7F3"/>
    <a:srgbClr val="FFFFFF"/>
    <a:srgbClr val="000099"/>
    <a:srgbClr val="F0F4FA"/>
    <a:srgbClr val="E8EEF8"/>
    <a:srgbClr val="203864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49" d="100"/>
          <a:sy n="49" d="100"/>
        </p:scale>
        <p:origin x="-2142" y="-48"/>
      </p:cViewPr>
      <p:guideLst>
        <p:guide orient="horz" pos="343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2014/4/30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755900" y="1541463"/>
            <a:ext cx="297180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5712" y="2504210"/>
            <a:ext cx="4711403" cy="53272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92854" y="8036848"/>
            <a:ext cx="4157120" cy="3694327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966586" y="814666"/>
            <a:ext cx="1195172" cy="1296734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69" y="814666"/>
            <a:ext cx="3516231" cy="1296734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41954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754742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646909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757283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3706139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775313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96100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57861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14258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769537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12015893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531892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184" y="3814762"/>
            <a:ext cx="4780688" cy="6365011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184" y="10239988"/>
            <a:ext cx="4780688" cy="3347208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70" y="4073324"/>
            <a:ext cx="2355701" cy="970868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806057" y="4073324"/>
            <a:ext cx="2355701" cy="970868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792" y="814668"/>
            <a:ext cx="4780688" cy="2957588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792" y="3751001"/>
            <a:ext cx="2344875" cy="1838308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1792" y="5589309"/>
            <a:ext cx="2344875" cy="822103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806056" y="3751001"/>
            <a:ext cx="2356423" cy="1838308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806056" y="5589309"/>
            <a:ext cx="2356423" cy="822103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792" y="1020103"/>
            <a:ext cx="1787706" cy="3570357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56424" y="2203140"/>
            <a:ext cx="2806056" cy="10874005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792" y="4590460"/>
            <a:ext cx="1787706" cy="8504393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792" y="1020103"/>
            <a:ext cx="1787706" cy="3570357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56424" y="2203140"/>
            <a:ext cx="2806056" cy="10874005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792" y="4590460"/>
            <a:ext cx="1787706" cy="8504393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5272" y="581240"/>
            <a:ext cx="6705032" cy="210894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272" y="2903972"/>
            <a:ext cx="6705032" cy="69214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5271" y="10108231"/>
            <a:ext cx="1749533" cy="5812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507" y="10108231"/>
            <a:ext cx="2626562" cy="5812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0771" y="10108231"/>
            <a:ext cx="1749533" cy="5812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40119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9057542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4" name="AutoShape 250"/>
          <p:cNvSpPr>
            <a:spLocks noChangeAspect="1" noChangeArrowheads="1" noTextEdit="1"/>
          </p:cNvSpPr>
          <p:nvPr/>
        </p:nvSpPr>
        <p:spPr bwMode="auto">
          <a:xfrm>
            <a:off x="0" y="-1588"/>
            <a:ext cx="7794625" cy="109093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pic>
        <p:nvPicPr>
          <p:cNvPr id="1276" name="Picture 25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350" y="-1588"/>
            <a:ext cx="7778750" cy="109093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277" name="Rectangle 253"/>
          <p:cNvSpPr>
            <a:spLocks noChangeArrowheads="1"/>
          </p:cNvSpPr>
          <p:nvPr/>
        </p:nvSpPr>
        <p:spPr bwMode="auto">
          <a:xfrm>
            <a:off x="6350" y="1817687"/>
            <a:ext cx="7775575" cy="6302376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grpSp>
        <p:nvGrpSpPr>
          <p:cNvPr id="2" name="グループ化 558"/>
          <p:cNvGrpSpPr/>
          <p:nvPr/>
        </p:nvGrpSpPr>
        <p:grpSpPr>
          <a:xfrm>
            <a:off x="0" y="1192212"/>
            <a:ext cx="7794625" cy="1257300"/>
            <a:chOff x="0" y="1192212"/>
            <a:chExt cx="7794625" cy="1257300"/>
          </a:xfrm>
        </p:grpSpPr>
        <p:sp>
          <p:nvSpPr>
            <p:cNvPr id="1278" name="Freeform 254"/>
            <p:cNvSpPr>
              <a:spLocks/>
            </p:cNvSpPr>
            <p:nvPr/>
          </p:nvSpPr>
          <p:spPr bwMode="auto">
            <a:xfrm>
              <a:off x="835025" y="1585912"/>
              <a:ext cx="28575" cy="31750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20">
                  <a:moveTo>
                    <a:pt x="18" y="10"/>
                  </a:move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79" name="Freeform 255"/>
            <p:cNvSpPr>
              <a:spLocks/>
            </p:cNvSpPr>
            <p:nvPr/>
          </p:nvSpPr>
          <p:spPr bwMode="auto">
            <a:xfrm>
              <a:off x="962025" y="180816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0" name="Freeform 256"/>
            <p:cNvSpPr>
              <a:spLocks/>
            </p:cNvSpPr>
            <p:nvPr/>
          </p:nvSpPr>
          <p:spPr bwMode="auto">
            <a:xfrm>
              <a:off x="962025" y="2068512"/>
              <a:ext cx="31750" cy="28575"/>
            </a:xfrm>
            <a:custGeom>
              <a:avLst/>
              <a:gdLst/>
              <a:ahLst/>
              <a:cxnLst>
                <a:cxn ang="0">
                  <a:pos x="20" y="8"/>
                </a:cxn>
                <a:cxn ang="0">
                  <a:pos x="20" y="8"/>
                </a:cxn>
                <a:cxn ang="0">
                  <a:pos x="20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4" y="16"/>
                </a:cxn>
                <a:cxn ang="0">
                  <a:pos x="2" y="12"/>
                </a:cxn>
                <a:cxn ang="0">
                  <a:pos x="0" y="8"/>
                </a:cxn>
                <a:cxn ang="0">
                  <a:pos x="0" y="8"/>
                </a:cxn>
                <a:cxn ang="0">
                  <a:pos x="2" y="6"/>
                </a:cxn>
                <a:cxn ang="0">
                  <a:pos x="4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20" y="6"/>
                </a:cxn>
                <a:cxn ang="0">
                  <a:pos x="20" y="8"/>
                </a:cxn>
                <a:cxn ang="0">
                  <a:pos x="20" y="8"/>
                </a:cxn>
              </a:cxnLst>
              <a:rect l="0" t="0" r="r" b="b"/>
              <a:pathLst>
                <a:path w="20" h="18">
                  <a:moveTo>
                    <a:pt x="20" y="8"/>
                  </a:moveTo>
                  <a:lnTo>
                    <a:pt x="20" y="8"/>
                  </a:lnTo>
                  <a:lnTo>
                    <a:pt x="20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4" y="16"/>
                  </a:lnTo>
                  <a:lnTo>
                    <a:pt x="2" y="12"/>
                  </a:lnTo>
                  <a:lnTo>
                    <a:pt x="0" y="8"/>
                  </a:lnTo>
                  <a:lnTo>
                    <a:pt x="0" y="8"/>
                  </a:lnTo>
                  <a:lnTo>
                    <a:pt x="2" y="6"/>
                  </a:lnTo>
                  <a:lnTo>
                    <a:pt x="4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20" y="6"/>
                  </a:lnTo>
                  <a:lnTo>
                    <a:pt x="20" y="8"/>
                  </a:lnTo>
                  <a:lnTo>
                    <a:pt x="2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1" name="Freeform 257"/>
            <p:cNvSpPr>
              <a:spLocks/>
            </p:cNvSpPr>
            <p:nvPr/>
          </p:nvSpPr>
          <p:spPr bwMode="auto">
            <a:xfrm>
              <a:off x="609600" y="1455737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2" name="Freeform 258"/>
            <p:cNvSpPr>
              <a:spLocks/>
            </p:cNvSpPr>
            <p:nvPr/>
          </p:nvSpPr>
          <p:spPr bwMode="auto">
            <a:xfrm>
              <a:off x="352425" y="1455737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2" y="18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2" y="18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3" name="Freeform 259"/>
            <p:cNvSpPr>
              <a:spLocks/>
            </p:cNvSpPr>
            <p:nvPr/>
          </p:nvSpPr>
          <p:spPr bwMode="auto">
            <a:xfrm>
              <a:off x="130175" y="1585912"/>
              <a:ext cx="28575" cy="31750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20">
                  <a:moveTo>
                    <a:pt x="18" y="10"/>
                  </a:move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4" name="Freeform 260"/>
            <p:cNvSpPr>
              <a:spLocks/>
            </p:cNvSpPr>
            <p:nvPr/>
          </p:nvSpPr>
          <p:spPr bwMode="auto">
            <a:xfrm>
              <a:off x="130175" y="229076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5" name="Freeform 261"/>
            <p:cNvSpPr>
              <a:spLocks/>
            </p:cNvSpPr>
            <p:nvPr/>
          </p:nvSpPr>
          <p:spPr bwMode="auto">
            <a:xfrm>
              <a:off x="0" y="2068512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6" name="Freeform 262"/>
            <p:cNvSpPr>
              <a:spLocks/>
            </p:cNvSpPr>
            <p:nvPr/>
          </p:nvSpPr>
          <p:spPr bwMode="auto">
            <a:xfrm>
              <a:off x="0" y="18081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2" y="18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2" y="18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7" name="Freeform 263"/>
            <p:cNvSpPr>
              <a:spLocks/>
            </p:cNvSpPr>
            <p:nvPr/>
          </p:nvSpPr>
          <p:spPr bwMode="auto">
            <a:xfrm>
              <a:off x="352425" y="2420937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8" name="Freeform 264"/>
            <p:cNvSpPr>
              <a:spLocks/>
            </p:cNvSpPr>
            <p:nvPr/>
          </p:nvSpPr>
          <p:spPr bwMode="auto">
            <a:xfrm>
              <a:off x="609600" y="2420937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2" y="6"/>
                </a:cxn>
                <a:cxn ang="0">
                  <a:pos x="4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4" y="16"/>
                </a:cxn>
                <a:cxn ang="0">
                  <a:pos x="2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2" y="6"/>
                  </a:lnTo>
                  <a:lnTo>
                    <a:pt x="4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4" y="16"/>
                  </a:lnTo>
                  <a:lnTo>
                    <a:pt x="2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89" name="Freeform 265"/>
            <p:cNvSpPr>
              <a:spLocks/>
            </p:cNvSpPr>
            <p:nvPr/>
          </p:nvSpPr>
          <p:spPr bwMode="auto">
            <a:xfrm>
              <a:off x="835025" y="229076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0" name="Freeform 266"/>
            <p:cNvSpPr>
              <a:spLocks/>
            </p:cNvSpPr>
            <p:nvPr/>
          </p:nvSpPr>
          <p:spPr bwMode="auto">
            <a:xfrm>
              <a:off x="142875" y="1471612"/>
              <a:ext cx="352425" cy="482600"/>
            </a:xfrm>
            <a:custGeom>
              <a:avLst/>
              <a:gdLst/>
              <a:ahLst/>
              <a:cxnLst>
                <a:cxn ang="0">
                  <a:pos x="142" y="0"/>
                </a:cxn>
                <a:cxn ang="0">
                  <a:pos x="0" y="82"/>
                </a:cxn>
                <a:cxn ang="0">
                  <a:pos x="222" y="304"/>
                </a:cxn>
                <a:cxn ang="0">
                  <a:pos x="142" y="0"/>
                </a:cxn>
              </a:cxnLst>
              <a:rect l="0" t="0" r="r" b="b"/>
              <a:pathLst>
                <a:path w="222" h="304">
                  <a:moveTo>
                    <a:pt x="142" y="0"/>
                  </a:moveTo>
                  <a:lnTo>
                    <a:pt x="0" y="82"/>
                  </a:lnTo>
                  <a:lnTo>
                    <a:pt x="222" y="304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1" name="Freeform 267"/>
            <p:cNvSpPr>
              <a:spLocks/>
            </p:cNvSpPr>
            <p:nvPr/>
          </p:nvSpPr>
          <p:spPr bwMode="auto">
            <a:xfrm>
              <a:off x="15875" y="1824037"/>
              <a:ext cx="479425" cy="257175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2"/>
                </a:cxn>
                <a:cxn ang="0">
                  <a:pos x="302" y="82"/>
                </a:cxn>
                <a:cxn ang="0">
                  <a:pos x="0" y="0"/>
                </a:cxn>
              </a:cxnLst>
              <a:rect l="0" t="0" r="r" b="b"/>
              <a:pathLst>
                <a:path w="302" h="162">
                  <a:moveTo>
                    <a:pt x="0" y="0"/>
                  </a:moveTo>
                  <a:lnTo>
                    <a:pt x="0" y="162"/>
                  </a:lnTo>
                  <a:lnTo>
                    <a:pt x="302" y="8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2" name="Freeform 268"/>
            <p:cNvSpPr>
              <a:spLocks/>
            </p:cNvSpPr>
            <p:nvPr/>
          </p:nvSpPr>
          <p:spPr bwMode="auto">
            <a:xfrm>
              <a:off x="15875" y="1601787"/>
              <a:ext cx="479425" cy="352425"/>
            </a:xfrm>
            <a:custGeom>
              <a:avLst/>
              <a:gdLst/>
              <a:ahLst/>
              <a:cxnLst>
                <a:cxn ang="0">
                  <a:pos x="80" y="0"/>
                </a:cxn>
                <a:cxn ang="0">
                  <a:pos x="0" y="140"/>
                </a:cxn>
                <a:cxn ang="0">
                  <a:pos x="302" y="222"/>
                </a:cxn>
                <a:cxn ang="0">
                  <a:pos x="80" y="0"/>
                </a:cxn>
              </a:cxnLst>
              <a:rect l="0" t="0" r="r" b="b"/>
              <a:pathLst>
                <a:path w="302" h="222">
                  <a:moveTo>
                    <a:pt x="80" y="0"/>
                  </a:moveTo>
                  <a:lnTo>
                    <a:pt x="0" y="140"/>
                  </a:lnTo>
                  <a:lnTo>
                    <a:pt x="302" y="222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3" name="Freeform 269"/>
            <p:cNvSpPr>
              <a:spLocks/>
            </p:cNvSpPr>
            <p:nvPr/>
          </p:nvSpPr>
          <p:spPr bwMode="auto">
            <a:xfrm>
              <a:off x="368300" y="1471612"/>
              <a:ext cx="257175" cy="482600"/>
            </a:xfrm>
            <a:custGeom>
              <a:avLst/>
              <a:gdLst/>
              <a:ahLst/>
              <a:cxnLst>
                <a:cxn ang="0">
                  <a:pos x="162" y="0"/>
                </a:cxn>
                <a:cxn ang="0">
                  <a:pos x="0" y="0"/>
                </a:cxn>
                <a:cxn ang="0">
                  <a:pos x="80" y="304"/>
                </a:cxn>
                <a:cxn ang="0">
                  <a:pos x="162" y="0"/>
                </a:cxn>
              </a:cxnLst>
              <a:rect l="0" t="0" r="r" b="b"/>
              <a:pathLst>
                <a:path w="162" h="304">
                  <a:moveTo>
                    <a:pt x="162" y="0"/>
                  </a:moveTo>
                  <a:lnTo>
                    <a:pt x="0" y="0"/>
                  </a:lnTo>
                  <a:lnTo>
                    <a:pt x="80" y="304"/>
                  </a:lnTo>
                  <a:lnTo>
                    <a:pt x="162" y="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4" name="Freeform 270"/>
            <p:cNvSpPr>
              <a:spLocks/>
            </p:cNvSpPr>
            <p:nvPr/>
          </p:nvSpPr>
          <p:spPr bwMode="auto">
            <a:xfrm>
              <a:off x="495300" y="1601787"/>
              <a:ext cx="482600" cy="352425"/>
            </a:xfrm>
            <a:custGeom>
              <a:avLst/>
              <a:gdLst/>
              <a:ahLst/>
              <a:cxnLst>
                <a:cxn ang="0">
                  <a:pos x="304" y="140"/>
                </a:cxn>
                <a:cxn ang="0">
                  <a:pos x="222" y="0"/>
                </a:cxn>
                <a:cxn ang="0">
                  <a:pos x="0" y="222"/>
                </a:cxn>
                <a:cxn ang="0">
                  <a:pos x="304" y="140"/>
                </a:cxn>
              </a:cxnLst>
              <a:rect l="0" t="0" r="r" b="b"/>
              <a:pathLst>
                <a:path w="304" h="222">
                  <a:moveTo>
                    <a:pt x="304" y="140"/>
                  </a:moveTo>
                  <a:lnTo>
                    <a:pt x="222" y="0"/>
                  </a:lnTo>
                  <a:lnTo>
                    <a:pt x="0" y="222"/>
                  </a:lnTo>
                  <a:lnTo>
                    <a:pt x="304" y="14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5" name="Freeform 271"/>
            <p:cNvSpPr>
              <a:spLocks/>
            </p:cNvSpPr>
            <p:nvPr/>
          </p:nvSpPr>
          <p:spPr bwMode="auto">
            <a:xfrm>
              <a:off x="495300" y="1471612"/>
              <a:ext cx="352425" cy="482600"/>
            </a:xfrm>
            <a:custGeom>
              <a:avLst/>
              <a:gdLst/>
              <a:ahLst/>
              <a:cxnLst>
                <a:cxn ang="0">
                  <a:pos x="222" y="82"/>
                </a:cxn>
                <a:cxn ang="0">
                  <a:pos x="82" y="0"/>
                </a:cxn>
                <a:cxn ang="0">
                  <a:pos x="0" y="304"/>
                </a:cxn>
                <a:cxn ang="0">
                  <a:pos x="222" y="82"/>
                </a:cxn>
              </a:cxnLst>
              <a:rect l="0" t="0" r="r" b="b"/>
              <a:pathLst>
                <a:path w="222" h="304">
                  <a:moveTo>
                    <a:pt x="222" y="82"/>
                  </a:moveTo>
                  <a:lnTo>
                    <a:pt x="82" y="0"/>
                  </a:lnTo>
                  <a:lnTo>
                    <a:pt x="0" y="304"/>
                  </a:lnTo>
                  <a:lnTo>
                    <a:pt x="222" y="8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6" name="Freeform 272"/>
            <p:cNvSpPr>
              <a:spLocks/>
            </p:cNvSpPr>
            <p:nvPr/>
          </p:nvSpPr>
          <p:spPr bwMode="auto">
            <a:xfrm>
              <a:off x="495300" y="1954212"/>
              <a:ext cx="482600" cy="352425"/>
            </a:xfrm>
            <a:custGeom>
              <a:avLst/>
              <a:gdLst/>
              <a:ahLst/>
              <a:cxnLst>
                <a:cxn ang="0">
                  <a:pos x="222" y="222"/>
                </a:cxn>
                <a:cxn ang="0">
                  <a:pos x="304" y="80"/>
                </a:cxn>
                <a:cxn ang="0">
                  <a:pos x="0" y="0"/>
                </a:cxn>
                <a:cxn ang="0">
                  <a:pos x="222" y="222"/>
                </a:cxn>
              </a:cxnLst>
              <a:rect l="0" t="0" r="r" b="b"/>
              <a:pathLst>
                <a:path w="304" h="222">
                  <a:moveTo>
                    <a:pt x="222" y="222"/>
                  </a:moveTo>
                  <a:lnTo>
                    <a:pt x="304" y="80"/>
                  </a:lnTo>
                  <a:lnTo>
                    <a:pt x="0" y="0"/>
                  </a:lnTo>
                  <a:lnTo>
                    <a:pt x="222" y="222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7" name="Freeform 273"/>
            <p:cNvSpPr>
              <a:spLocks/>
            </p:cNvSpPr>
            <p:nvPr/>
          </p:nvSpPr>
          <p:spPr bwMode="auto">
            <a:xfrm>
              <a:off x="495300" y="1824037"/>
              <a:ext cx="482600" cy="257175"/>
            </a:xfrm>
            <a:custGeom>
              <a:avLst/>
              <a:gdLst/>
              <a:ahLst/>
              <a:cxnLst>
                <a:cxn ang="0">
                  <a:pos x="0" y="82"/>
                </a:cxn>
                <a:cxn ang="0">
                  <a:pos x="304" y="162"/>
                </a:cxn>
                <a:cxn ang="0">
                  <a:pos x="304" y="0"/>
                </a:cxn>
                <a:cxn ang="0">
                  <a:pos x="0" y="82"/>
                </a:cxn>
              </a:cxnLst>
              <a:rect l="0" t="0" r="r" b="b"/>
              <a:pathLst>
                <a:path w="304" h="162">
                  <a:moveTo>
                    <a:pt x="0" y="82"/>
                  </a:moveTo>
                  <a:lnTo>
                    <a:pt x="304" y="162"/>
                  </a:lnTo>
                  <a:lnTo>
                    <a:pt x="304" y="0"/>
                  </a:lnTo>
                  <a:lnTo>
                    <a:pt x="0" y="8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8" name="Freeform 274"/>
            <p:cNvSpPr>
              <a:spLocks/>
            </p:cNvSpPr>
            <p:nvPr/>
          </p:nvSpPr>
          <p:spPr bwMode="auto">
            <a:xfrm>
              <a:off x="495300" y="1954212"/>
              <a:ext cx="352425" cy="479425"/>
            </a:xfrm>
            <a:custGeom>
              <a:avLst/>
              <a:gdLst/>
              <a:ahLst/>
              <a:cxnLst>
                <a:cxn ang="0">
                  <a:pos x="82" y="302"/>
                </a:cxn>
                <a:cxn ang="0">
                  <a:pos x="222" y="222"/>
                </a:cxn>
                <a:cxn ang="0">
                  <a:pos x="0" y="0"/>
                </a:cxn>
                <a:cxn ang="0">
                  <a:pos x="82" y="302"/>
                </a:cxn>
              </a:cxnLst>
              <a:rect l="0" t="0" r="r" b="b"/>
              <a:pathLst>
                <a:path w="222" h="302">
                  <a:moveTo>
                    <a:pt x="82" y="302"/>
                  </a:moveTo>
                  <a:lnTo>
                    <a:pt x="222" y="222"/>
                  </a:lnTo>
                  <a:lnTo>
                    <a:pt x="0" y="0"/>
                  </a:lnTo>
                  <a:lnTo>
                    <a:pt x="82" y="30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99" name="Freeform 275"/>
            <p:cNvSpPr>
              <a:spLocks/>
            </p:cNvSpPr>
            <p:nvPr/>
          </p:nvSpPr>
          <p:spPr bwMode="auto">
            <a:xfrm>
              <a:off x="142875" y="1954212"/>
              <a:ext cx="352425" cy="479425"/>
            </a:xfrm>
            <a:custGeom>
              <a:avLst/>
              <a:gdLst/>
              <a:ahLst/>
              <a:cxnLst>
                <a:cxn ang="0">
                  <a:pos x="0" y="222"/>
                </a:cxn>
                <a:cxn ang="0">
                  <a:pos x="142" y="302"/>
                </a:cxn>
                <a:cxn ang="0">
                  <a:pos x="222" y="0"/>
                </a:cxn>
                <a:cxn ang="0">
                  <a:pos x="0" y="222"/>
                </a:cxn>
              </a:cxnLst>
              <a:rect l="0" t="0" r="r" b="b"/>
              <a:pathLst>
                <a:path w="222" h="302">
                  <a:moveTo>
                    <a:pt x="0" y="222"/>
                  </a:moveTo>
                  <a:lnTo>
                    <a:pt x="142" y="302"/>
                  </a:lnTo>
                  <a:lnTo>
                    <a:pt x="222" y="0"/>
                  </a:lnTo>
                  <a:lnTo>
                    <a:pt x="0" y="22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0" name="Freeform 276"/>
            <p:cNvSpPr>
              <a:spLocks/>
            </p:cNvSpPr>
            <p:nvPr/>
          </p:nvSpPr>
          <p:spPr bwMode="auto">
            <a:xfrm>
              <a:off x="368300" y="1954212"/>
              <a:ext cx="257175" cy="479425"/>
            </a:xfrm>
            <a:custGeom>
              <a:avLst/>
              <a:gdLst/>
              <a:ahLst/>
              <a:cxnLst>
                <a:cxn ang="0">
                  <a:pos x="0" y="302"/>
                </a:cxn>
                <a:cxn ang="0">
                  <a:pos x="162" y="302"/>
                </a:cxn>
                <a:cxn ang="0">
                  <a:pos x="80" y="0"/>
                </a:cxn>
                <a:cxn ang="0">
                  <a:pos x="0" y="302"/>
                </a:cxn>
              </a:cxnLst>
              <a:rect l="0" t="0" r="r" b="b"/>
              <a:pathLst>
                <a:path w="162" h="302">
                  <a:moveTo>
                    <a:pt x="0" y="302"/>
                  </a:moveTo>
                  <a:lnTo>
                    <a:pt x="162" y="302"/>
                  </a:lnTo>
                  <a:lnTo>
                    <a:pt x="80" y="0"/>
                  </a:lnTo>
                  <a:lnTo>
                    <a:pt x="0" y="302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1" name="Freeform 277"/>
            <p:cNvSpPr>
              <a:spLocks/>
            </p:cNvSpPr>
            <p:nvPr/>
          </p:nvSpPr>
          <p:spPr bwMode="auto">
            <a:xfrm>
              <a:off x="15875" y="1954212"/>
              <a:ext cx="479425" cy="352425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80" y="222"/>
                </a:cxn>
                <a:cxn ang="0">
                  <a:pos x="302" y="0"/>
                </a:cxn>
                <a:cxn ang="0">
                  <a:pos x="0" y="80"/>
                </a:cxn>
              </a:cxnLst>
              <a:rect l="0" t="0" r="r" b="b"/>
              <a:pathLst>
                <a:path w="302" h="222">
                  <a:moveTo>
                    <a:pt x="0" y="80"/>
                  </a:moveTo>
                  <a:lnTo>
                    <a:pt x="80" y="222"/>
                  </a:lnTo>
                  <a:lnTo>
                    <a:pt x="302" y="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2" name="Freeform 278"/>
            <p:cNvSpPr>
              <a:spLocks/>
            </p:cNvSpPr>
            <p:nvPr/>
          </p:nvSpPr>
          <p:spPr bwMode="auto">
            <a:xfrm>
              <a:off x="1803400" y="13192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8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8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8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8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3" name="Freeform 279"/>
            <p:cNvSpPr>
              <a:spLocks/>
            </p:cNvSpPr>
            <p:nvPr/>
          </p:nvSpPr>
          <p:spPr bwMode="auto">
            <a:xfrm>
              <a:off x="1933575" y="1544637"/>
              <a:ext cx="31750" cy="28575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18">
                  <a:moveTo>
                    <a:pt x="20" y="10"/>
                  </a:moveTo>
                  <a:lnTo>
                    <a:pt x="20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4" name="Freeform 280"/>
            <p:cNvSpPr>
              <a:spLocks/>
            </p:cNvSpPr>
            <p:nvPr/>
          </p:nvSpPr>
          <p:spPr bwMode="auto">
            <a:xfrm>
              <a:off x="1933575" y="18018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5" name="Freeform 281"/>
            <p:cNvSpPr>
              <a:spLocks/>
            </p:cNvSpPr>
            <p:nvPr/>
          </p:nvSpPr>
          <p:spPr bwMode="auto">
            <a:xfrm>
              <a:off x="1581150" y="1192212"/>
              <a:ext cx="31750" cy="28575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18">
                  <a:moveTo>
                    <a:pt x="20" y="10"/>
                  </a:moveTo>
                  <a:lnTo>
                    <a:pt x="20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6" name="Freeform 282"/>
            <p:cNvSpPr>
              <a:spLocks/>
            </p:cNvSpPr>
            <p:nvPr/>
          </p:nvSpPr>
          <p:spPr bwMode="auto">
            <a:xfrm>
              <a:off x="1323975" y="1192212"/>
              <a:ext cx="28575" cy="28575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18"/>
                </a:cxn>
                <a:cxn ang="0">
                  <a:pos x="8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18">
                  <a:moveTo>
                    <a:pt x="18" y="10"/>
                  </a:moveTo>
                  <a:lnTo>
                    <a:pt x="18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18"/>
                  </a:lnTo>
                  <a:lnTo>
                    <a:pt x="8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7" name="Freeform 283"/>
            <p:cNvSpPr>
              <a:spLocks/>
            </p:cNvSpPr>
            <p:nvPr/>
          </p:nvSpPr>
          <p:spPr bwMode="auto">
            <a:xfrm>
              <a:off x="1098550" y="13192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8" name="Freeform 284"/>
            <p:cNvSpPr>
              <a:spLocks/>
            </p:cNvSpPr>
            <p:nvPr/>
          </p:nvSpPr>
          <p:spPr bwMode="auto">
            <a:xfrm>
              <a:off x="1098550" y="20240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09" name="Freeform 285"/>
            <p:cNvSpPr>
              <a:spLocks/>
            </p:cNvSpPr>
            <p:nvPr/>
          </p:nvSpPr>
          <p:spPr bwMode="auto">
            <a:xfrm>
              <a:off x="971550" y="180181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0" name="Freeform 286"/>
            <p:cNvSpPr>
              <a:spLocks/>
            </p:cNvSpPr>
            <p:nvPr/>
          </p:nvSpPr>
          <p:spPr bwMode="auto">
            <a:xfrm>
              <a:off x="971550" y="1544637"/>
              <a:ext cx="28575" cy="28575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18"/>
                </a:cxn>
                <a:cxn ang="0">
                  <a:pos x="8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18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18"/>
                  </a:lnTo>
                  <a:lnTo>
                    <a:pt x="8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1" name="Freeform 287"/>
            <p:cNvSpPr>
              <a:spLocks/>
            </p:cNvSpPr>
            <p:nvPr/>
          </p:nvSpPr>
          <p:spPr bwMode="auto">
            <a:xfrm>
              <a:off x="1323975" y="2154237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2" name="Freeform 288"/>
            <p:cNvSpPr>
              <a:spLocks/>
            </p:cNvSpPr>
            <p:nvPr/>
          </p:nvSpPr>
          <p:spPr bwMode="auto">
            <a:xfrm>
              <a:off x="1581150" y="2154237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3" name="Freeform 289"/>
            <p:cNvSpPr>
              <a:spLocks/>
            </p:cNvSpPr>
            <p:nvPr/>
          </p:nvSpPr>
          <p:spPr bwMode="auto">
            <a:xfrm>
              <a:off x="1803400" y="20240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8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8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8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20" y="14"/>
                  </a:lnTo>
                  <a:lnTo>
                    <a:pt x="18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4" name="Freeform 290"/>
            <p:cNvSpPr>
              <a:spLocks/>
            </p:cNvSpPr>
            <p:nvPr/>
          </p:nvSpPr>
          <p:spPr bwMode="auto">
            <a:xfrm>
              <a:off x="1114425" y="1208087"/>
              <a:ext cx="352425" cy="479425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0" y="80"/>
                </a:cxn>
                <a:cxn ang="0">
                  <a:pos x="222" y="302"/>
                </a:cxn>
                <a:cxn ang="0">
                  <a:pos x="140" y="0"/>
                </a:cxn>
              </a:cxnLst>
              <a:rect l="0" t="0" r="r" b="b"/>
              <a:pathLst>
                <a:path w="222" h="302">
                  <a:moveTo>
                    <a:pt x="140" y="0"/>
                  </a:moveTo>
                  <a:lnTo>
                    <a:pt x="0" y="80"/>
                  </a:lnTo>
                  <a:lnTo>
                    <a:pt x="222" y="302"/>
                  </a:lnTo>
                  <a:lnTo>
                    <a:pt x="140" y="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5" name="Freeform 291"/>
            <p:cNvSpPr>
              <a:spLocks/>
            </p:cNvSpPr>
            <p:nvPr/>
          </p:nvSpPr>
          <p:spPr bwMode="auto">
            <a:xfrm>
              <a:off x="984250" y="1560512"/>
              <a:ext cx="482600" cy="257175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2"/>
                </a:cxn>
                <a:cxn ang="0">
                  <a:pos x="304" y="80"/>
                </a:cxn>
                <a:cxn ang="0">
                  <a:pos x="0" y="0"/>
                </a:cxn>
              </a:cxnLst>
              <a:rect l="0" t="0" r="r" b="b"/>
              <a:pathLst>
                <a:path w="304" h="162">
                  <a:moveTo>
                    <a:pt x="0" y="0"/>
                  </a:moveTo>
                  <a:lnTo>
                    <a:pt x="0" y="162"/>
                  </a:lnTo>
                  <a:lnTo>
                    <a:pt x="304" y="8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6" name="Freeform 292"/>
            <p:cNvSpPr>
              <a:spLocks/>
            </p:cNvSpPr>
            <p:nvPr/>
          </p:nvSpPr>
          <p:spPr bwMode="auto">
            <a:xfrm>
              <a:off x="984250" y="1335087"/>
              <a:ext cx="482600" cy="352425"/>
            </a:xfrm>
            <a:custGeom>
              <a:avLst/>
              <a:gdLst/>
              <a:ahLst/>
              <a:cxnLst>
                <a:cxn ang="0">
                  <a:pos x="82" y="0"/>
                </a:cxn>
                <a:cxn ang="0">
                  <a:pos x="0" y="142"/>
                </a:cxn>
                <a:cxn ang="0">
                  <a:pos x="304" y="222"/>
                </a:cxn>
                <a:cxn ang="0">
                  <a:pos x="82" y="0"/>
                </a:cxn>
              </a:cxnLst>
              <a:rect l="0" t="0" r="r" b="b"/>
              <a:pathLst>
                <a:path w="304" h="222">
                  <a:moveTo>
                    <a:pt x="82" y="0"/>
                  </a:moveTo>
                  <a:lnTo>
                    <a:pt x="0" y="142"/>
                  </a:lnTo>
                  <a:lnTo>
                    <a:pt x="304" y="222"/>
                  </a:lnTo>
                  <a:lnTo>
                    <a:pt x="82" y="0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7" name="Freeform 293"/>
            <p:cNvSpPr>
              <a:spLocks/>
            </p:cNvSpPr>
            <p:nvPr/>
          </p:nvSpPr>
          <p:spPr bwMode="auto">
            <a:xfrm>
              <a:off x="1336675" y="1208087"/>
              <a:ext cx="260350" cy="479425"/>
            </a:xfrm>
            <a:custGeom>
              <a:avLst/>
              <a:gdLst/>
              <a:ahLst/>
              <a:cxnLst>
                <a:cxn ang="0">
                  <a:pos x="164" y="0"/>
                </a:cxn>
                <a:cxn ang="0">
                  <a:pos x="0" y="0"/>
                </a:cxn>
                <a:cxn ang="0">
                  <a:pos x="82" y="302"/>
                </a:cxn>
                <a:cxn ang="0">
                  <a:pos x="164" y="0"/>
                </a:cxn>
              </a:cxnLst>
              <a:rect l="0" t="0" r="r" b="b"/>
              <a:pathLst>
                <a:path w="164" h="302">
                  <a:moveTo>
                    <a:pt x="164" y="0"/>
                  </a:moveTo>
                  <a:lnTo>
                    <a:pt x="0" y="0"/>
                  </a:lnTo>
                  <a:lnTo>
                    <a:pt x="82" y="302"/>
                  </a:lnTo>
                  <a:lnTo>
                    <a:pt x="164" y="0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8" name="Freeform 294"/>
            <p:cNvSpPr>
              <a:spLocks/>
            </p:cNvSpPr>
            <p:nvPr/>
          </p:nvSpPr>
          <p:spPr bwMode="auto">
            <a:xfrm>
              <a:off x="1466850" y="1335087"/>
              <a:ext cx="482600" cy="352425"/>
            </a:xfrm>
            <a:custGeom>
              <a:avLst/>
              <a:gdLst/>
              <a:ahLst/>
              <a:cxnLst>
                <a:cxn ang="0">
                  <a:pos x="304" y="142"/>
                </a:cxn>
                <a:cxn ang="0">
                  <a:pos x="222" y="0"/>
                </a:cxn>
                <a:cxn ang="0">
                  <a:pos x="0" y="222"/>
                </a:cxn>
                <a:cxn ang="0">
                  <a:pos x="304" y="142"/>
                </a:cxn>
              </a:cxnLst>
              <a:rect l="0" t="0" r="r" b="b"/>
              <a:pathLst>
                <a:path w="304" h="222">
                  <a:moveTo>
                    <a:pt x="304" y="142"/>
                  </a:moveTo>
                  <a:lnTo>
                    <a:pt x="222" y="0"/>
                  </a:lnTo>
                  <a:lnTo>
                    <a:pt x="0" y="222"/>
                  </a:lnTo>
                  <a:lnTo>
                    <a:pt x="304" y="14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9" name="Freeform 295"/>
            <p:cNvSpPr>
              <a:spLocks/>
            </p:cNvSpPr>
            <p:nvPr/>
          </p:nvSpPr>
          <p:spPr bwMode="auto">
            <a:xfrm>
              <a:off x="1466850" y="1208087"/>
              <a:ext cx="352425" cy="479425"/>
            </a:xfrm>
            <a:custGeom>
              <a:avLst/>
              <a:gdLst/>
              <a:ahLst/>
              <a:cxnLst>
                <a:cxn ang="0">
                  <a:pos x="222" y="80"/>
                </a:cxn>
                <a:cxn ang="0">
                  <a:pos x="82" y="0"/>
                </a:cxn>
                <a:cxn ang="0">
                  <a:pos x="0" y="302"/>
                </a:cxn>
                <a:cxn ang="0">
                  <a:pos x="222" y="80"/>
                </a:cxn>
              </a:cxnLst>
              <a:rect l="0" t="0" r="r" b="b"/>
              <a:pathLst>
                <a:path w="222" h="302">
                  <a:moveTo>
                    <a:pt x="222" y="80"/>
                  </a:moveTo>
                  <a:lnTo>
                    <a:pt x="82" y="0"/>
                  </a:lnTo>
                  <a:lnTo>
                    <a:pt x="0" y="302"/>
                  </a:lnTo>
                  <a:lnTo>
                    <a:pt x="222" y="8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0" name="Freeform 296"/>
            <p:cNvSpPr>
              <a:spLocks/>
            </p:cNvSpPr>
            <p:nvPr/>
          </p:nvSpPr>
          <p:spPr bwMode="auto">
            <a:xfrm>
              <a:off x="1466850" y="1687512"/>
              <a:ext cx="482600" cy="352425"/>
            </a:xfrm>
            <a:custGeom>
              <a:avLst/>
              <a:gdLst/>
              <a:ahLst/>
              <a:cxnLst>
                <a:cxn ang="0">
                  <a:pos x="222" y="222"/>
                </a:cxn>
                <a:cxn ang="0">
                  <a:pos x="304" y="82"/>
                </a:cxn>
                <a:cxn ang="0">
                  <a:pos x="0" y="0"/>
                </a:cxn>
                <a:cxn ang="0">
                  <a:pos x="222" y="222"/>
                </a:cxn>
              </a:cxnLst>
              <a:rect l="0" t="0" r="r" b="b"/>
              <a:pathLst>
                <a:path w="304" h="222">
                  <a:moveTo>
                    <a:pt x="222" y="222"/>
                  </a:moveTo>
                  <a:lnTo>
                    <a:pt x="304" y="82"/>
                  </a:lnTo>
                  <a:lnTo>
                    <a:pt x="0" y="0"/>
                  </a:lnTo>
                  <a:lnTo>
                    <a:pt x="222" y="22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1" name="Freeform 297"/>
            <p:cNvSpPr>
              <a:spLocks/>
            </p:cNvSpPr>
            <p:nvPr/>
          </p:nvSpPr>
          <p:spPr bwMode="auto">
            <a:xfrm>
              <a:off x="1466850" y="1560512"/>
              <a:ext cx="482600" cy="257175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304" y="162"/>
                </a:cxn>
                <a:cxn ang="0">
                  <a:pos x="304" y="0"/>
                </a:cxn>
                <a:cxn ang="0">
                  <a:pos x="0" y="80"/>
                </a:cxn>
              </a:cxnLst>
              <a:rect l="0" t="0" r="r" b="b"/>
              <a:pathLst>
                <a:path w="304" h="162">
                  <a:moveTo>
                    <a:pt x="0" y="80"/>
                  </a:moveTo>
                  <a:lnTo>
                    <a:pt x="304" y="162"/>
                  </a:lnTo>
                  <a:lnTo>
                    <a:pt x="304" y="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2" name="Freeform 298"/>
            <p:cNvSpPr>
              <a:spLocks/>
            </p:cNvSpPr>
            <p:nvPr/>
          </p:nvSpPr>
          <p:spPr bwMode="auto">
            <a:xfrm>
              <a:off x="1466850" y="1687512"/>
              <a:ext cx="352425" cy="482600"/>
            </a:xfrm>
            <a:custGeom>
              <a:avLst/>
              <a:gdLst/>
              <a:ahLst/>
              <a:cxnLst>
                <a:cxn ang="0">
                  <a:pos x="82" y="304"/>
                </a:cxn>
                <a:cxn ang="0">
                  <a:pos x="222" y="222"/>
                </a:cxn>
                <a:cxn ang="0">
                  <a:pos x="0" y="0"/>
                </a:cxn>
                <a:cxn ang="0">
                  <a:pos x="82" y="304"/>
                </a:cxn>
              </a:cxnLst>
              <a:rect l="0" t="0" r="r" b="b"/>
              <a:pathLst>
                <a:path w="222" h="304">
                  <a:moveTo>
                    <a:pt x="82" y="304"/>
                  </a:moveTo>
                  <a:lnTo>
                    <a:pt x="222" y="222"/>
                  </a:lnTo>
                  <a:lnTo>
                    <a:pt x="0" y="0"/>
                  </a:lnTo>
                  <a:lnTo>
                    <a:pt x="82" y="304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3" name="Freeform 299"/>
            <p:cNvSpPr>
              <a:spLocks/>
            </p:cNvSpPr>
            <p:nvPr/>
          </p:nvSpPr>
          <p:spPr bwMode="auto">
            <a:xfrm>
              <a:off x="1114425" y="1687512"/>
              <a:ext cx="352425" cy="482600"/>
            </a:xfrm>
            <a:custGeom>
              <a:avLst/>
              <a:gdLst/>
              <a:ahLst/>
              <a:cxnLst>
                <a:cxn ang="0">
                  <a:pos x="0" y="222"/>
                </a:cxn>
                <a:cxn ang="0">
                  <a:pos x="140" y="304"/>
                </a:cxn>
                <a:cxn ang="0">
                  <a:pos x="222" y="0"/>
                </a:cxn>
                <a:cxn ang="0">
                  <a:pos x="0" y="222"/>
                </a:cxn>
              </a:cxnLst>
              <a:rect l="0" t="0" r="r" b="b"/>
              <a:pathLst>
                <a:path w="222" h="304">
                  <a:moveTo>
                    <a:pt x="0" y="222"/>
                  </a:moveTo>
                  <a:lnTo>
                    <a:pt x="140" y="304"/>
                  </a:lnTo>
                  <a:lnTo>
                    <a:pt x="222" y="0"/>
                  </a:lnTo>
                  <a:lnTo>
                    <a:pt x="0" y="222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4" name="Freeform 300"/>
            <p:cNvSpPr>
              <a:spLocks/>
            </p:cNvSpPr>
            <p:nvPr/>
          </p:nvSpPr>
          <p:spPr bwMode="auto">
            <a:xfrm>
              <a:off x="1336675" y="1687512"/>
              <a:ext cx="260350" cy="482600"/>
            </a:xfrm>
            <a:custGeom>
              <a:avLst/>
              <a:gdLst/>
              <a:ahLst/>
              <a:cxnLst>
                <a:cxn ang="0">
                  <a:pos x="0" y="304"/>
                </a:cxn>
                <a:cxn ang="0">
                  <a:pos x="164" y="304"/>
                </a:cxn>
                <a:cxn ang="0">
                  <a:pos x="82" y="0"/>
                </a:cxn>
                <a:cxn ang="0">
                  <a:pos x="0" y="304"/>
                </a:cxn>
              </a:cxnLst>
              <a:rect l="0" t="0" r="r" b="b"/>
              <a:pathLst>
                <a:path w="164" h="304">
                  <a:moveTo>
                    <a:pt x="0" y="304"/>
                  </a:moveTo>
                  <a:lnTo>
                    <a:pt x="164" y="304"/>
                  </a:lnTo>
                  <a:lnTo>
                    <a:pt x="82" y="0"/>
                  </a:lnTo>
                  <a:lnTo>
                    <a:pt x="0" y="304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5" name="Freeform 301"/>
            <p:cNvSpPr>
              <a:spLocks/>
            </p:cNvSpPr>
            <p:nvPr/>
          </p:nvSpPr>
          <p:spPr bwMode="auto">
            <a:xfrm>
              <a:off x="984250" y="1687512"/>
              <a:ext cx="482600" cy="352425"/>
            </a:xfrm>
            <a:custGeom>
              <a:avLst/>
              <a:gdLst/>
              <a:ahLst/>
              <a:cxnLst>
                <a:cxn ang="0">
                  <a:pos x="0" y="82"/>
                </a:cxn>
                <a:cxn ang="0">
                  <a:pos x="82" y="222"/>
                </a:cxn>
                <a:cxn ang="0">
                  <a:pos x="304" y="0"/>
                </a:cxn>
                <a:cxn ang="0">
                  <a:pos x="0" y="82"/>
                </a:cxn>
              </a:cxnLst>
              <a:rect l="0" t="0" r="r" b="b"/>
              <a:pathLst>
                <a:path w="304" h="222">
                  <a:moveTo>
                    <a:pt x="0" y="82"/>
                  </a:moveTo>
                  <a:lnTo>
                    <a:pt x="82" y="222"/>
                  </a:lnTo>
                  <a:lnTo>
                    <a:pt x="304" y="0"/>
                  </a:lnTo>
                  <a:lnTo>
                    <a:pt x="0" y="8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6" name="Freeform 302"/>
            <p:cNvSpPr>
              <a:spLocks/>
            </p:cNvSpPr>
            <p:nvPr/>
          </p:nvSpPr>
          <p:spPr bwMode="auto">
            <a:xfrm>
              <a:off x="2778125" y="1585912"/>
              <a:ext cx="28575" cy="31750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20">
                  <a:moveTo>
                    <a:pt x="18" y="10"/>
                  </a:move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7" name="Freeform 303"/>
            <p:cNvSpPr>
              <a:spLocks/>
            </p:cNvSpPr>
            <p:nvPr/>
          </p:nvSpPr>
          <p:spPr bwMode="auto">
            <a:xfrm>
              <a:off x="2905125" y="180816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8" name="Freeform 304"/>
            <p:cNvSpPr>
              <a:spLocks/>
            </p:cNvSpPr>
            <p:nvPr/>
          </p:nvSpPr>
          <p:spPr bwMode="auto">
            <a:xfrm>
              <a:off x="2905125" y="2068512"/>
              <a:ext cx="31750" cy="28575"/>
            </a:xfrm>
            <a:custGeom>
              <a:avLst/>
              <a:gdLst/>
              <a:ahLst/>
              <a:cxnLst>
                <a:cxn ang="0">
                  <a:pos x="20" y="8"/>
                </a:cxn>
                <a:cxn ang="0">
                  <a:pos x="20" y="8"/>
                </a:cxn>
                <a:cxn ang="0">
                  <a:pos x="20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4" y="16"/>
                </a:cxn>
                <a:cxn ang="0">
                  <a:pos x="2" y="12"/>
                </a:cxn>
                <a:cxn ang="0">
                  <a:pos x="0" y="8"/>
                </a:cxn>
                <a:cxn ang="0">
                  <a:pos x="0" y="8"/>
                </a:cxn>
                <a:cxn ang="0">
                  <a:pos x="2" y="6"/>
                </a:cxn>
                <a:cxn ang="0">
                  <a:pos x="4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20" y="6"/>
                </a:cxn>
                <a:cxn ang="0">
                  <a:pos x="20" y="8"/>
                </a:cxn>
                <a:cxn ang="0">
                  <a:pos x="20" y="8"/>
                </a:cxn>
              </a:cxnLst>
              <a:rect l="0" t="0" r="r" b="b"/>
              <a:pathLst>
                <a:path w="20" h="18">
                  <a:moveTo>
                    <a:pt x="20" y="8"/>
                  </a:moveTo>
                  <a:lnTo>
                    <a:pt x="20" y="8"/>
                  </a:lnTo>
                  <a:lnTo>
                    <a:pt x="20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4" y="16"/>
                  </a:lnTo>
                  <a:lnTo>
                    <a:pt x="2" y="12"/>
                  </a:lnTo>
                  <a:lnTo>
                    <a:pt x="0" y="8"/>
                  </a:lnTo>
                  <a:lnTo>
                    <a:pt x="0" y="8"/>
                  </a:lnTo>
                  <a:lnTo>
                    <a:pt x="2" y="6"/>
                  </a:lnTo>
                  <a:lnTo>
                    <a:pt x="4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20" y="6"/>
                  </a:lnTo>
                  <a:lnTo>
                    <a:pt x="20" y="8"/>
                  </a:lnTo>
                  <a:lnTo>
                    <a:pt x="2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9" name="Freeform 305"/>
            <p:cNvSpPr>
              <a:spLocks/>
            </p:cNvSpPr>
            <p:nvPr/>
          </p:nvSpPr>
          <p:spPr bwMode="auto">
            <a:xfrm>
              <a:off x="2552700" y="1455737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0" name="Freeform 306"/>
            <p:cNvSpPr>
              <a:spLocks/>
            </p:cNvSpPr>
            <p:nvPr/>
          </p:nvSpPr>
          <p:spPr bwMode="auto">
            <a:xfrm>
              <a:off x="2295525" y="1455737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2" y="18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2" y="18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1" name="Freeform 307"/>
            <p:cNvSpPr>
              <a:spLocks/>
            </p:cNvSpPr>
            <p:nvPr/>
          </p:nvSpPr>
          <p:spPr bwMode="auto">
            <a:xfrm>
              <a:off x="2073275" y="1585912"/>
              <a:ext cx="28575" cy="31750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20">
                  <a:moveTo>
                    <a:pt x="18" y="10"/>
                  </a:move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2" name="Freeform 308"/>
            <p:cNvSpPr>
              <a:spLocks/>
            </p:cNvSpPr>
            <p:nvPr/>
          </p:nvSpPr>
          <p:spPr bwMode="auto">
            <a:xfrm>
              <a:off x="2073275" y="229076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3" name="Freeform 309"/>
            <p:cNvSpPr>
              <a:spLocks/>
            </p:cNvSpPr>
            <p:nvPr/>
          </p:nvSpPr>
          <p:spPr bwMode="auto">
            <a:xfrm>
              <a:off x="1943100" y="2068512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4" name="Freeform 310"/>
            <p:cNvSpPr>
              <a:spLocks/>
            </p:cNvSpPr>
            <p:nvPr/>
          </p:nvSpPr>
          <p:spPr bwMode="auto">
            <a:xfrm>
              <a:off x="1943100" y="18081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2" y="18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2" y="18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5" name="Freeform 311"/>
            <p:cNvSpPr>
              <a:spLocks/>
            </p:cNvSpPr>
            <p:nvPr/>
          </p:nvSpPr>
          <p:spPr bwMode="auto">
            <a:xfrm>
              <a:off x="2295525" y="2420937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6" name="Freeform 312"/>
            <p:cNvSpPr>
              <a:spLocks/>
            </p:cNvSpPr>
            <p:nvPr/>
          </p:nvSpPr>
          <p:spPr bwMode="auto">
            <a:xfrm>
              <a:off x="2552700" y="2420937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2" y="6"/>
                </a:cxn>
                <a:cxn ang="0">
                  <a:pos x="4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4" y="16"/>
                </a:cxn>
                <a:cxn ang="0">
                  <a:pos x="2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2" y="6"/>
                  </a:lnTo>
                  <a:lnTo>
                    <a:pt x="4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4" y="16"/>
                  </a:lnTo>
                  <a:lnTo>
                    <a:pt x="2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7" name="Freeform 313"/>
            <p:cNvSpPr>
              <a:spLocks/>
            </p:cNvSpPr>
            <p:nvPr/>
          </p:nvSpPr>
          <p:spPr bwMode="auto">
            <a:xfrm>
              <a:off x="2778125" y="229076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8" name="Freeform 314"/>
            <p:cNvSpPr>
              <a:spLocks/>
            </p:cNvSpPr>
            <p:nvPr/>
          </p:nvSpPr>
          <p:spPr bwMode="auto">
            <a:xfrm>
              <a:off x="2085975" y="1471612"/>
              <a:ext cx="352425" cy="482600"/>
            </a:xfrm>
            <a:custGeom>
              <a:avLst/>
              <a:gdLst/>
              <a:ahLst/>
              <a:cxnLst>
                <a:cxn ang="0">
                  <a:pos x="142" y="0"/>
                </a:cxn>
                <a:cxn ang="0">
                  <a:pos x="0" y="82"/>
                </a:cxn>
                <a:cxn ang="0">
                  <a:pos x="222" y="304"/>
                </a:cxn>
                <a:cxn ang="0">
                  <a:pos x="142" y="0"/>
                </a:cxn>
              </a:cxnLst>
              <a:rect l="0" t="0" r="r" b="b"/>
              <a:pathLst>
                <a:path w="222" h="304">
                  <a:moveTo>
                    <a:pt x="142" y="0"/>
                  </a:moveTo>
                  <a:lnTo>
                    <a:pt x="0" y="82"/>
                  </a:lnTo>
                  <a:lnTo>
                    <a:pt x="222" y="304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9" name="Freeform 315"/>
            <p:cNvSpPr>
              <a:spLocks/>
            </p:cNvSpPr>
            <p:nvPr/>
          </p:nvSpPr>
          <p:spPr bwMode="auto">
            <a:xfrm>
              <a:off x="1958975" y="1824037"/>
              <a:ext cx="479425" cy="257175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2"/>
                </a:cxn>
                <a:cxn ang="0">
                  <a:pos x="302" y="82"/>
                </a:cxn>
                <a:cxn ang="0">
                  <a:pos x="0" y="0"/>
                </a:cxn>
              </a:cxnLst>
              <a:rect l="0" t="0" r="r" b="b"/>
              <a:pathLst>
                <a:path w="302" h="162">
                  <a:moveTo>
                    <a:pt x="0" y="0"/>
                  </a:moveTo>
                  <a:lnTo>
                    <a:pt x="0" y="162"/>
                  </a:lnTo>
                  <a:lnTo>
                    <a:pt x="302" y="8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0" name="Freeform 316"/>
            <p:cNvSpPr>
              <a:spLocks/>
            </p:cNvSpPr>
            <p:nvPr/>
          </p:nvSpPr>
          <p:spPr bwMode="auto">
            <a:xfrm>
              <a:off x="1958975" y="1601787"/>
              <a:ext cx="479425" cy="352425"/>
            </a:xfrm>
            <a:custGeom>
              <a:avLst/>
              <a:gdLst/>
              <a:ahLst/>
              <a:cxnLst>
                <a:cxn ang="0">
                  <a:pos x="80" y="0"/>
                </a:cxn>
                <a:cxn ang="0">
                  <a:pos x="0" y="140"/>
                </a:cxn>
                <a:cxn ang="0">
                  <a:pos x="302" y="222"/>
                </a:cxn>
                <a:cxn ang="0">
                  <a:pos x="80" y="0"/>
                </a:cxn>
              </a:cxnLst>
              <a:rect l="0" t="0" r="r" b="b"/>
              <a:pathLst>
                <a:path w="302" h="222">
                  <a:moveTo>
                    <a:pt x="80" y="0"/>
                  </a:moveTo>
                  <a:lnTo>
                    <a:pt x="0" y="140"/>
                  </a:lnTo>
                  <a:lnTo>
                    <a:pt x="302" y="222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1" name="Freeform 317"/>
            <p:cNvSpPr>
              <a:spLocks/>
            </p:cNvSpPr>
            <p:nvPr/>
          </p:nvSpPr>
          <p:spPr bwMode="auto">
            <a:xfrm>
              <a:off x="2311400" y="1471612"/>
              <a:ext cx="257175" cy="482600"/>
            </a:xfrm>
            <a:custGeom>
              <a:avLst/>
              <a:gdLst/>
              <a:ahLst/>
              <a:cxnLst>
                <a:cxn ang="0">
                  <a:pos x="162" y="0"/>
                </a:cxn>
                <a:cxn ang="0">
                  <a:pos x="0" y="0"/>
                </a:cxn>
                <a:cxn ang="0">
                  <a:pos x="80" y="304"/>
                </a:cxn>
                <a:cxn ang="0">
                  <a:pos x="162" y="0"/>
                </a:cxn>
              </a:cxnLst>
              <a:rect l="0" t="0" r="r" b="b"/>
              <a:pathLst>
                <a:path w="162" h="304">
                  <a:moveTo>
                    <a:pt x="162" y="0"/>
                  </a:moveTo>
                  <a:lnTo>
                    <a:pt x="0" y="0"/>
                  </a:lnTo>
                  <a:lnTo>
                    <a:pt x="80" y="304"/>
                  </a:lnTo>
                  <a:lnTo>
                    <a:pt x="162" y="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2" name="Freeform 318"/>
            <p:cNvSpPr>
              <a:spLocks/>
            </p:cNvSpPr>
            <p:nvPr/>
          </p:nvSpPr>
          <p:spPr bwMode="auto">
            <a:xfrm>
              <a:off x="2438400" y="1601787"/>
              <a:ext cx="482600" cy="352425"/>
            </a:xfrm>
            <a:custGeom>
              <a:avLst/>
              <a:gdLst/>
              <a:ahLst/>
              <a:cxnLst>
                <a:cxn ang="0">
                  <a:pos x="304" y="140"/>
                </a:cxn>
                <a:cxn ang="0">
                  <a:pos x="222" y="0"/>
                </a:cxn>
                <a:cxn ang="0">
                  <a:pos x="0" y="222"/>
                </a:cxn>
                <a:cxn ang="0">
                  <a:pos x="304" y="140"/>
                </a:cxn>
              </a:cxnLst>
              <a:rect l="0" t="0" r="r" b="b"/>
              <a:pathLst>
                <a:path w="304" h="222">
                  <a:moveTo>
                    <a:pt x="304" y="140"/>
                  </a:moveTo>
                  <a:lnTo>
                    <a:pt x="222" y="0"/>
                  </a:lnTo>
                  <a:lnTo>
                    <a:pt x="0" y="222"/>
                  </a:lnTo>
                  <a:lnTo>
                    <a:pt x="304" y="14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3" name="Freeform 319"/>
            <p:cNvSpPr>
              <a:spLocks/>
            </p:cNvSpPr>
            <p:nvPr/>
          </p:nvSpPr>
          <p:spPr bwMode="auto">
            <a:xfrm>
              <a:off x="2438400" y="1471612"/>
              <a:ext cx="352425" cy="482600"/>
            </a:xfrm>
            <a:custGeom>
              <a:avLst/>
              <a:gdLst/>
              <a:ahLst/>
              <a:cxnLst>
                <a:cxn ang="0">
                  <a:pos x="222" y="82"/>
                </a:cxn>
                <a:cxn ang="0">
                  <a:pos x="82" y="0"/>
                </a:cxn>
                <a:cxn ang="0">
                  <a:pos x="0" y="304"/>
                </a:cxn>
                <a:cxn ang="0">
                  <a:pos x="222" y="82"/>
                </a:cxn>
              </a:cxnLst>
              <a:rect l="0" t="0" r="r" b="b"/>
              <a:pathLst>
                <a:path w="222" h="304">
                  <a:moveTo>
                    <a:pt x="222" y="82"/>
                  </a:moveTo>
                  <a:lnTo>
                    <a:pt x="82" y="0"/>
                  </a:lnTo>
                  <a:lnTo>
                    <a:pt x="0" y="304"/>
                  </a:lnTo>
                  <a:lnTo>
                    <a:pt x="222" y="8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4" name="Freeform 320"/>
            <p:cNvSpPr>
              <a:spLocks/>
            </p:cNvSpPr>
            <p:nvPr/>
          </p:nvSpPr>
          <p:spPr bwMode="auto">
            <a:xfrm>
              <a:off x="2438400" y="1954212"/>
              <a:ext cx="482600" cy="352425"/>
            </a:xfrm>
            <a:custGeom>
              <a:avLst/>
              <a:gdLst/>
              <a:ahLst/>
              <a:cxnLst>
                <a:cxn ang="0">
                  <a:pos x="222" y="222"/>
                </a:cxn>
                <a:cxn ang="0">
                  <a:pos x="304" y="80"/>
                </a:cxn>
                <a:cxn ang="0">
                  <a:pos x="0" y="0"/>
                </a:cxn>
                <a:cxn ang="0">
                  <a:pos x="222" y="222"/>
                </a:cxn>
              </a:cxnLst>
              <a:rect l="0" t="0" r="r" b="b"/>
              <a:pathLst>
                <a:path w="304" h="222">
                  <a:moveTo>
                    <a:pt x="222" y="222"/>
                  </a:moveTo>
                  <a:lnTo>
                    <a:pt x="304" y="80"/>
                  </a:lnTo>
                  <a:lnTo>
                    <a:pt x="0" y="0"/>
                  </a:lnTo>
                  <a:lnTo>
                    <a:pt x="222" y="222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5" name="Freeform 321"/>
            <p:cNvSpPr>
              <a:spLocks/>
            </p:cNvSpPr>
            <p:nvPr/>
          </p:nvSpPr>
          <p:spPr bwMode="auto">
            <a:xfrm>
              <a:off x="2438400" y="1824037"/>
              <a:ext cx="482600" cy="257175"/>
            </a:xfrm>
            <a:custGeom>
              <a:avLst/>
              <a:gdLst/>
              <a:ahLst/>
              <a:cxnLst>
                <a:cxn ang="0">
                  <a:pos x="0" y="82"/>
                </a:cxn>
                <a:cxn ang="0">
                  <a:pos x="304" y="162"/>
                </a:cxn>
                <a:cxn ang="0">
                  <a:pos x="304" y="0"/>
                </a:cxn>
                <a:cxn ang="0">
                  <a:pos x="0" y="82"/>
                </a:cxn>
              </a:cxnLst>
              <a:rect l="0" t="0" r="r" b="b"/>
              <a:pathLst>
                <a:path w="304" h="162">
                  <a:moveTo>
                    <a:pt x="0" y="82"/>
                  </a:moveTo>
                  <a:lnTo>
                    <a:pt x="304" y="162"/>
                  </a:lnTo>
                  <a:lnTo>
                    <a:pt x="304" y="0"/>
                  </a:lnTo>
                  <a:lnTo>
                    <a:pt x="0" y="8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6" name="Freeform 322"/>
            <p:cNvSpPr>
              <a:spLocks/>
            </p:cNvSpPr>
            <p:nvPr/>
          </p:nvSpPr>
          <p:spPr bwMode="auto">
            <a:xfrm>
              <a:off x="2438400" y="1954212"/>
              <a:ext cx="352425" cy="479425"/>
            </a:xfrm>
            <a:custGeom>
              <a:avLst/>
              <a:gdLst/>
              <a:ahLst/>
              <a:cxnLst>
                <a:cxn ang="0">
                  <a:pos x="82" y="302"/>
                </a:cxn>
                <a:cxn ang="0">
                  <a:pos x="222" y="222"/>
                </a:cxn>
                <a:cxn ang="0">
                  <a:pos x="0" y="0"/>
                </a:cxn>
                <a:cxn ang="0">
                  <a:pos x="82" y="302"/>
                </a:cxn>
              </a:cxnLst>
              <a:rect l="0" t="0" r="r" b="b"/>
              <a:pathLst>
                <a:path w="222" h="302">
                  <a:moveTo>
                    <a:pt x="82" y="302"/>
                  </a:moveTo>
                  <a:lnTo>
                    <a:pt x="222" y="222"/>
                  </a:lnTo>
                  <a:lnTo>
                    <a:pt x="0" y="0"/>
                  </a:lnTo>
                  <a:lnTo>
                    <a:pt x="82" y="30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7" name="Freeform 323"/>
            <p:cNvSpPr>
              <a:spLocks/>
            </p:cNvSpPr>
            <p:nvPr/>
          </p:nvSpPr>
          <p:spPr bwMode="auto">
            <a:xfrm>
              <a:off x="2085975" y="1954212"/>
              <a:ext cx="352425" cy="479425"/>
            </a:xfrm>
            <a:custGeom>
              <a:avLst/>
              <a:gdLst/>
              <a:ahLst/>
              <a:cxnLst>
                <a:cxn ang="0">
                  <a:pos x="0" y="222"/>
                </a:cxn>
                <a:cxn ang="0">
                  <a:pos x="142" y="302"/>
                </a:cxn>
                <a:cxn ang="0">
                  <a:pos x="222" y="0"/>
                </a:cxn>
                <a:cxn ang="0">
                  <a:pos x="0" y="222"/>
                </a:cxn>
              </a:cxnLst>
              <a:rect l="0" t="0" r="r" b="b"/>
              <a:pathLst>
                <a:path w="222" h="302">
                  <a:moveTo>
                    <a:pt x="0" y="222"/>
                  </a:moveTo>
                  <a:lnTo>
                    <a:pt x="142" y="302"/>
                  </a:lnTo>
                  <a:lnTo>
                    <a:pt x="222" y="0"/>
                  </a:lnTo>
                  <a:lnTo>
                    <a:pt x="0" y="22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8" name="Freeform 324"/>
            <p:cNvSpPr>
              <a:spLocks/>
            </p:cNvSpPr>
            <p:nvPr/>
          </p:nvSpPr>
          <p:spPr bwMode="auto">
            <a:xfrm>
              <a:off x="2311400" y="1954212"/>
              <a:ext cx="257175" cy="479425"/>
            </a:xfrm>
            <a:custGeom>
              <a:avLst/>
              <a:gdLst/>
              <a:ahLst/>
              <a:cxnLst>
                <a:cxn ang="0">
                  <a:pos x="0" y="302"/>
                </a:cxn>
                <a:cxn ang="0">
                  <a:pos x="162" y="302"/>
                </a:cxn>
                <a:cxn ang="0">
                  <a:pos x="80" y="0"/>
                </a:cxn>
                <a:cxn ang="0">
                  <a:pos x="0" y="302"/>
                </a:cxn>
              </a:cxnLst>
              <a:rect l="0" t="0" r="r" b="b"/>
              <a:pathLst>
                <a:path w="162" h="302">
                  <a:moveTo>
                    <a:pt x="0" y="302"/>
                  </a:moveTo>
                  <a:lnTo>
                    <a:pt x="162" y="302"/>
                  </a:lnTo>
                  <a:lnTo>
                    <a:pt x="80" y="0"/>
                  </a:lnTo>
                  <a:lnTo>
                    <a:pt x="0" y="302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49" name="Freeform 325"/>
            <p:cNvSpPr>
              <a:spLocks/>
            </p:cNvSpPr>
            <p:nvPr/>
          </p:nvSpPr>
          <p:spPr bwMode="auto">
            <a:xfrm>
              <a:off x="1958975" y="1954212"/>
              <a:ext cx="479425" cy="352425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80" y="222"/>
                </a:cxn>
                <a:cxn ang="0">
                  <a:pos x="302" y="0"/>
                </a:cxn>
                <a:cxn ang="0">
                  <a:pos x="0" y="80"/>
                </a:cxn>
              </a:cxnLst>
              <a:rect l="0" t="0" r="r" b="b"/>
              <a:pathLst>
                <a:path w="302" h="222">
                  <a:moveTo>
                    <a:pt x="0" y="80"/>
                  </a:moveTo>
                  <a:lnTo>
                    <a:pt x="80" y="222"/>
                  </a:lnTo>
                  <a:lnTo>
                    <a:pt x="302" y="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0" name="Freeform 326"/>
            <p:cNvSpPr>
              <a:spLocks/>
            </p:cNvSpPr>
            <p:nvPr/>
          </p:nvSpPr>
          <p:spPr bwMode="auto">
            <a:xfrm>
              <a:off x="3746500" y="13192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8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8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8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8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1" name="Freeform 327"/>
            <p:cNvSpPr>
              <a:spLocks/>
            </p:cNvSpPr>
            <p:nvPr/>
          </p:nvSpPr>
          <p:spPr bwMode="auto">
            <a:xfrm>
              <a:off x="3876675" y="1544637"/>
              <a:ext cx="31750" cy="28575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18">
                  <a:moveTo>
                    <a:pt x="20" y="10"/>
                  </a:moveTo>
                  <a:lnTo>
                    <a:pt x="20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2" name="Freeform 328"/>
            <p:cNvSpPr>
              <a:spLocks/>
            </p:cNvSpPr>
            <p:nvPr/>
          </p:nvSpPr>
          <p:spPr bwMode="auto">
            <a:xfrm>
              <a:off x="3876675" y="18018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3" name="Freeform 329"/>
            <p:cNvSpPr>
              <a:spLocks/>
            </p:cNvSpPr>
            <p:nvPr/>
          </p:nvSpPr>
          <p:spPr bwMode="auto">
            <a:xfrm>
              <a:off x="3524250" y="1192212"/>
              <a:ext cx="31750" cy="28575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18">
                  <a:moveTo>
                    <a:pt x="20" y="10"/>
                  </a:moveTo>
                  <a:lnTo>
                    <a:pt x="20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4" name="Freeform 330"/>
            <p:cNvSpPr>
              <a:spLocks/>
            </p:cNvSpPr>
            <p:nvPr/>
          </p:nvSpPr>
          <p:spPr bwMode="auto">
            <a:xfrm>
              <a:off x="3267075" y="1192212"/>
              <a:ext cx="28575" cy="28575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18"/>
                </a:cxn>
                <a:cxn ang="0">
                  <a:pos x="8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18">
                  <a:moveTo>
                    <a:pt x="18" y="10"/>
                  </a:moveTo>
                  <a:lnTo>
                    <a:pt x="18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18"/>
                  </a:lnTo>
                  <a:lnTo>
                    <a:pt x="8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5" name="Freeform 331"/>
            <p:cNvSpPr>
              <a:spLocks/>
            </p:cNvSpPr>
            <p:nvPr/>
          </p:nvSpPr>
          <p:spPr bwMode="auto">
            <a:xfrm>
              <a:off x="3041650" y="13192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6" name="Freeform 332"/>
            <p:cNvSpPr>
              <a:spLocks/>
            </p:cNvSpPr>
            <p:nvPr/>
          </p:nvSpPr>
          <p:spPr bwMode="auto">
            <a:xfrm>
              <a:off x="3041650" y="20240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7" name="Freeform 333"/>
            <p:cNvSpPr>
              <a:spLocks/>
            </p:cNvSpPr>
            <p:nvPr/>
          </p:nvSpPr>
          <p:spPr bwMode="auto">
            <a:xfrm>
              <a:off x="2914650" y="180181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8" name="Freeform 334"/>
            <p:cNvSpPr>
              <a:spLocks/>
            </p:cNvSpPr>
            <p:nvPr/>
          </p:nvSpPr>
          <p:spPr bwMode="auto">
            <a:xfrm>
              <a:off x="2914650" y="1544637"/>
              <a:ext cx="28575" cy="28575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18"/>
                </a:cxn>
                <a:cxn ang="0">
                  <a:pos x="8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18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18"/>
                  </a:lnTo>
                  <a:lnTo>
                    <a:pt x="8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59" name="Freeform 335"/>
            <p:cNvSpPr>
              <a:spLocks/>
            </p:cNvSpPr>
            <p:nvPr/>
          </p:nvSpPr>
          <p:spPr bwMode="auto">
            <a:xfrm>
              <a:off x="3267075" y="2154237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0" name="Freeform 336"/>
            <p:cNvSpPr>
              <a:spLocks/>
            </p:cNvSpPr>
            <p:nvPr/>
          </p:nvSpPr>
          <p:spPr bwMode="auto">
            <a:xfrm>
              <a:off x="3524250" y="2154237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1" name="Freeform 337"/>
            <p:cNvSpPr>
              <a:spLocks/>
            </p:cNvSpPr>
            <p:nvPr/>
          </p:nvSpPr>
          <p:spPr bwMode="auto">
            <a:xfrm>
              <a:off x="3746500" y="20240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8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8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8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20" y="14"/>
                  </a:lnTo>
                  <a:lnTo>
                    <a:pt x="18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2" name="Freeform 338"/>
            <p:cNvSpPr>
              <a:spLocks/>
            </p:cNvSpPr>
            <p:nvPr/>
          </p:nvSpPr>
          <p:spPr bwMode="auto">
            <a:xfrm>
              <a:off x="3057525" y="1208087"/>
              <a:ext cx="352425" cy="479425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0" y="80"/>
                </a:cxn>
                <a:cxn ang="0">
                  <a:pos x="222" y="302"/>
                </a:cxn>
                <a:cxn ang="0">
                  <a:pos x="140" y="0"/>
                </a:cxn>
              </a:cxnLst>
              <a:rect l="0" t="0" r="r" b="b"/>
              <a:pathLst>
                <a:path w="222" h="302">
                  <a:moveTo>
                    <a:pt x="140" y="0"/>
                  </a:moveTo>
                  <a:lnTo>
                    <a:pt x="0" y="80"/>
                  </a:lnTo>
                  <a:lnTo>
                    <a:pt x="222" y="302"/>
                  </a:lnTo>
                  <a:lnTo>
                    <a:pt x="140" y="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3" name="Freeform 339"/>
            <p:cNvSpPr>
              <a:spLocks/>
            </p:cNvSpPr>
            <p:nvPr/>
          </p:nvSpPr>
          <p:spPr bwMode="auto">
            <a:xfrm>
              <a:off x="2927350" y="1560512"/>
              <a:ext cx="482600" cy="257175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2"/>
                </a:cxn>
                <a:cxn ang="0">
                  <a:pos x="304" y="80"/>
                </a:cxn>
                <a:cxn ang="0">
                  <a:pos x="0" y="0"/>
                </a:cxn>
              </a:cxnLst>
              <a:rect l="0" t="0" r="r" b="b"/>
              <a:pathLst>
                <a:path w="304" h="162">
                  <a:moveTo>
                    <a:pt x="0" y="0"/>
                  </a:moveTo>
                  <a:lnTo>
                    <a:pt x="0" y="162"/>
                  </a:lnTo>
                  <a:lnTo>
                    <a:pt x="304" y="8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4" name="Freeform 340"/>
            <p:cNvSpPr>
              <a:spLocks/>
            </p:cNvSpPr>
            <p:nvPr/>
          </p:nvSpPr>
          <p:spPr bwMode="auto">
            <a:xfrm>
              <a:off x="2927350" y="1335087"/>
              <a:ext cx="482600" cy="352425"/>
            </a:xfrm>
            <a:custGeom>
              <a:avLst/>
              <a:gdLst/>
              <a:ahLst/>
              <a:cxnLst>
                <a:cxn ang="0">
                  <a:pos x="82" y="0"/>
                </a:cxn>
                <a:cxn ang="0">
                  <a:pos x="0" y="142"/>
                </a:cxn>
                <a:cxn ang="0">
                  <a:pos x="304" y="222"/>
                </a:cxn>
                <a:cxn ang="0">
                  <a:pos x="82" y="0"/>
                </a:cxn>
              </a:cxnLst>
              <a:rect l="0" t="0" r="r" b="b"/>
              <a:pathLst>
                <a:path w="304" h="222">
                  <a:moveTo>
                    <a:pt x="82" y="0"/>
                  </a:moveTo>
                  <a:lnTo>
                    <a:pt x="0" y="142"/>
                  </a:lnTo>
                  <a:lnTo>
                    <a:pt x="304" y="222"/>
                  </a:lnTo>
                  <a:lnTo>
                    <a:pt x="82" y="0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5" name="Freeform 341"/>
            <p:cNvSpPr>
              <a:spLocks/>
            </p:cNvSpPr>
            <p:nvPr/>
          </p:nvSpPr>
          <p:spPr bwMode="auto">
            <a:xfrm>
              <a:off x="3279775" y="1208087"/>
              <a:ext cx="260350" cy="479425"/>
            </a:xfrm>
            <a:custGeom>
              <a:avLst/>
              <a:gdLst/>
              <a:ahLst/>
              <a:cxnLst>
                <a:cxn ang="0">
                  <a:pos x="164" y="0"/>
                </a:cxn>
                <a:cxn ang="0">
                  <a:pos x="0" y="0"/>
                </a:cxn>
                <a:cxn ang="0">
                  <a:pos x="82" y="302"/>
                </a:cxn>
                <a:cxn ang="0">
                  <a:pos x="164" y="0"/>
                </a:cxn>
              </a:cxnLst>
              <a:rect l="0" t="0" r="r" b="b"/>
              <a:pathLst>
                <a:path w="164" h="302">
                  <a:moveTo>
                    <a:pt x="164" y="0"/>
                  </a:moveTo>
                  <a:lnTo>
                    <a:pt x="0" y="0"/>
                  </a:lnTo>
                  <a:lnTo>
                    <a:pt x="82" y="302"/>
                  </a:lnTo>
                  <a:lnTo>
                    <a:pt x="164" y="0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6" name="Freeform 342"/>
            <p:cNvSpPr>
              <a:spLocks/>
            </p:cNvSpPr>
            <p:nvPr/>
          </p:nvSpPr>
          <p:spPr bwMode="auto">
            <a:xfrm>
              <a:off x="3409950" y="1335087"/>
              <a:ext cx="482600" cy="352425"/>
            </a:xfrm>
            <a:custGeom>
              <a:avLst/>
              <a:gdLst/>
              <a:ahLst/>
              <a:cxnLst>
                <a:cxn ang="0">
                  <a:pos x="304" y="142"/>
                </a:cxn>
                <a:cxn ang="0">
                  <a:pos x="222" y="0"/>
                </a:cxn>
                <a:cxn ang="0">
                  <a:pos x="0" y="222"/>
                </a:cxn>
                <a:cxn ang="0">
                  <a:pos x="304" y="142"/>
                </a:cxn>
              </a:cxnLst>
              <a:rect l="0" t="0" r="r" b="b"/>
              <a:pathLst>
                <a:path w="304" h="222">
                  <a:moveTo>
                    <a:pt x="304" y="142"/>
                  </a:moveTo>
                  <a:lnTo>
                    <a:pt x="222" y="0"/>
                  </a:lnTo>
                  <a:lnTo>
                    <a:pt x="0" y="222"/>
                  </a:lnTo>
                  <a:lnTo>
                    <a:pt x="304" y="14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7" name="Freeform 343"/>
            <p:cNvSpPr>
              <a:spLocks/>
            </p:cNvSpPr>
            <p:nvPr/>
          </p:nvSpPr>
          <p:spPr bwMode="auto">
            <a:xfrm>
              <a:off x="3409950" y="1208087"/>
              <a:ext cx="352425" cy="479425"/>
            </a:xfrm>
            <a:custGeom>
              <a:avLst/>
              <a:gdLst/>
              <a:ahLst/>
              <a:cxnLst>
                <a:cxn ang="0">
                  <a:pos x="222" y="80"/>
                </a:cxn>
                <a:cxn ang="0">
                  <a:pos x="82" y="0"/>
                </a:cxn>
                <a:cxn ang="0">
                  <a:pos x="0" y="302"/>
                </a:cxn>
                <a:cxn ang="0">
                  <a:pos x="222" y="80"/>
                </a:cxn>
              </a:cxnLst>
              <a:rect l="0" t="0" r="r" b="b"/>
              <a:pathLst>
                <a:path w="222" h="302">
                  <a:moveTo>
                    <a:pt x="222" y="80"/>
                  </a:moveTo>
                  <a:lnTo>
                    <a:pt x="82" y="0"/>
                  </a:lnTo>
                  <a:lnTo>
                    <a:pt x="0" y="302"/>
                  </a:lnTo>
                  <a:lnTo>
                    <a:pt x="222" y="8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8" name="Freeform 344"/>
            <p:cNvSpPr>
              <a:spLocks/>
            </p:cNvSpPr>
            <p:nvPr/>
          </p:nvSpPr>
          <p:spPr bwMode="auto">
            <a:xfrm>
              <a:off x="3409950" y="1687512"/>
              <a:ext cx="482600" cy="352425"/>
            </a:xfrm>
            <a:custGeom>
              <a:avLst/>
              <a:gdLst/>
              <a:ahLst/>
              <a:cxnLst>
                <a:cxn ang="0">
                  <a:pos x="222" y="222"/>
                </a:cxn>
                <a:cxn ang="0">
                  <a:pos x="304" y="82"/>
                </a:cxn>
                <a:cxn ang="0">
                  <a:pos x="0" y="0"/>
                </a:cxn>
                <a:cxn ang="0">
                  <a:pos x="222" y="222"/>
                </a:cxn>
              </a:cxnLst>
              <a:rect l="0" t="0" r="r" b="b"/>
              <a:pathLst>
                <a:path w="304" h="222">
                  <a:moveTo>
                    <a:pt x="222" y="222"/>
                  </a:moveTo>
                  <a:lnTo>
                    <a:pt x="304" y="82"/>
                  </a:lnTo>
                  <a:lnTo>
                    <a:pt x="0" y="0"/>
                  </a:lnTo>
                  <a:lnTo>
                    <a:pt x="222" y="22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9" name="Freeform 345"/>
            <p:cNvSpPr>
              <a:spLocks/>
            </p:cNvSpPr>
            <p:nvPr/>
          </p:nvSpPr>
          <p:spPr bwMode="auto">
            <a:xfrm>
              <a:off x="3409950" y="1560512"/>
              <a:ext cx="482600" cy="257175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304" y="162"/>
                </a:cxn>
                <a:cxn ang="0">
                  <a:pos x="304" y="0"/>
                </a:cxn>
                <a:cxn ang="0">
                  <a:pos x="0" y="80"/>
                </a:cxn>
              </a:cxnLst>
              <a:rect l="0" t="0" r="r" b="b"/>
              <a:pathLst>
                <a:path w="304" h="162">
                  <a:moveTo>
                    <a:pt x="0" y="80"/>
                  </a:moveTo>
                  <a:lnTo>
                    <a:pt x="304" y="162"/>
                  </a:lnTo>
                  <a:lnTo>
                    <a:pt x="304" y="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0" name="Freeform 346"/>
            <p:cNvSpPr>
              <a:spLocks/>
            </p:cNvSpPr>
            <p:nvPr/>
          </p:nvSpPr>
          <p:spPr bwMode="auto">
            <a:xfrm>
              <a:off x="3409950" y="1687512"/>
              <a:ext cx="352425" cy="482600"/>
            </a:xfrm>
            <a:custGeom>
              <a:avLst/>
              <a:gdLst/>
              <a:ahLst/>
              <a:cxnLst>
                <a:cxn ang="0">
                  <a:pos x="82" y="304"/>
                </a:cxn>
                <a:cxn ang="0">
                  <a:pos x="222" y="222"/>
                </a:cxn>
                <a:cxn ang="0">
                  <a:pos x="0" y="0"/>
                </a:cxn>
                <a:cxn ang="0">
                  <a:pos x="82" y="304"/>
                </a:cxn>
              </a:cxnLst>
              <a:rect l="0" t="0" r="r" b="b"/>
              <a:pathLst>
                <a:path w="222" h="304">
                  <a:moveTo>
                    <a:pt x="82" y="304"/>
                  </a:moveTo>
                  <a:lnTo>
                    <a:pt x="222" y="222"/>
                  </a:lnTo>
                  <a:lnTo>
                    <a:pt x="0" y="0"/>
                  </a:lnTo>
                  <a:lnTo>
                    <a:pt x="82" y="304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1" name="Freeform 347"/>
            <p:cNvSpPr>
              <a:spLocks/>
            </p:cNvSpPr>
            <p:nvPr/>
          </p:nvSpPr>
          <p:spPr bwMode="auto">
            <a:xfrm>
              <a:off x="3057525" y="1687512"/>
              <a:ext cx="352425" cy="482600"/>
            </a:xfrm>
            <a:custGeom>
              <a:avLst/>
              <a:gdLst/>
              <a:ahLst/>
              <a:cxnLst>
                <a:cxn ang="0">
                  <a:pos x="0" y="222"/>
                </a:cxn>
                <a:cxn ang="0">
                  <a:pos x="140" y="304"/>
                </a:cxn>
                <a:cxn ang="0">
                  <a:pos x="222" y="0"/>
                </a:cxn>
                <a:cxn ang="0">
                  <a:pos x="0" y="222"/>
                </a:cxn>
              </a:cxnLst>
              <a:rect l="0" t="0" r="r" b="b"/>
              <a:pathLst>
                <a:path w="222" h="304">
                  <a:moveTo>
                    <a:pt x="0" y="222"/>
                  </a:moveTo>
                  <a:lnTo>
                    <a:pt x="140" y="304"/>
                  </a:lnTo>
                  <a:lnTo>
                    <a:pt x="222" y="0"/>
                  </a:lnTo>
                  <a:lnTo>
                    <a:pt x="0" y="222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2" name="Freeform 348"/>
            <p:cNvSpPr>
              <a:spLocks/>
            </p:cNvSpPr>
            <p:nvPr/>
          </p:nvSpPr>
          <p:spPr bwMode="auto">
            <a:xfrm>
              <a:off x="3279775" y="1687512"/>
              <a:ext cx="260350" cy="482600"/>
            </a:xfrm>
            <a:custGeom>
              <a:avLst/>
              <a:gdLst/>
              <a:ahLst/>
              <a:cxnLst>
                <a:cxn ang="0">
                  <a:pos x="0" y="304"/>
                </a:cxn>
                <a:cxn ang="0">
                  <a:pos x="164" y="304"/>
                </a:cxn>
                <a:cxn ang="0">
                  <a:pos x="82" y="0"/>
                </a:cxn>
                <a:cxn ang="0">
                  <a:pos x="0" y="304"/>
                </a:cxn>
              </a:cxnLst>
              <a:rect l="0" t="0" r="r" b="b"/>
              <a:pathLst>
                <a:path w="164" h="304">
                  <a:moveTo>
                    <a:pt x="0" y="304"/>
                  </a:moveTo>
                  <a:lnTo>
                    <a:pt x="164" y="304"/>
                  </a:lnTo>
                  <a:lnTo>
                    <a:pt x="82" y="0"/>
                  </a:lnTo>
                  <a:lnTo>
                    <a:pt x="0" y="304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3" name="Freeform 349"/>
            <p:cNvSpPr>
              <a:spLocks/>
            </p:cNvSpPr>
            <p:nvPr/>
          </p:nvSpPr>
          <p:spPr bwMode="auto">
            <a:xfrm>
              <a:off x="2927350" y="1687512"/>
              <a:ext cx="482600" cy="352425"/>
            </a:xfrm>
            <a:custGeom>
              <a:avLst/>
              <a:gdLst/>
              <a:ahLst/>
              <a:cxnLst>
                <a:cxn ang="0">
                  <a:pos x="0" y="82"/>
                </a:cxn>
                <a:cxn ang="0">
                  <a:pos x="82" y="222"/>
                </a:cxn>
                <a:cxn ang="0">
                  <a:pos x="304" y="0"/>
                </a:cxn>
                <a:cxn ang="0">
                  <a:pos x="0" y="82"/>
                </a:cxn>
              </a:cxnLst>
              <a:rect l="0" t="0" r="r" b="b"/>
              <a:pathLst>
                <a:path w="304" h="222">
                  <a:moveTo>
                    <a:pt x="0" y="82"/>
                  </a:moveTo>
                  <a:lnTo>
                    <a:pt x="82" y="222"/>
                  </a:lnTo>
                  <a:lnTo>
                    <a:pt x="304" y="0"/>
                  </a:lnTo>
                  <a:lnTo>
                    <a:pt x="0" y="8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4" name="Freeform 350"/>
            <p:cNvSpPr>
              <a:spLocks/>
            </p:cNvSpPr>
            <p:nvPr/>
          </p:nvSpPr>
          <p:spPr bwMode="auto">
            <a:xfrm>
              <a:off x="4721225" y="1585912"/>
              <a:ext cx="28575" cy="31750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20">
                  <a:moveTo>
                    <a:pt x="18" y="10"/>
                  </a:move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5" name="Freeform 351"/>
            <p:cNvSpPr>
              <a:spLocks/>
            </p:cNvSpPr>
            <p:nvPr/>
          </p:nvSpPr>
          <p:spPr bwMode="auto">
            <a:xfrm>
              <a:off x="4848225" y="180816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6" name="Freeform 352"/>
            <p:cNvSpPr>
              <a:spLocks/>
            </p:cNvSpPr>
            <p:nvPr/>
          </p:nvSpPr>
          <p:spPr bwMode="auto">
            <a:xfrm>
              <a:off x="4848225" y="2068512"/>
              <a:ext cx="31750" cy="28575"/>
            </a:xfrm>
            <a:custGeom>
              <a:avLst/>
              <a:gdLst/>
              <a:ahLst/>
              <a:cxnLst>
                <a:cxn ang="0">
                  <a:pos x="20" y="8"/>
                </a:cxn>
                <a:cxn ang="0">
                  <a:pos x="20" y="8"/>
                </a:cxn>
                <a:cxn ang="0">
                  <a:pos x="20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4" y="16"/>
                </a:cxn>
                <a:cxn ang="0">
                  <a:pos x="2" y="12"/>
                </a:cxn>
                <a:cxn ang="0">
                  <a:pos x="0" y="8"/>
                </a:cxn>
                <a:cxn ang="0">
                  <a:pos x="0" y="8"/>
                </a:cxn>
                <a:cxn ang="0">
                  <a:pos x="2" y="6"/>
                </a:cxn>
                <a:cxn ang="0">
                  <a:pos x="4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20" y="6"/>
                </a:cxn>
                <a:cxn ang="0">
                  <a:pos x="20" y="8"/>
                </a:cxn>
                <a:cxn ang="0">
                  <a:pos x="20" y="8"/>
                </a:cxn>
              </a:cxnLst>
              <a:rect l="0" t="0" r="r" b="b"/>
              <a:pathLst>
                <a:path w="20" h="18">
                  <a:moveTo>
                    <a:pt x="20" y="8"/>
                  </a:moveTo>
                  <a:lnTo>
                    <a:pt x="20" y="8"/>
                  </a:lnTo>
                  <a:lnTo>
                    <a:pt x="20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4" y="16"/>
                  </a:lnTo>
                  <a:lnTo>
                    <a:pt x="2" y="12"/>
                  </a:lnTo>
                  <a:lnTo>
                    <a:pt x="0" y="8"/>
                  </a:lnTo>
                  <a:lnTo>
                    <a:pt x="0" y="8"/>
                  </a:lnTo>
                  <a:lnTo>
                    <a:pt x="2" y="6"/>
                  </a:lnTo>
                  <a:lnTo>
                    <a:pt x="4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20" y="6"/>
                  </a:lnTo>
                  <a:lnTo>
                    <a:pt x="20" y="8"/>
                  </a:lnTo>
                  <a:lnTo>
                    <a:pt x="2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7" name="Freeform 353"/>
            <p:cNvSpPr>
              <a:spLocks/>
            </p:cNvSpPr>
            <p:nvPr/>
          </p:nvSpPr>
          <p:spPr bwMode="auto">
            <a:xfrm>
              <a:off x="4495800" y="1455737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8" name="Freeform 354"/>
            <p:cNvSpPr>
              <a:spLocks/>
            </p:cNvSpPr>
            <p:nvPr/>
          </p:nvSpPr>
          <p:spPr bwMode="auto">
            <a:xfrm>
              <a:off x="4238625" y="1455737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2" y="18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2" y="18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9" name="Freeform 355"/>
            <p:cNvSpPr>
              <a:spLocks/>
            </p:cNvSpPr>
            <p:nvPr/>
          </p:nvSpPr>
          <p:spPr bwMode="auto">
            <a:xfrm>
              <a:off x="4016375" y="1585912"/>
              <a:ext cx="28575" cy="31750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20">
                  <a:moveTo>
                    <a:pt x="18" y="10"/>
                  </a:move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0" name="Freeform 356"/>
            <p:cNvSpPr>
              <a:spLocks/>
            </p:cNvSpPr>
            <p:nvPr/>
          </p:nvSpPr>
          <p:spPr bwMode="auto">
            <a:xfrm>
              <a:off x="4016375" y="229076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1" name="Freeform 357"/>
            <p:cNvSpPr>
              <a:spLocks/>
            </p:cNvSpPr>
            <p:nvPr/>
          </p:nvSpPr>
          <p:spPr bwMode="auto">
            <a:xfrm>
              <a:off x="3886200" y="2068512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2" name="Freeform 358"/>
            <p:cNvSpPr>
              <a:spLocks/>
            </p:cNvSpPr>
            <p:nvPr/>
          </p:nvSpPr>
          <p:spPr bwMode="auto">
            <a:xfrm>
              <a:off x="3886200" y="18081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2" y="18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2" y="18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3" name="Freeform 359"/>
            <p:cNvSpPr>
              <a:spLocks/>
            </p:cNvSpPr>
            <p:nvPr/>
          </p:nvSpPr>
          <p:spPr bwMode="auto">
            <a:xfrm>
              <a:off x="4238625" y="2420937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4" name="Freeform 360"/>
            <p:cNvSpPr>
              <a:spLocks/>
            </p:cNvSpPr>
            <p:nvPr/>
          </p:nvSpPr>
          <p:spPr bwMode="auto">
            <a:xfrm>
              <a:off x="4495800" y="2420937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2" y="6"/>
                </a:cxn>
                <a:cxn ang="0">
                  <a:pos x="4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4" y="16"/>
                </a:cxn>
                <a:cxn ang="0">
                  <a:pos x="2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2" y="6"/>
                  </a:lnTo>
                  <a:lnTo>
                    <a:pt x="4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4" y="16"/>
                  </a:lnTo>
                  <a:lnTo>
                    <a:pt x="2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5" name="Freeform 361"/>
            <p:cNvSpPr>
              <a:spLocks/>
            </p:cNvSpPr>
            <p:nvPr/>
          </p:nvSpPr>
          <p:spPr bwMode="auto">
            <a:xfrm>
              <a:off x="4721225" y="229076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6" name="Freeform 362"/>
            <p:cNvSpPr>
              <a:spLocks/>
            </p:cNvSpPr>
            <p:nvPr/>
          </p:nvSpPr>
          <p:spPr bwMode="auto">
            <a:xfrm>
              <a:off x="4029075" y="1471612"/>
              <a:ext cx="352425" cy="482600"/>
            </a:xfrm>
            <a:custGeom>
              <a:avLst/>
              <a:gdLst/>
              <a:ahLst/>
              <a:cxnLst>
                <a:cxn ang="0">
                  <a:pos x="142" y="0"/>
                </a:cxn>
                <a:cxn ang="0">
                  <a:pos x="0" y="82"/>
                </a:cxn>
                <a:cxn ang="0">
                  <a:pos x="222" y="304"/>
                </a:cxn>
                <a:cxn ang="0">
                  <a:pos x="142" y="0"/>
                </a:cxn>
              </a:cxnLst>
              <a:rect l="0" t="0" r="r" b="b"/>
              <a:pathLst>
                <a:path w="222" h="304">
                  <a:moveTo>
                    <a:pt x="142" y="0"/>
                  </a:moveTo>
                  <a:lnTo>
                    <a:pt x="0" y="82"/>
                  </a:lnTo>
                  <a:lnTo>
                    <a:pt x="222" y="304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7" name="Freeform 363"/>
            <p:cNvSpPr>
              <a:spLocks/>
            </p:cNvSpPr>
            <p:nvPr/>
          </p:nvSpPr>
          <p:spPr bwMode="auto">
            <a:xfrm>
              <a:off x="3902075" y="1824037"/>
              <a:ext cx="479425" cy="257175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2"/>
                </a:cxn>
                <a:cxn ang="0">
                  <a:pos x="302" y="82"/>
                </a:cxn>
                <a:cxn ang="0">
                  <a:pos x="0" y="0"/>
                </a:cxn>
              </a:cxnLst>
              <a:rect l="0" t="0" r="r" b="b"/>
              <a:pathLst>
                <a:path w="302" h="162">
                  <a:moveTo>
                    <a:pt x="0" y="0"/>
                  </a:moveTo>
                  <a:lnTo>
                    <a:pt x="0" y="162"/>
                  </a:lnTo>
                  <a:lnTo>
                    <a:pt x="302" y="8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8" name="Freeform 364"/>
            <p:cNvSpPr>
              <a:spLocks/>
            </p:cNvSpPr>
            <p:nvPr/>
          </p:nvSpPr>
          <p:spPr bwMode="auto">
            <a:xfrm>
              <a:off x="3902075" y="1601787"/>
              <a:ext cx="479425" cy="352425"/>
            </a:xfrm>
            <a:custGeom>
              <a:avLst/>
              <a:gdLst/>
              <a:ahLst/>
              <a:cxnLst>
                <a:cxn ang="0">
                  <a:pos x="80" y="0"/>
                </a:cxn>
                <a:cxn ang="0">
                  <a:pos x="0" y="140"/>
                </a:cxn>
                <a:cxn ang="0">
                  <a:pos x="302" y="222"/>
                </a:cxn>
                <a:cxn ang="0">
                  <a:pos x="80" y="0"/>
                </a:cxn>
              </a:cxnLst>
              <a:rect l="0" t="0" r="r" b="b"/>
              <a:pathLst>
                <a:path w="302" h="222">
                  <a:moveTo>
                    <a:pt x="80" y="0"/>
                  </a:moveTo>
                  <a:lnTo>
                    <a:pt x="0" y="140"/>
                  </a:lnTo>
                  <a:lnTo>
                    <a:pt x="302" y="222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9" name="Freeform 365"/>
            <p:cNvSpPr>
              <a:spLocks/>
            </p:cNvSpPr>
            <p:nvPr/>
          </p:nvSpPr>
          <p:spPr bwMode="auto">
            <a:xfrm>
              <a:off x="4254500" y="1471612"/>
              <a:ext cx="257175" cy="482600"/>
            </a:xfrm>
            <a:custGeom>
              <a:avLst/>
              <a:gdLst/>
              <a:ahLst/>
              <a:cxnLst>
                <a:cxn ang="0">
                  <a:pos x="162" y="0"/>
                </a:cxn>
                <a:cxn ang="0">
                  <a:pos x="0" y="0"/>
                </a:cxn>
                <a:cxn ang="0">
                  <a:pos x="80" y="304"/>
                </a:cxn>
                <a:cxn ang="0">
                  <a:pos x="162" y="0"/>
                </a:cxn>
              </a:cxnLst>
              <a:rect l="0" t="0" r="r" b="b"/>
              <a:pathLst>
                <a:path w="162" h="304">
                  <a:moveTo>
                    <a:pt x="162" y="0"/>
                  </a:moveTo>
                  <a:lnTo>
                    <a:pt x="0" y="0"/>
                  </a:lnTo>
                  <a:lnTo>
                    <a:pt x="80" y="304"/>
                  </a:lnTo>
                  <a:lnTo>
                    <a:pt x="162" y="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0" name="Freeform 366"/>
            <p:cNvSpPr>
              <a:spLocks/>
            </p:cNvSpPr>
            <p:nvPr/>
          </p:nvSpPr>
          <p:spPr bwMode="auto">
            <a:xfrm>
              <a:off x="4381500" y="1601787"/>
              <a:ext cx="482600" cy="352425"/>
            </a:xfrm>
            <a:custGeom>
              <a:avLst/>
              <a:gdLst/>
              <a:ahLst/>
              <a:cxnLst>
                <a:cxn ang="0">
                  <a:pos x="304" y="140"/>
                </a:cxn>
                <a:cxn ang="0">
                  <a:pos x="222" y="0"/>
                </a:cxn>
                <a:cxn ang="0">
                  <a:pos x="0" y="222"/>
                </a:cxn>
                <a:cxn ang="0">
                  <a:pos x="304" y="140"/>
                </a:cxn>
              </a:cxnLst>
              <a:rect l="0" t="0" r="r" b="b"/>
              <a:pathLst>
                <a:path w="304" h="222">
                  <a:moveTo>
                    <a:pt x="304" y="140"/>
                  </a:moveTo>
                  <a:lnTo>
                    <a:pt x="222" y="0"/>
                  </a:lnTo>
                  <a:lnTo>
                    <a:pt x="0" y="222"/>
                  </a:lnTo>
                  <a:lnTo>
                    <a:pt x="304" y="14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1" name="Freeform 367"/>
            <p:cNvSpPr>
              <a:spLocks/>
            </p:cNvSpPr>
            <p:nvPr/>
          </p:nvSpPr>
          <p:spPr bwMode="auto">
            <a:xfrm>
              <a:off x="4381500" y="1471612"/>
              <a:ext cx="352425" cy="482600"/>
            </a:xfrm>
            <a:custGeom>
              <a:avLst/>
              <a:gdLst/>
              <a:ahLst/>
              <a:cxnLst>
                <a:cxn ang="0">
                  <a:pos x="222" y="82"/>
                </a:cxn>
                <a:cxn ang="0">
                  <a:pos x="82" y="0"/>
                </a:cxn>
                <a:cxn ang="0">
                  <a:pos x="0" y="304"/>
                </a:cxn>
                <a:cxn ang="0">
                  <a:pos x="222" y="82"/>
                </a:cxn>
              </a:cxnLst>
              <a:rect l="0" t="0" r="r" b="b"/>
              <a:pathLst>
                <a:path w="222" h="304">
                  <a:moveTo>
                    <a:pt x="222" y="82"/>
                  </a:moveTo>
                  <a:lnTo>
                    <a:pt x="82" y="0"/>
                  </a:lnTo>
                  <a:lnTo>
                    <a:pt x="0" y="304"/>
                  </a:lnTo>
                  <a:lnTo>
                    <a:pt x="222" y="8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2" name="Freeform 368"/>
            <p:cNvSpPr>
              <a:spLocks/>
            </p:cNvSpPr>
            <p:nvPr/>
          </p:nvSpPr>
          <p:spPr bwMode="auto">
            <a:xfrm>
              <a:off x="4381500" y="1954212"/>
              <a:ext cx="482600" cy="352425"/>
            </a:xfrm>
            <a:custGeom>
              <a:avLst/>
              <a:gdLst/>
              <a:ahLst/>
              <a:cxnLst>
                <a:cxn ang="0">
                  <a:pos x="222" y="222"/>
                </a:cxn>
                <a:cxn ang="0">
                  <a:pos x="304" y="80"/>
                </a:cxn>
                <a:cxn ang="0">
                  <a:pos x="0" y="0"/>
                </a:cxn>
                <a:cxn ang="0">
                  <a:pos x="222" y="222"/>
                </a:cxn>
              </a:cxnLst>
              <a:rect l="0" t="0" r="r" b="b"/>
              <a:pathLst>
                <a:path w="304" h="222">
                  <a:moveTo>
                    <a:pt x="222" y="222"/>
                  </a:moveTo>
                  <a:lnTo>
                    <a:pt x="304" y="80"/>
                  </a:lnTo>
                  <a:lnTo>
                    <a:pt x="0" y="0"/>
                  </a:lnTo>
                  <a:lnTo>
                    <a:pt x="222" y="222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3" name="Freeform 369"/>
            <p:cNvSpPr>
              <a:spLocks/>
            </p:cNvSpPr>
            <p:nvPr/>
          </p:nvSpPr>
          <p:spPr bwMode="auto">
            <a:xfrm>
              <a:off x="4381500" y="1824037"/>
              <a:ext cx="482600" cy="257175"/>
            </a:xfrm>
            <a:custGeom>
              <a:avLst/>
              <a:gdLst/>
              <a:ahLst/>
              <a:cxnLst>
                <a:cxn ang="0">
                  <a:pos x="0" y="82"/>
                </a:cxn>
                <a:cxn ang="0">
                  <a:pos x="304" y="162"/>
                </a:cxn>
                <a:cxn ang="0">
                  <a:pos x="304" y="0"/>
                </a:cxn>
                <a:cxn ang="0">
                  <a:pos x="0" y="82"/>
                </a:cxn>
              </a:cxnLst>
              <a:rect l="0" t="0" r="r" b="b"/>
              <a:pathLst>
                <a:path w="304" h="162">
                  <a:moveTo>
                    <a:pt x="0" y="82"/>
                  </a:moveTo>
                  <a:lnTo>
                    <a:pt x="304" y="162"/>
                  </a:lnTo>
                  <a:lnTo>
                    <a:pt x="304" y="0"/>
                  </a:lnTo>
                  <a:lnTo>
                    <a:pt x="0" y="8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4" name="Freeform 370"/>
            <p:cNvSpPr>
              <a:spLocks/>
            </p:cNvSpPr>
            <p:nvPr/>
          </p:nvSpPr>
          <p:spPr bwMode="auto">
            <a:xfrm>
              <a:off x="4381500" y="1954212"/>
              <a:ext cx="352425" cy="479425"/>
            </a:xfrm>
            <a:custGeom>
              <a:avLst/>
              <a:gdLst/>
              <a:ahLst/>
              <a:cxnLst>
                <a:cxn ang="0">
                  <a:pos x="82" y="302"/>
                </a:cxn>
                <a:cxn ang="0">
                  <a:pos x="222" y="222"/>
                </a:cxn>
                <a:cxn ang="0">
                  <a:pos x="0" y="0"/>
                </a:cxn>
                <a:cxn ang="0">
                  <a:pos x="82" y="302"/>
                </a:cxn>
              </a:cxnLst>
              <a:rect l="0" t="0" r="r" b="b"/>
              <a:pathLst>
                <a:path w="222" h="302">
                  <a:moveTo>
                    <a:pt x="82" y="302"/>
                  </a:moveTo>
                  <a:lnTo>
                    <a:pt x="222" y="222"/>
                  </a:lnTo>
                  <a:lnTo>
                    <a:pt x="0" y="0"/>
                  </a:lnTo>
                  <a:lnTo>
                    <a:pt x="82" y="30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5" name="Freeform 371"/>
            <p:cNvSpPr>
              <a:spLocks/>
            </p:cNvSpPr>
            <p:nvPr/>
          </p:nvSpPr>
          <p:spPr bwMode="auto">
            <a:xfrm>
              <a:off x="4029075" y="1954212"/>
              <a:ext cx="352425" cy="479425"/>
            </a:xfrm>
            <a:custGeom>
              <a:avLst/>
              <a:gdLst/>
              <a:ahLst/>
              <a:cxnLst>
                <a:cxn ang="0">
                  <a:pos x="0" y="222"/>
                </a:cxn>
                <a:cxn ang="0">
                  <a:pos x="142" y="302"/>
                </a:cxn>
                <a:cxn ang="0">
                  <a:pos x="222" y="0"/>
                </a:cxn>
                <a:cxn ang="0">
                  <a:pos x="0" y="222"/>
                </a:cxn>
              </a:cxnLst>
              <a:rect l="0" t="0" r="r" b="b"/>
              <a:pathLst>
                <a:path w="222" h="302">
                  <a:moveTo>
                    <a:pt x="0" y="222"/>
                  </a:moveTo>
                  <a:lnTo>
                    <a:pt x="142" y="302"/>
                  </a:lnTo>
                  <a:lnTo>
                    <a:pt x="222" y="0"/>
                  </a:lnTo>
                  <a:lnTo>
                    <a:pt x="0" y="22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6" name="Freeform 372"/>
            <p:cNvSpPr>
              <a:spLocks/>
            </p:cNvSpPr>
            <p:nvPr/>
          </p:nvSpPr>
          <p:spPr bwMode="auto">
            <a:xfrm>
              <a:off x="4254500" y="1954212"/>
              <a:ext cx="257175" cy="479425"/>
            </a:xfrm>
            <a:custGeom>
              <a:avLst/>
              <a:gdLst/>
              <a:ahLst/>
              <a:cxnLst>
                <a:cxn ang="0">
                  <a:pos x="0" y="302"/>
                </a:cxn>
                <a:cxn ang="0">
                  <a:pos x="162" y="302"/>
                </a:cxn>
                <a:cxn ang="0">
                  <a:pos x="80" y="0"/>
                </a:cxn>
                <a:cxn ang="0">
                  <a:pos x="0" y="302"/>
                </a:cxn>
              </a:cxnLst>
              <a:rect l="0" t="0" r="r" b="b"/>
              <a:pathLst>
                <a:path w="162" h="302">
                  <a:moveTo>
                    <a:pt x="0" y="302"/>
                  </a:moveTo>
                  <a:lnTo>
                    <a:pt x="162" y="302"/>
                  </a:lnTo>
                  <a:lnTo>
                    <a:pt x="80" y="0"/>
                  </a:lnTo>
                  <a:lnTo>
                    <a:pt x="0" y="302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7" name="Freeform 373"/>
            <p:cNvSpPr>
              <a:spLocks/>
            </p:cNvSpPr>
            <p:nvPr/>
          </p:nvSpPr>
          <p:spPr bwMode="auto">
            <a:xfrm>
              <a:off x="3902075" y="1954212"/>
              <a:ext cx="479425" cy="352425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80" y="222"/>
                </a:cxn>
                <a:cxn ang="0">
                  <a:pos x="302" y="0"/>
                </a:cxn>
                <a:cxn ang="0">
                  <a:pos x="0" y="80"/>
                </a:cxn>
              </a:cxnLst>
              <a:rect l="0" t="0" r="r" b="b"/>
              <a:pathLst>
                <a:path w="302" h="222">
                  <a:moveTo>
                    <a:pt x="0" y="80"/>
                  </a:moveTo>
                  <a:lnTo>
                    <a:pt x="80" y="222"/>
                  </a:lnTo>
                  <a:lnTo>
                    <a:pt x="302" y="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8" name="Freeform 374"/>
            <p:cNvSpPr>
              <a:spLocks/>
            </p:cNvSpPr>
            <p:nvPr/>
          </p:nvSpPr>
          <p:spPr bwMode="auto">
            <a:xfrm>
              <a:off x="5689600" y="13192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8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8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8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8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99" name="Freeform 375"/>
            <p:cNvSpPr>
              <a:spLocks/>
            </p:cNvSpPr>
            <p:nvPr/>
          </p:nvSpPr>
          <p:spPr bwMode="auto">
            <a:xfrm>
              <a:off x="5819775" y="1544637"/>
              <a:ext cx="31750" cy="28575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18">
                  <a:moveTo>
                    <a:pt x="20" y="10"/>
                  </a:moveTo>
                  <a:lnTo>
                    <a:pt x="20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0" name="Freeform 376"/>
            <p:cNvSpPr>
              <a:spLocks/>
            </p:cNvSpPr>
            <p:nvPr/>
          </p:nvSpPr>
          <p:spPr bwMode="auto">
            <a:xfrm>
              <a:off x="5819775" y="18018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1" name="Freeform 377"/>
            <p:cNvSpPr>
              <a:spLocks/>
            </p:cNvSpPr>
            <p:nvPr/>
          </p:nvSpPr>
          <p:spPr bwMode="auto">
            <a:xfrm>
              <a:off x="5467350" y="1192212"/>
              <a:ext cx="31750" cy="28575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18">
                  <a:moveTo>
                    <a:pt x="20" y="10"/>
                  </a:moveTo>
                  <a:lnTo>
                    <a:pt x="20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2" name="Freeform 378"/>
            <p:cNvSpPr>
              <a:spLocks/>
            </p:cNvSpPr>
            <p:nvPr/>
          </p:nvSpPr>
          <p:spPr bwMode="auto">
            <a:xfrm>
              <a:off x="5210175" y="1192212"/>
              <a:ext cx="28575" cy="28575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18"/>
                </a:cxn>
                <a:cxn ang="0">
                  <a:pos x="8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18">
                  <a:moveTo>
                    <a:pt x="18" y="10"/>
                  </a:moveTo>
                  <a:lnTo>
                    <a:pt x="18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18"/>
                  </a:lnTo>
                  <a:lnTo>
                    <a:pt x="8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3" name="Freeform 379"/>
            <p:cNvSpPr>
              <a:spLocks/>
            </p:cNvSpPr>
            <p:nvPr/>
          </p:nvSpPr>
          <p:spPr bwMode="auto">
            <a:xfrm>
              <a:off x="4984750" y="13192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4" name="Freeform 380"/>
            <p:cNvSpPr>
              <a:spLocks/>
            </p:cNvSpPr>
            <p:nvPr/>
          </p:nvSpPr>
          <p:spPr bwMode="auto">
            <a:xfrm>
              <a:off x="4984750" y="20240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5" name="Freeform 381"/>
            <p:cNvSpPr>
              <a:spLocks/>
            </p:cNvSpPr>
            <p:nvPr/>
          </p:nvSpPr>
          <p:spPr bwMode="auto">
            <a:xfrm>
              <a:off x="4857750" y="180181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6" name="Freeform 382"/>
            <p:cNvSpPr>
              <a:spLocks/>
            </p:cNvSpPr>
            <p:nvPr/>
          </p:nvSpPr>
          <p:spPr bwMode="auto">
            <a:xfrm>
              <a:off x="4857750" y="1544637"/>
              <a:ext cx="28575" cy="28575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18"/>
                </a:cxn>
                <a:cxn ang="0">
                  <a:pos x="8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18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18"/>
                  </a:lnTo>
                  <a:lnTo>
                    <a:pt x="8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7" name="Freeform 383"/>
            <p:cNvSpPr>
              <a:spLocks/>
            </p:cNvSpPr>
            <p:nvPr/>
          </p:nvSpPr>
          <p:spPr bwMode="auto">
            <a:xfrm>
              <a:off x="5210175" y="2154237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8" name="Freeform 384"/>
            <p:cNvSpPr>
              <a:spLocks/>
            </p:cNvSpPr>
            <p:nvPr/>
          </p:nvSpPr>
          <p:spPr bwMode="auto">
            <a:xfrm>
              <a:off x="5467350" y="2154237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09" name="Freeform 385"/>
            <p:cNvSpPr>
              <a:spLocks/>
            </p:cNvSpPr>
            <p:nvPr/>
          </p:nvSpPr>
          <p:spPr bwMode="auto">
            <a:xfrm>
              <a:off x="5689600" y="20240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8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8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8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20" y="14"/>
                  </a:lnTo>
                  <a:lnTo>
                    <a:pt x="18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0" name="Freeform 386"/>
            <p:cNvSpPr>
              <a:spLocks/>
            </p:cNvSpPr>
            <p:nvPr/>
          </p:nvSpPr>
          <p:spPr bwMode="auto">
            <a:xfrm>
              <a:off x="5000625" y="1208087"/>
              <a:ext cx="352425" cy="479425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0" y="80"/>
                </a:cxn>
                <a:cxn ang="0">
                  <a:pos x="222" y="302"/>
                </a:cxn>
                <a:cxn ang="0">
                  <a:pos x="140" y="0"/>
                </a:cxn>
              </a:cxnLst>
              <a:rect l="0" t="0" r="r" b="b"/>
              <a:pathLst>
                <a:path w="222" h="302">
                  <a:moveTo>
                    <a:pt x="140" y="0"/>
                  </a:moveTo>
                  <a:lnTo>
                    <a:pt x="0" y="80"/>
                  </a:lnTo>
                  <a:lnTo>
                    <a:pt x="222" y="302"/>
                  </a:lnTo>
                  <a:lnTo>
                    <a:pt x="140" y="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1" name="Freeform 387"/>
            <p:cNvSpPr>
              <a:spLocks/>
            </p:cNvSpPr>
            <p:nvPr/>
          </p:nvSpPr>
          <p:spPr bwMode="auto">
            <a:xfrm>
              <a:off x="4870450" y="1560512"/>
              <a:ext cx="482600" cy="257175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2"/>
                </a:cxn>
                <a:cxn ang="0">
                  <a:pos x="304" y="80"/>
                </a:cxn>
                <a:cxn ang="0">
                  <a:pos x="0" y="0"/>
                </a:cxn>
              </a:cxnLst>
              <a:rect l="0" t="0" r="r" b="b"/>
              <a:pathLst>
                <a:path w="304" h="162">
                  <a:moveTo>
                    <a:pt x="0" y="0"/>
                  </a:moveTo>
                  <a:lnTo>
                    <a:pt x="0" y="162"/>
                  </a:lnTo>
                  <a:lnTo>
                    <a:pt x="304" y="8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2" name="Freeform 388"/>
            <p:cNvSpPr>
              <a:spLocks/>
            </p:cNvSpPr>
            <p:nvPr/>
          </p:nvSpPr>
          <p:spPr bwMode="auto">
            <a:xfrm>
              <a:off x="4870450" y="1335087"/>
              <a:ext cx="482600" cy="352425"/>
            </a:xfrm>
            <a:custGeom>
              <a:avLst/>
              <a:gdLst/>
              <a:ahLst/>
              <a:cxnLst>
                <a:cxn ang="0">
                  <a:pos x="82" y="0"/>
                </a:cxn>
                <a:cxn ang="0">
                  <a:pos x="0" y="142"/>
                </a:cxn>
                <a:cxn ang="0">
                  <a:pos x="304" y="222"/>
                </a:cxn>
                <a:cxn ang="0">
                  <a:pos x="82" y="0"/>
                </a:cxn>
              </a:cxnLst>
              <a:rect l="0" t="0" r="r" b="b"/>
              <a:pathLst>
                <a:path w="304" h="222">
                  <a:moveTo>
                    <a:pt x="82" y="0"/>
                  </a:moveTo>
                  <a:lnTo>
                    <a:pt x="0" y="142"/>
                  </a:lnTo>
                  <a:lnTo>
                    <a:pt x="304" y="222"/>
                  </a:lnTo>
                  <a:lnTo>
                    <a:pt x="82" y="0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3" name="Freeform 389"/>
            <p:cNvSpPr>
              <a:spLocks/>
            </p:cNvSpPr>
            <p:nvPr/>
          </p:nvSpPr>
          <p:spPr bwMode="auto">
            <a:xfrm>
              <a:off x="5222875" y="1208087"/>
              <a:ext cx="260350" cy="479425"/>
            </a:xfrm>
            <a:custGeom>
              <a:avLst/>
              <a:gdLst/>
              <a:ahLst/>
              <a:cxnLst>
                <a:cxn ang="0">
                  <a:pos x="164" y="0"/>
                </a:cxn>
                <a:cxn ang="0">
                  <a:pos x="0" y="0"/>
                </a:cxn>
                <a:cxn ang="0">
                  <a:pos x="82" y="302"/>
                </a:cxn>
                <a:cxn ang="0">
                  <a:pos x="164" y="0"/>
                </a:cxn>
              </a:cxnLst>
              <a:rect l="0" t="0" r="r" b="b"/>
              <a:pathLst>
                <a:path w="164" h="302">
                  <a:moveTo>
                    <a:pt x="164" y="0"/>
                  </a:moveTo>
                  <a:lnTo>
                    <a:pt x="0" y="0"/>
                  </a:lnTo>
                  <a:lnTo>
                    <a:pt x="82" y="302"/>
                  </a:lnTo>
                  <a:lnTo>
                    <a:pt x="164" y="0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4" name="Freeform 390"/>
            <p:cNvSpPr>
              <a:spLocks/>
            </p:cNvSpPr>
            <p:nvPr/>
          </p:nvSpPr>
          <p:spPr bwMode="auto">
            <a:xfrm>
              <a:off x="5353050" y="1335087"/>
              <a:ext cx="482600" cy="352425"/>
            </a:xfrm>
            <a:custGeom>
              <a:avLst/>
              <a:gdLst/>
              <a:ahLst/>
              <a:cxnLst>
                <a:cxn ang="0">
                  <a:pos x="304" y="142"/>
                </a:cxn>
                <a:cxn ang="0">
                  <a:pos x="222" y="0"/>
                </a:cxn>
                <a:cxn ang="0">
                  <a:pos x="0" y="222"/>
                </a:cxn>
                <a:cxn ang="0">
                  <a:pos x="304" y="142"/>
                </a:cxn>
              </a:cxnLst>
              <a:rect l="0" t="0" r="r" b="b"/>
              <a:pathLst>
                <a:path w="304" h="222">
                  <a:moveTo>
                    <a:pt x="304" y="142"/>
                  </a:moveTo>
                  <a:lnTo>
                    <a:pt x="222" y="0"/>
                  </a:lnTo>
                  <a:lnTo>
                    <a:pt x="0" y="222"/>
                  </a:lnTo>
                  <a:lnTo>
                    <a:pt x="304" y="14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5" name="Freeform 391"/>
            <p:cNvSpPr>
              <a:spLocks/>
            </p:cNvSpPr>
            <p:nvPr/>
          </p:nvSpPr>
          <p:spPr bwMode="auto">
            <a:xfrm>
              <a:off x="5353050" y="1208087"/>
              <a:ext cx="352425" cy="479425"/>
            </a:xfrm>
            <a:custGeom>
              <a:avLst/>
              <a:gdLst/>
              <a:ahLst/>
              <a:cxnLst>
                <a:cxn ang="0">
                  <a:pos x="222" y="80"/>
                </a:cxn>
                <a:cxn ang="0">
                  <a:pos x="82" y="0"/>
                </a:cxn>
                <a:cxn ang="0">
                  <a:pos x="0" y="302"/>
                </a:cxn>
                <a:cxn ang="0">
                  <a:pos x="222" y="80"/>
                </a:cxn>
              </a:cxnLst>
              <a:rect l="0" t="0" r="r" b="b"/>
              <a:pathLst>
                <a:path w="222" h="302">
                  <a:moveTo>
                    <a:pt x="222" y="80"/>
                  </a:moveTo>
                  <a:lnTo>
                    <a:pt x="82" y="0"/>
                  </a:lnTo>
                  <a:lnTo>
                    <a:pt x="0" y="302"/>
                  </a:lnTo>
                  <a:lnTo>
                    <a:pt x="222" y="8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6" name="Freeform 392"/>
            <p:cNvSpPr>
              <a:spLocks/>
            </p:cNvSpPr>
            <p:nvPr/>
          </p:nvSpPr>
          <p:spPr bwMode="auto">
            <a:xfrm>
              <a:off x="5353050" y="1687512"/>
              <a:ext cx="482600" cy="352425"/>
            </a:xfrm>
            <a:custGeom>
              <a:avLst/>
              <a:gdLst/>
              <a:ahLst/>
              <a:cxnLst>
                <a:cxn ang="0">
                  <a:pos x="222" y="222"/>
                </a:cxn>
                <a:cxn ang="0">
                  <a:pos x="304" y="82"/>
                </a:cxn>
                <a:cxn ang="0">
                  <a:pos x="0" y="0"/>
                </a:cxn>
                <a:cxn ang="0">
                  <a:pos x="222" y="222"/>
                </a:cxn>
              </a:cxnLst>
              <a:rect l="0" t="0" r="r" b="b"/>
              <a:pathLst>
                <a:path w="304" h="222">
                  <a:moveTo>
                    <a:pt x="222" y="222"/>
                  </a:moveTo>
                  <a:lnTo>
                    <a:pt x="304" y="82"/>
                  </a:lnTo>
                  <a:lnTo>
                    <a:pt x="0" y="0"/>
                  </a:lnTo>
                  <a:lnTo>
                    <a:pt x="222" y="22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7" name="Freeform 393"/>
            <p:cNvSpPr>
              <a:spLocks/>
            </p:cNvSpPr>
            <p:nvPr/>
          </p:nvSpPr>
          <p:spPr bwMode="auto">
            <a:xfrm>
              <a:off x="5353050" y="1560512"/>
              <a:ext cx="482600" cy="257175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304" y="162"/>
                </a:cxn>
                <a:cxn ang="0">
                  <a:pos x="304" y="0"/>
                </a:cxn>
                <a:cxn ang="0">
                  <a:pos x="0" y="80"/>
                </a:cxn>
              </a:cxnLst>
              <a:rect l="0" t="0" r="r" b="b"/>
              <a:pathLst>
                <a:path w="304" h="162">
                  <a:moveTo>
                    <a:pt x="0" y="80"/>
                  </a:moveTo>
                  <a:lnTo>
                    <a:pt x="304" y="162"/>
                  </a:lnTo>
                  <a:lnTo>
                    <a:pt x="304" y="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8" name="Freeform 394"/>
            <p:cNvSpPr>
              <a:spLocks/>
            </p:cNvSpPr>
            <p:nvPr/>
          </p:nvSpPr>
          <p:spPr bwMode="auto">
            <a:xfrm>
              <a:off x="5353050" y="1687512"/>
              <a:ext cx="352425" cy="482600"/>
            </a:xfrm>
            <a:custGeom>
              <a:avLst/>
              <a:gdLst/>
              <a:ahLst/>
              <a:cxnLst>
                <a:cxn ang="0">
                  <a:pos x="82" y="304"/>
                </a:cxn>
                <a:cxn ang="0">
                  <a:pos x="222" y="222"/>
                </a:cxn>
                <a:cxn ang="0">
                  <a:pos x="0" y="0"/>
                </a:cxn>
                <a:cxn ang="0">
                  <a:pos x="82" y="304"/>
                </a:cxn>
              </a:cxnLst>
              <a:rect l="0" t="0" r="r" b="b"/>
              <a:pathLst>
                <a:path w="222" h="304">
                  <a:moveTo>
                    <a:pt x="82" y="304"/>
                  </a:moveTo>
                  <a:lnTo>
                    <a:pt x="222" y="222"/>
                  </a:lnTo>
                  <a:lnTo>
                    <a:pt x="0" y="0"/>
                  </a:lnTo>
                  <a:lnTo>
                    <a:pt x="82" y="304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9" name="Freeform 395"/>
            <p:cNvSpPr>
              <a:spLocks/>
            </p:cNvSpPr>
            <p:nvPr/>
          </p:nvSpPr>
          <p:spPr bwMode="auto">
            <a:xfrm>
              <a:off x="5000625" y="1687512"/>
              <a:ext cx="352425" cy="482600"/>
            </a:xfrm>
            <a:custGeom>
              <a:avLst/>
              <a:gdLst/>
              <a:ahLst/>
              <a:cxnLst>
                <a:cxn ang="0">
                  <a:pos x="0" y="222"/>
                </a:cxn>
                <a:cxn ang="0">
                  <a:pos x="140" y="304"/>
                </a:cxn>
                <a:cxn ang="0">
                  <a:pos x="222" y="0"/>
                </a:cxn>
                <a:cxn ang="0">
                  <a:pos x="0" y="222"/>
                </a:cxn>
              </a:cxnLst>
              <a:rect l="0" t="0" r="r" b="b"/>
              <a:pathLst>
                <a:path w="222" h="304">
                  <a:moveTo>
                    <a:pt x="0" y="222"/>
                  </a:moveTo>
                  <a:lnTo>
                    <a:pt x="140" y="304"/>
                  </a:lnTo>
                  <a:lnTo>
                    <a:pt x="222" y="0"/>
                  </a:lnTo>
                  <a:lnTo>
                    <a:pt x="0" y="222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0" name="Freeform 396"/>
            <p:cNvSpPr>
              <a:spLocks/>
            </p:cNvSpPr>
            <p:nvPr/>
          </p:nvSpPr>
          <p:spPr bwMode="auto">
            <a:xfrm>
              <a:off x="5222875" y="1687512"/>
              <a:ext cx="260350" cy="482600"/>
            </a:xfrm>
            <a:custGeom>
              <a:avLst/>
              <a:gdLst/>
              <a:ahLst/>
              <a:cxnLst>
                <a:cxn ang="0">
                  <a:pos x="0" y="304"/>
                </a:cxn>
                <a:cxn ang="0">
                  <a:pos x="164" y="304"/>
                </a:cxn>
                <a:cxn ang="0">
                  <a:pos x="82" y="0"/>
                </a:cxn>
                <a:cxn ang="0">
                  <a:pos x="0" y="304"/>
                </a:cxn>
              </a:cxnLst>
              <a:rect l="0" t="0" r="r" b="b"/>
              <a:pathLst>
                <a:path w="164" h="304">
                  <a:moveTo>
                    <a:pt x="0" y="304"/>
                  </a:moveTo>
                  <a:lnTo>
                    <a:pt x="164" y="304"/>
                  </a:lnTo>
                  <a:lnTo>
                    <a:pt x="82" y="0"/>
                  </a:lnTo>
                  <a:lnTo>
                    <a:pt x="0" y="304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1" name="Freeform 397"/>
            <p:cNvSpPr>
              <a:spLocks/>
            </p:cNvSpPr>
            <p:nvPr/>
          </p:nvSpPr>
          <p:spPr bwMode="auto">
            <a:xfrm>
              <a:off x="4870450" y="1687512"/>
              <a:ext cx="482600" cy="352425"/>
            </a:xfrm>
            <a:custGeom>
              <a:avLst/>
              <a:gdLst/>
              <a:ahLst/>
              <a:cxnLst>
                <a:cxn ang="0">
                  <a:pos x="0" y="82"/>
                </a:cxn>
                <a:cxn ang="0">
                  <a:pos x="82" y="222"/>
                </a:cxn>
                <a:cxn ang="0">
                  <a:pos x="304" y="0"/>
                </a:cxn>
                <a:cxn ang="0">
                  <a:pos x="0" y="82"/>
                </a:cxn>
              </a:cxnLst>
              <a:rect l="0" t="0" r="r" b="b"/>
              <a:pathLst>
                <a:path w="304" h="222">
                  <a:moveTo>
                    <a:pt x="0" y="82"/>
                  </a:moveTo>
                  <a:lnTo>
                    <a:pt x="82" y="222"/>
                  </a:lnTo>
                  <a:lnTo>
                    <a:pt x="304" y="0"/>
                  </a:lnTo>
                  <a:lnTo>
                    <a:pt x="0" y="8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2" name="Freeform 398"/>
            <p:cNvSpPr>
              <a:spLocks/>
            </p:cNvSpPr>
            <p:nvPr/>
          </p:nvSpPr>
          <p:spPr bwMode="auto">
            <a:xfrm>
              <a:off x="6664325" y="1585912"/>
              <a:ext cx="28575" cy="31750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20">
                  <a:moveTo>
                    <a:pt x="18" y="10"/>
                  </a:move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3" name="Freeform 399"/>
            <p:cNvSpPr>
              <a:spLocks/>
            </p:cNvSpPr>
            <p:nvPr/>
          </p:nvSpPr>
          <p:spPr bwMode="auto">
            <a:xfrm>
              <a:off x="6791325" y="180816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4" name="Freeform 400"/>
            <p:cNvSpPr>
              <a:spLocks/>
            </p:cNvSpPr>
            <p:nvPr/>
          </p:nvSpPr>
          <p:spPr bwMode="auto">
            <a:xfrm>
              <a:off x="6791325" y="2068512"/>
              <a:ext cx="31750" cy="28575"/>
            </a:xfrm>
            <a:custGeom>
              <a:avLst/>
              <a:gdLst/>
              <a:ahLst/>
              <a:cxnLst>
                <a:cxn ang="0">
                  <a:pos x="20" y="8"/>
                </a:cxn>
                <a:cxn ang="0">
                  <a:pos x="20" y="8"/>
                </a:cxn>
                <a:cxn ang="0">
                  <a:pos x="20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4" y="16"/>
                </a:cxn>
                <a:cxn ang="0">
                  <a:pos x="2" y="12"/>
                </a:cxn>
                <a:cxn ang="0">
                  <a:pos x="0" y="8"/>
                </a:cxn>
                <a:cxn ang="0">
                  <a:pos x="0" y="8"/>
                </a:cxn>
                <a:cxn ang="0">
                  <a:pos x="2" y="6"/>
                </a:cxn>
                <a:cxn ang="0">
                  <a:pos x="4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20" y="6"/>
                </a:cxn>
                <a:cxn ang="0">
                  <a:pos x="20" y="8"/>
                </a:cxn>
                <a:cxn ang="0">
                  <a:pos x="20" y="8"/>
                </a:cxn>
              </a:cxnLst>
              <a:rect l="0" t="0" r="r" b="b"/>
              <a:pathLst>
                <a:path w="20" h="18">
                  <a:moveTo>
                    <a:pt x="20" y="8"/>
                  </a:moveTo>
                  <a:lnTo>
                    <a:pt x="20" y="8"/>
                  </a:lnTo>
                  <a:lnTo>
                    <a:pt x="20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4" y="16"/>
                  </a:lnTo>
                  <a:lnTo>
                    <a:pt x="2" y="12"/>
                  </a:lnTo>
                  <a:lnTo>
                    <a:pt x="0" y="8"/>
                  </a:lnTo>
                  <a:lnTo>
                    <a:pt x="0" y="8"/>
                  </a:lnTo>
                  <a:lnTo>
                    <a:pt x="2" y="6"/>
                  </a:lnTo>
                  <a:lnTo>
                    <a:pt x="4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20" y="6"/>
                  </a:lnTo>
                  <a:lnTo>
                    <a:pt x="20" y="8"/>
                  </a:lnTo>
                  <a:lnTo>
                    <a:pt x="2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5" name="Freeform 401"/>
            <p:cNvSpPr>
              <a:spLocks/>
            </p:cNvSpPr>
            <p:nvPr/>
          </p:nvSpPr>
          <p:spPr bwMode="auto">
            <a:xfrm>
              <a:off x="6438900" y="1455737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6" name="Freeform 402"/>
            <p:cNvSpPr>
              <a:spLocks/>
            </p:cNvSpPr>
            <p:nvPr/>
          </p:nvSpPr>
          <p:spPr bwMode="auto">
            <a:xfrm>
              <a:off x="6181725" y="1455737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2" y="18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2" y="18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7" name="Freeform 403"/>
            <p:cNvSpPr>
              <a:spLocks/>
            </p:cNvSpPr>
            <p:nvPr/>
          </p:nvSpPr>
          <p:spPr bwMode="auto">
            <a:xfrm>
              <a:off x="5959475" y="1585912"/>
              <a:ext cx="28575" cy="31750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20">
                  <a:moveTo>
                    <a:pt x="18" y="10"/>
                  </a:move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8" name="Freeform 404"/>
            <p:cNvSpPr>
              <a:spLocks/>
            </p:cNvSpPr>
            <p:nvPr/>
          </p:nvSpPr>
          <p:spPr bwMode="auto">
            <a:xfrm>
              <a:off x="5959475" y="229076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9" name="Freeform 405"/>
            <p:cNvSpPr>
              <a:spLocks/>
            </p:cNvSpPr>
            <p:nvPr/>
          </p:nvSpPr>
          <p:spPr bwMode="auto">
            <a:xfrm>
              <a:off x="5829300" y="2068512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0" name="Freeform 406"/>
            <p:cNvSpPr>
              <a:spLocks/>
            </p:cNvSpPr>
            <p:nvPr/>
          </p:nvSpPr>
          <p:spPr bwMode="auto">
            <a:xfrm>
              <a:off x="5829300" y="18081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2" y="18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18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2" y="18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1" name="Freeform 407"/>
            <p:cNvSpPr>
              <a:spLocks/>
            </p:cNvSpPr>
            <p:nvPr/>
          </p:nvSpPr>
          <p:spPr bwMode="auto">
            <a:xfrm>
              <a:off x="6181725" y="2420937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2" name="Freeform 408"/>
            <p:cNvSpPr>
              <a:spLocks/>
            </p:cNvSpPr>
            <p:nvPr/>
          </p:nvSpPr>
          <p:spPr bwMode="auto">
            <a:xfrm>
              <a:off x="6438900" y="2420937"/>
              <a:ext cx="31750" cy="28575"/>
            </a:xfrm>
            <a:custGeom>
              <a:avLst/>
              <a:gdLst/>
              <a:ahLst/>
              <a:cxnLst>
                <a:cxn ang="0">
                  <a:pos x="0" y="8"/>
                </a:cxn>
                <a:cxn ang="0">
                  <a:pos x="0" y="8"/>
                </a:cxn>
                <a:cxn ang="0">
                  <a:pos x="2" y="6"/>
                </a:cxn>
                <a:cxn ang="0">
                  <a:pos x="4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4" y="16"/>
                </a:cxn>
                <a:cxn ang="0">
                  <a:pos x="2" y="12"/>
                </a:cxn>
                <a:cxn ang="0">
                  <a:pos x="0" y="8"/>
                </a:cxn>
                <a:cxn ang="0">
                  <a:pos x="0" y="8"/>
                </a:cxn>
              </a:cxnLst>
              <a:rect l="0" t="0" r="r" b="b"/>
              <a:pathLst>
                <a:path w="20" h="18">
                  <a:moveTo>
                    <a:pt x="0" y="8"/>
                  </a:moveTo>
                  <a:lnTo>
                    <a:pt x="0" y="8"/>
                  </a:lnTo>
                  <a:lnTo>
                    <a:pt x="2" y="6"/>
                  </a:lnTo>
                  <a:lnTo>
                    <a:pt x="4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4" y="16"/>
                  </a:lnTo>
                  <a:lnTo>
                    <a:pt x="2" y="1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3" name="Freeform 409"/>
            <p:cNvSpPr>
              <a:spLocks/>
            </p:cNvSpPr>
            <p:nvPr/>
          </p:nvSpPr>
          <p:spPr bwMode="auto">
            <a:xfrm>
              <a:off x="6664325" y="229076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4" name="Freeform 410"/>
            <p:cNvSpPr>
              <a:spLocks/>
            </p:cNvSpPr>
            <p:nvPr/>
          </p:nvSpPr>
          <p:spPr bwMode="auto">
            <a:xfrm>
              <a:off x="5972175" y="1471612"/>
              <a:ext cx="352425" cy="482600"/>
            </a:xfrm>
            <a:custGeom>
              <a:avLst/>
              <a:gdLst/>
              <a:ahLst/>
              <a:cxnLst>
                <a:cxn ang="0">
                  <a:pos x="142" y="0"/>
                </a:cxn>
                <a:cxn ang="0">
                  <a:pos x="0" y="82"/>
                </a:cxn>
                <a:cxn ang="0">
                  <a:pos x="222" y="304"/>
                </a:cxn>
                <a:cxn ang="0">
                  <a:pos x="142" y="0"/>
                </a:cxn>
              </a:cxnLst>
              <a:rect l="0" t="0" r="r" b="b"/>
              <a:pathLst>
                <a:path w="222" h="304">
                  <a:moveTo>
                    <a:pt x="142" y="0"/>
                  </a:moveTo>
                  <a:lnTo>
                    <a:pt x="0" y="82"/>
                  </a:lnTo>
                  <a:lnTo>
                    <a:pt x="222" y="304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5" name="Freeform 411"/>
            <p:cNvSpPr>
              <a:spLocks/>
            </p:cNvSpPr>
            <p:nvPr/>
          </p:nvSpPr>
          <p:spPr bwMode="auto">
            <a:xfrm>
              <a:off x="5845175" y="1824037"/>
              <a:ext cx="479425" cy="257175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2"/>
                </a:cxn>
                <a:cxn ang="0">
                  <a:pos x="302" y="82"/>
                </a:cxn>
                <a:cxn ang="0">
                  <a:pos x="0" y="0"/>
                </a:cxn>
              </a:cxnLst>
              <a:rect l="0" t="0" r="r" b="b"/>
              <a:pathLst>
                <a:path w="302" h="162">
                  <a:moveTo>
                    <a:pt x="0" y="0"/>
                  </a:moveTo>
                  <a:lnTo>
                    <a:pt x="0" y="162"/>
                  </a:lnTo>
                  <a:lnTo>
                    <a:pt x="302" y="8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6" name="Freeform 412"/>
            <p:cNvSpPr>
              <a:spLocks/>
            </p:cNvSpPr>
            <p:nvPr/>
          </p:nvSpPr>
          <p:spPr bwMode="auto">
            <a:xfrm>
              <a:off x="5845175" y="1601787"/>
              <a:ext cx="479425" cy="352425"/>
            </a:xfrm>
            <a:custGeom>
              <a:avLst/>
              <a:gdLst/>
              <a:ahLst/>
              <a:cxnLst>
                <a:cxn ang="0">
                  <a:pos x="80" y="0"/>
                </a:cxn>
                <a:cxn ang="0">
                  <a:pos x="0" y="140"/>
                </a:cxn>
                <a:cxn ang="0">
                  <a:pos x="302" y="222"/>
                </a:cxn>
                <a:cxn ang="0">
                  <a:pos x="80" y="0"/>
                </a:cxn>
              </a:cxnLst>
              <a:rect l="0" t="0" r="r" b="b"/>
              <a:pathLst>
                <a:path w="302" h="222">
                  <a:moveTo>
                    <a:pt x="80" y="0"/>
                  </a:moveTo>
                  <a:lnTo>
                    <a:pt x="0" y="140"/>
                  </a:lnTo>
                  <a:lnTo>
                    <a:pt x="302" y="222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7" name="Freeform 413"/>
            <p:cNvSpPr>
              <a:spLocks/>
            </p:cNvSpPr>
            <p:nvPr/>
          </p:nvSpPr>
          <p:spPr bwMode="auto">
            <a:xfrm>
              <a:off x="6197600" y="1471612"/>
              <a:ext cx="257175" cy="482600"/>
            </a:xfrm>
            <a:custGeom>
              <a:avLst/>
              <a:gdLst/>
              <a:ahLst/>
              <a:cxnLst>
                <a:cxn ang="0">
                  <a:pos x="162" y="0"/>
                </a:cxn>
                <a:cxn ang="0">
                  <a:pos x="0" y="0"/>
                </a:cxn>
                <a:cxn ang="0">
                  <a:pos x="80" y="304"/>
                </a:cxn>
                <a:cxn ang="0">
                  <a:pos x="162" y="0"/>
                </a:cxn>
              </a:cxnLst>
              <a:rect l="0" t="0" r="r" b="b"/>
              <a:pathLst>
                <a:path w="162" h="304">
                  <a:moveTo>
                    <a:pt x="162" y="0"/>
                  </a:moveTo>
                  <a:lnTo>
                    <a:pt x="0" y="0"/>
                  </a:lnTo>
                  <a:lnTo>
                    <a:pt x="80" y="304"/>
                  </a:lnTo>
                  <a:lnTo>
                    <a:pt x="162" y="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8" name="Freeform 414"/>
            <p:cNvSpPr>
              <a:spLocks/>
            </p:cNvSpPr>
            <p:nvPr/>
          </p:nvSpPr>
          <p:spPr bwMode="auto">
            <a:xfrm>
              <a:off x="6324600" y="1601787"/>
              <a:ext cx="482600" cy="352425"/>
            </a:xfrm>
            <a:custGeom>
              <a:avLst/>
              <a:gdLst/>
              <a:ahLst/>
              <a:cxnLst>
                <a:cxn ang="0">
                  <a:pos x="304" y="140"/>
                </a:cxn>
                <a:cxn ang="0">
                  <a:pos x="222" y="0"/>
                </a:cxn>
                <a:cxn ang="0">
                  <a:pos x="0" y="222"/>
                </a:cxn>
                <a:cxn ang="0">
                  <a:pos x="304" y="140"/>
                </a:cxn>
              </a:cxnLst>
              <a:rect l="0" t="0" r="r" b="b"/>
              <a:pathLst>
                <a:path w="304" h="222">
                  <a:moveTo>
                    <a:pt x="304" y="140"/>
                  </a:moveTo>
                  <a:lnTo>
                    <a:pt x="222" y="0"/>
                  </a:lnTo>
                  <a:lnTo>
                    <a:pt x="0" y="222"/>
                  </a:lnTo>
                  <a:lnTo>
                    <a:pt x="304" y="14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39" name="Freeform 415"/>
            <p:cNvSpPr>
              <a:spLocks/>
            </p:cNvSpPr>
            <p:nvPr/>
          </p:nvSpPr>
          <p:spPr bwMode="auto">
            <a:xfrm>
              <a:off x="6324600" y="1471612"/>
              <a:ext cx="352425" cy="482600"/>
            </a:xfrm>
            <a:custGeom>
              <a:avLst/>
              <a:gdLst/>
              <a:ahLst/>
              <a:cxnLst>
                <a:cxn ang="0">
                  <a:pos x="222" y="82"/>
                </a:cxn>
                <a:cxn ang="0">
                  <a:pos x="82" y="0"/>
                </a:cxn>
                <a:cxn ang="0">
                  <a:pos x="0" y="304"/>
                </a:cxn>
                <a:cxn ang="0">
                  <a:pos x="222" y="82"/>
                </a:cxn>
              </a:cxnLst>
              <a:rect l="0" t="0" r="r" b="b"/>
              <a:pathLst>
                <a:path w="222" h="304">
                  <a:moveTo>
                    <a:pt x="222" y="82"/>
                  </a:moveTo>
                  <a:lnTo>
                    <a:pt x="82" y="0"/>
                  </a:lnTo>
                  <a:lnTo>
                    <a:pt x="0" y="304"/>
                  </a:lnTo>
                  <a:lnTo>
                    <a:pt x="222" y="8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0" name="Freeform 416"/>
            <p:cNvSpPr>
              <a:spLocks/>
            </p:cNvSpPr>
            <p:nvPr/>
          </p:nvSpPr>
          <p:spPr bwMode="auto">
            <a:xfrm>
              <a:off x="6324600" y="1954212"/>
              <a:ext cx="482600" cy="352425"/>
            </a:xfrm>
            <a:custGeom>
              <a:avLst/>
              <a:gdLst/>
              <a:ahLst/>
              <a:cxnLst>
                <a:cxn ang="0">
                  <a:pos x="222" y="222"/>
                </a:cxn>
                <a:cxn ang="0">
                  <a:pos x="304" y="80"/>
                </a:cxn>
                <a:cxn ang="0">
                  <a:pos x="0" y="0"/>
                </a:cxn>
                <a:cxn ang="0">
                  <a:pos x="222" y="222"/>
                </a:cxn>
              </a:cxnLst>
              <a:rect l="0" t="0" r="r" b="b"/>
              <a:pathLst>
                <a:path w="304" h="222">
                  <a:moveTo>
                    <a:pt x="222" y="222"/>
                  </a:moveTo>
                  <a:lnTo>
                    <a:pt x="304" y="80"/>
                  </a:lnTo>
                  <a:lnTo>
                    <a:pt x="0" y="0"/>
                  </a:lnTo>
                  <a:lnTo>
                    <a:pt x="222" y="222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1" name="Freeform 417"/>
            <p:cNvSpPr>
              <a:spLocks/>
            </p:cNvSpPr>
            <p:nvPr/>
          </p:nvSpPr>
          <p:spPr bwMode="auto">
            <a:xfrm>
              <a:off x="6324600" y="1824037"/>
              <a:ext cx="482600" cy="257175"/>
            </a:xfrm>
            <a:custGeom>
              <a:avLst/>
              <a:gdLst/>
              <a:ahLst/>
              <a:cxnLst>
                <a:cxn ang="0">
                  <a:pos x="0" y="82"/>
                </a:cxn>
                <a:cxn ang="0">
                  <a:pos x="304" y="162"/>
                </a:cxn>
                <a:cxn ang="0">
                  <a:pos x="304" y="0"/>
                </a:cxn>
                <a:cxn ang="0">
                  <a:pos x="0" y="82"/>
                </a:cxn>
              </a:cxnLst>
              <a:rect l="0" t="0" r="r" b="b"/>
              <a:pathLst>
                <a:path w="304" h="162">
                  <a:moveTo>
                    <a:pt x="0" y="82"/>
                  </a:moveTo>
                  <a:lnTo>
                    <a:pt x="304" y="162"/>
                  </a:lnTo>
                  <a:lnTo>
                    <a:pt x="304" y="0"/>
                  </a:lnTo>
                  <a:lnTo>
                    <a:pt x="0" y="8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2" name="Freeform 418"/>
            <p:cNvSpPr>
              <a:spLocks/>
            </p:cNvSpPr>
            <p:nvPr/>
          </p:nvSpPr>
          <p:spPr bwMode="auto">
            <a:xfrm>
              <a:off x="6324600" y="1954212"/>
              <a:ext cx="352425" cy="479425"/>
            </a:xfrm>
            <a:custGeom>
              <a:avLst/>
              <a:gdLst/>
              <a:ahLst/>
              <a:cxnLst>
                <a:cxn ang="0">
                  <a:pos x="82" y="302"/>
                </a:cxn>
                <a:cxn ang="0">
                  <a:pos x="222" y="222"/>
                </a:cxn>
                <a:cxn ang="0">
                  <a:pos x="0" y="0"/>
                </a:cxn>
                <a:cxn ang="0">
                  <a:pos x="82" y="302"/>
                </a:cxn>
              </a:cxnLst>
              <a:rect l="0" t="0" r="r" b="b"/>
              <a:pathLst>
                <a:path w="222" h="302">
                  <a:moveTo>
                    <a:pt x="82" y="302"/>
                  </a:moveTo>
                  <a:lnTo>
                    <a:pt x="222" y="222"/>
                  </a:lnTo>
                  <a:lnTo>
                    <a:pt x="0" y="0"/>
                  </a:lnTo>
                  <a:lnTo>
                    <a:pt x="82" y="30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3" name="Freeform 419"/>
            <p:cNvSpPr>
              <a:spLocks/>
            </p:cNvSpPr>
            <p:nvPr/>
          </p:nvSpPr>
          <p:spPr bwMode="auto">
            <a:xfrm>
              <a:off x="5972175" y="1954212"/>
              <a:ext cx="352425" cy="479425"/>
            </a:xfrm>
            <a:custGeom>
              <a:avLst/>
              <a:gdLst/>
              <a:ahLst/>
              <a:cxnLst>
                <a:cxn ang="0">
                  <a:pos x="0" y="222"/>
                </a:cxn>
                <a:cxn ang="0">
                  <a:pos x="142" y="302"/>
                </a:cxn>
                <a:cxn ang="0">
                  <a:pos x="222" y="0"/>
                </a:cxn>
                <a:cxn ang="0">
                  <a:pos x="0" y="222"/>
                </a:cxn>
              </a:cxnLst>
              <a:rect l="0" t="0" r="r" b="b"/>
              <a:pathLst>
                <a:path w="222" h="302">
                  <a:moveTo>
                    <a:pt x="0" y="222"/>
                  </a:moveTo>
                  <a:lnTo>
                    <a:pt x="142" y="302"/>
                  </a:lnTo>
                  <a:lnTo>
                    <a:pt x="222" y="0"/>
                  </a:lnTo>
                  <a:lnTo>
                    <a:pt x="0" y="222"/>
                  </a:lnTo>
                  <a:close/>
                </a:path>
              </a:pathLst>
            </a:custGeom>
            <a:solidFill>
              <a:srgbClr val="9FD9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4" name="Freeform 420"/>
            <p:cNvSpPr>
              <a:spLocks/>
            </p:cNvSpPr>
            <p:nvPr/>
          </p:nvSpPr>
          <p:spPr bwMode="auto">
            <a:xfrm>
              <a:off x="6197600" y="1954212"/>
              <a:ext cx="257175" cy="479425"/>
            </a:xfrm>
            <a:custGeom>
              <a:avLst/>
              <a:gdLst/>
              <a:ahLst/>
              <a:cxnLst>
                <a:cxn ang="0">
                  <a:pos x="0" y="302"/>
                </a:cxn>
                <a:cxn ang="0">
                  <a:pos x="162" y="302"/>
                </a:cxn>
                <a:cxn ang="0">
                  <a:pos x="80" y="0"/>
                </a:cxn>
                <a:cxn ang="0">
                  <a:pos x="0" y="302"/>
                </a:cxn>
              </a:cxnLst>
              <a:rect l="0" t="0" r="r" b="b"/>
              <a:pathLst>
                <a:path w="162" h="302">
                  <a:moveTo>
                    <a:pt x="0" y="302"/>
                  </a:moveTo>
                  <a:lnTo>
                    <a:pt x="162" y="302"/>
                  </a:lnTo>
                  <a:lnTo>
                    <a:pt x="80" y="0"/>
                  </a:lnTo>
                  <a:lnTo>
                    <a:pt x="0" y="302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5" name="Freeform 421"/>
            <p:cNvSpPr>
              <a:spLocks/>
            </p:cNvSpPr>
            <p:nvPr/>
          </p:nvSpPr>
          <p:spPr bwMode="auto">
            <a:xfrm>
              <a:off x="5845175" y="1954212"/>
              <a:ext cx="479425" cy="352425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80" y="222"/>
                </a:cxn>
                <a:cxn ang="0">
                  <a:pos x="302" y="0"/>
                </a:cxn>
                <a:cxn ang="0">
                  <a:pos x="0" y="80"/>
                </a:cxn>
              </a:cxnLst>
              <a:rect l="0" t="0" r="r" b="b"/>
              <a:pathLst>
                <a:path w="302" h="222">
                  <a:moveTo>
                    <a:pt x="0" y="80"/>
                  </a:moveTo>
                  <a:lnTo>
                    <a:pt x="80" y="222"/>
                  </a:lnTo>
                  <a:lnTo>
                    <a:pt x="302" y="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rgbClr val="D3EDF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6" name="Freeform 422"/>
            <p:cNvSpPr>
              <a:spLocks/>
            </p:cNvSpPr>
            <p:nvPr/>
          </p:nvSpPr>
          <p:spPr bwMode="auto">
            <a:xfrm>
              <a:off x="7632700" y="13192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8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8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8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8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7" name="Freeform 423"/>
            <p:cNvSpPr>
              <a:spLocks/>
            </p:cNvSpPr>
            <p:nvPr/>
          </p:nvSpPr>
          <p:spPr bwMode="auto">
            <a:xfrm>
              <a:off x="7762875" y="1544637"/>
              <a:ext cx="31750" cy="28575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18">
                  <a:moveTo>
                    <a:pt x="20" y="10"/>
                  </a:moveTo>
                  <a:lnTo>
                    <a:pt x="20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8" name="Freeform 424"/>
            <p:cNvSpPr>
              <a:spLocks/>
            </p:cNvSpPr>
            <p:nvPr/>
          </p:nvSpPr>
          <p:spPr bwMode="auto">
            <a:xfrm>
              <a:off x="7762875" y="18018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49" name="Freeform 425"/>
            <p:cNvSpPr>
              <a:spLocks/>
            </p:cNvSpPr>
            <p:nvPr/>
          </p:nvSpPr>
          <p:spPr bwMode="auto">
            <a:xfrm>
              <a:off x="7410450" y="1192212"/>
              <a:ext cx="31750" cy="28575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18"/>
                </a:cxn>
                <a:cxn ang="0">
                  <a:pos x="10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18">
                  <a:moveTo>
                    <a:pt x="20" y="10"/>
                  </a:moveTo>
                  <a:lnTo>
                    <a:pt x="20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18"/>
                  </a:lnTo>
                  <a:lnTo>
                    <a:pt x="10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0" name="Freeform 426"/>
            <p:cNvSpPr>
              <a:spLocks/>
            </p:cNvSpPr>
            <p:nvPr/>
          </p:nvSpPr>
          <p:spPr bwMode="auto">
            <a:xfrm>
              <a:off x="7153275" y="1192212"/>
              <a:ext cx="28575" cy="28575"/>
            </a:xfrm>
            <a:custGeom>
              <a:avLst/>
              <a:gdLst/>
              <a:ahLst/>
              <a:cxnLst>
                <a:cxn ang="0">
                  <a:pos x="18" y="10"/>
                </a:cxn>
                <a:cxn ang="0">
                  <a:pos x="18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18"/>
                </a:cxn>
                <a:cxn ang="0">
                  <a:pos x="8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</a:cxnLst>
              <a:rect l="0" t="0" r="r" b="b"/>
              <a:pathLst>
                <a:path w="18" h="18">
                  <a:moveTo>
                    <a:pt x="18" y="10"/>
                  </a:moveTo>
                  <a:lnTo>
                    <a:pt x="18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18"/>
                  </a:lnTo>
                  <a:lnTo>
                    <a:pt x="8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1" name="Freeform 427"/>
            <p:cNvSpPr>
              <a:spLocks/>
            </p:cNvSpPr>
            <p:nvPr/>
          </p:nvSpPr>
          <p:spPr bwMode="auto">
            <a:xfrm>
              <a:off x="6927850" y="1319212"/>
              <a:ext cx="31750" cy="31750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</a:cxnLst>
              <a:rect l="0" t="0" r="r" b="b"/>
              <a:pathLst>
                <a:path w="20" h="20">
                  <a:moveTo>
                    <a:pt x="20" y="10"/>
                  </a:move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2" name="Freeform 428"/>
            <p:cNvSpPr>
              <a:spLocks/>
            </p:cNvSpPr>
            <p:nvPr/>
          </p:nvSpPr>
          <p:spPr bwMode="auto">
            <a:xfrm>
              <a:off x="6927850" y="20240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6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6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20" y="14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3" name="Freeform 429"/>
            <p:cNvSpPr>
              <a:spLocks/>
            </p:cNvSpPr>
            <p:nvPr/>
          </p:nvSpPr>
          <p:spPr bwMode="auto">
            <a:xfrm>
              <a:off x="6800850" y="1801812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4" name="Freeform 430"/>
            <p:cNvSpPr>
              <a:spLocks/>
            </p:cNvSpPr>
            <p:nvPr/>
          </p:nvSpPr>
          <p:spPr bwMode="auto">
            <a:xfrm>
              <a:off x="6800850" y="1544637"/>
              <a:ext cx="28575" cy="28575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2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18"/>
                </a:cxn>
                <a:cxn ang="0">
                  <a:pos x="8" y="18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2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18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2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18"/>
                  </a:lnTo>
                  <a:lnTo>
                    <a:pt x="8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5" name="Freeform 431"/>
            <p:cNvSpPr>
              <a:spLocks/>
            </p:cNvSpPr>
            <p:nvPr/>
          </p:nvSpPr>
          <p:spPr bwMode="auto">
            <a:xfrm>
              <a:off x="7153275" y="2154237"/>
              <a:ext cx="28575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12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18" y="10"/>
                </a:cxn>
                <a:cxn ang="0">
                  <a:pos x="18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2" y="18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18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6" name="Freeform 432"/>
            <p:cNvSpPr>
              <a:spLocks/>
            </p:cNvSpPr>
            <p:nvPr/>
          </p:nvSpPr>
          <p:spPr bwMode="auto">
            <a:xfrm>
              <a:off x="7410450" y="2154237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0" y="6"/>
                </a:cxn>
                <a:cxn ang="0">
                  <a:pos x="2" y="2"/>
                </a:cxn>
                <a:cxn ang="0">
                  <a:pos x="6" y="0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0"/>
                </a:cxn>
                <a:cxn ang="0">
                  <a:pos x="16" y="2"/>
                </a:cxn>
                <a:cxn ang="0">
                  <a:pos x="18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18" y="14"/>
                </a:cxn>
                <a:cxn ang="0">
                  <a:pos x="16" y="16"/>
                </a:cxn>
                <a:cxn ang="0">
                  <a:pos x="14" y="18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18"/>
                </a:cxn>
                <a:cxn ang="0">
                  <a:pos x="2" y="16"/>
                </a:cxn>
                <a:cxn ang="0">
                  <a:pos x="0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0" y="6"/>
                  </a:lnTo>
                  <a:lnTo>
                    <a:pt x="2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8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14" y="18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7" name="Freeform 433"/>
            <p:cNvSpPr>
              <a:spLocks/>
            </p:cNvSpPr>
            <p:nvPr/>
          </p:nvSpPr>
          <p:spPr bwMode="auto">
            <a:xfrm>
              <a:off x="7632700" y="2024062"/>
              <a:ext cx="31750" cy="3175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0" y="10"/>
                </a:cxn>
                <a:cxn ang="0">
                  <a:pos x="2" y="6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10" y="0"/>
                </a:cxn>
                <a:cxn ang="0">
                  <a:pos x="10" y="0"/>
                </a:cxn>
                <a:cxn ang="0">
                  <a:pos x="14" y="2"/>
                </a:cxn>
                <a:cxn ang="0">
                  <a:pos x="18" y="4"/>
                </a:cxn>
                <a:cxn ang="0">
                  <a:pos x="20" y="6"/>
                </a:cxn>
                <a:cxn ang="0">
                  <a:pos x="20" y="10"/>
                </a:cxn>
                <a:cxn ang="0">
                  <a:pos x="20" y="10"/>
                </a:cxn>
                <a:cxn ang="0">
                  <a:pos x="20" y="14"/>
                </a:cxn>
                <a:cxn ang="0">
                  <a:pos x="18" y="18"/>
                </a:cxn>
                <a:cxn ang="0">
                  <a:pos x="14" y="20"/>
                </a:cxn>
                <a:cxn ang="0">
                  <a:pos x="10" y="20"/>
                </a:cxn>
                <a:cxn ang="0">
                  <a:pos x="10" y="20"/>
                </a:cxn>
                <a:cxn ang="0">
                  <a:pos x="6" y="20"/>
                </a:cxn>
                <a:cxn ang="0">
                  <a:pos x="4" y="18"/>
                </a:cxn>
                <a:cxn ang="0">
                  <a:pos x="2" y="14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4" y="2"/>
                  </a:lnTo>
                  <a:lnTo>
                    <a:pt x="18" y="4"/>
                  </a:lnTo>
                  <a:lnTo>
                    <a:pt x="20" y="6"/>
                  </a:lnTo>
                  <a:lnTo>
                    <a:pt x="20" y="10"/>
                  </a:lnTo>
                  <a:lnTo>
                    <a:pt x="20" y="10"/>
                  </a:lnTo>
                  <a:lnTo>
                    <a:pt x="20" y="14"/>
                  </a:lnTo>
                  <a:lnTo>
                    <a:pt x="18" y="18"/>
                  </a:lnTo>
                  <a:lnTo>
                    <a:pt x="14" y="20"/>
                  </a:lnTo>
                  <a:lnTo>
                    <a:pt x="10" y="20"/>
                  </a:lnTo>
                  <a:lnTo>
                    <a:pt x="10" y="20"/>
                  </a:lnTo>
                  <a:lnTo>
                    <a:pt x="6" y="20"/>
                  </a:lnTo>
                  <a:lnTo>
                    <a:pt x="4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F3EC3B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8" name="Freeform 434"/>
            <p:cNvSpPr>
              <a:spLocks/>
            </p:cNvSpPr>
            <p:nvPr/>
          </p:nvSpPr>
          <p:spPr bwMode="auto">
            <a:xfrm>
              <a:off x="6943725" y="1208087"/>
              <a:ext cx="352425" cy="479425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0" y="80"/>
                </a:cxn>
                <a:cxn ang="0">
                  <a:pos x="222" y="302"/>
                </a:cxn>
                <a:cxn ang="0">
                  <a:pos x="140" y="0"/>
                </a:cxn>
              </a:cxnLst>
              <a:rect l="0" t="0" r="r" b="b"/>
              <a:pathLst>
                <a:path w="222" h="302">
                  <a:moveTo>
                    <a:pt x="140" y="0"/>
                  </a:moveTo>
                  <a:lnTo>
                    <a:pt x="0" y="80"/>
                  </a:lnTo>
                  <a:lnTo>
                    <a:pt x="222" y="302"/>
                  </a:lnTo>
                  <a:lnTo>
                    <a:pt x="140" y="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59" name="Freeform 435"/>
            <p:cNvSpPr>
              <a:spLocks/>
            </p:cNvSpPr>
            <p:nvPr/>
          </p:nvSpPr>
          <p:spPr bwMode="auto">
            <a:xfrm>
              <a:off x="6813550" y="1560512"/>
              <a:ext cx="482600" cy="257175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2"/>
                </a:cxn>
                <a:cxn ang="0">
                  <a:pos x="304" y="80"/>
                </a:cxn>
                <a:cxn ang="0">
                  <a:pos x="0" y="0"/>
                </a:cxn>
              </a:cxnLst>
              <a:rect l="0" t="0" r="r" b="b"/>
              <a:pathLst>
                <a:path w="304" h="162">
                  <a:moveTo>
                    <a:pt x="0" y="0"/>
                  </a:moveTo>
                  <a:lnTo>
                    <a:pt x="0" y="162"/>
                  </a:lnTo>
                  <a:lnTo>
                    <a:pt x="304" y="8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0" name="Freeform 436"/>
            <p:cNvSpPr>
              <a:spLocks/>
            </p:cNvSpPr>
            <p:nvPr/>
          </p:nvSpPr>
          <p:spPr bwMode="auto">
            <a:xfrm>
              <a:off x="6813550" y="1335087"/>
              <a:ext cx="482600" cy="352425"/>
            </a:xfrm>
            <a:custGeom>
              <a:avLst/>
              <a:gdLst/>
              <a:ahLst/>
              <a:cxnLst>
                <a:cxn ang="0">
                  <a:pos x="82" y="0"/>
                </a:cxn>
                <a:cxn ang="0">
                  <a:pos x="0" y="142"/>
                </a:cxn>
                <a:cxn ang="0">
                  <a:pos x="304" y="222"/>
                </a:cxn>
                <a:cxn ang="0">
                  <a:pos x="82" y="0"/>
                </a:cxn>
              </a:cxnLst>
              <a:rect l="0" t="0" r="r" b="b"/>
              <a:pathLst>
                <a:path w="304" h="222">
                  <a:moveTo>
                    <a:pt x="82" y="0"/>
                  </a:moveTo>
                  <a:lnTo>
                    <a:pt x="0" y="142"/>
                  </a:lnTo>
                  <a:lnTo>
                    <a:pt x="304" y="222"/>
                  </a:lnTo>
                  <a:lnTo>
                    <a:pt x="82" y="0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1" name="Freeform 437"/>
            <p:cNvSpPr>
              <a:spLocks/>
            </p:cNvSpPr>
            <p:nvPr/>
          </p:nvSpPr>
          <p:spPr bwMode="auto">
            <a:xfrm>
              <a:off x="7165975" y="1208087"/>
              <a:ext cx="260350" cy="479425"/>
            </a:xfrm>
            <a:custGeom>
              <a:avLst/>
              <a:gdLst/>
              <a:ahLst/>
              <a:cxnLst>
                <a:cxn ang="0">
                  <a:pos x="164" y="0"/>
                </a:cxn>
                <a:cxn ang="0">
                  <a:pos x="0" y="0"/>
                </a:cxn>
                <a:cxn ang="0">
                  <a:pos x="82" y="302"/>
                </a:cxn>
                <a:cxn ang="0">
                  <a:pos x="164" y="0"/>
                </a:cxn>
              </a:cxnLst>
              <a:rect l="0" t="0" r="r" b="b"/>
              <a:pathLst>
                <a:path w="164" h="302">
                  <a:moveTo>
                    <a:pt x="164" y="0"/>
                  </a:moveTo>
                  <a:lnTo>
                    <a:pt x="0" y="0"/>
                  </a:lnTo>
                  <a:lnTo>
                    <a:pt x="82" y="302"/>
                  </a:lnTo>
                  <a:lnTo>
                    <a:pt x="164" y="0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2" name="Freeform 438"/>
            <p:cNvSpPr>
              <a:spLocks/>
            </p:cNvSpPr>
            <p:nvPr/>
          </p:nvSpPr>
          <p:spPr bwMode="auto">
            <a:xfrm>
              <a:off x="7296150" y="1335087"/>
              <a:ext cx="482600" cy="352425"/>
            </a:xfrm>
            <a:custGeom>
              <a:avLst/>
              <a:gdLst/>
              <a:ahLst/>
              <a:cxnLst>
                <a:cxn ang="0">
                  <a:pos x="304" y="142"/>
                </a:cxn>
                <a:cxn ang="0">
                  <a:pos x="222" y="0"/>
                </a:cxn>
                <a:cxn ang="0">
                  <a:pos x="0" y="222"/>
                </a:cxn>
                <a:cxn ang="0">
                  <a:pos x="304" y="142"/>
                </a:cxn>
              </a:cxnLst>
              <a:rect l="0" t="0" r="r" b="b"/>
              <a:pathLst>
                <a:path w="304" h="222">
                  <a:moveTo>
                    <a:pt x="304" y="142"/>
                  </a:moveTo>
                  <a:lnTo>
                    <a:pt x="222" y="0"/>
                  </a:lnTo>
                  <a:lnTo>
                    <a:pt x="0" y="222"/>
                  </a:lnTo>
                  <a:lnTo>
                    <a:pt x="304" y="14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3" name="Freeform 439"/>
            <p:cNvSpPr>
              <a:spLocks/>
            </p:cNvSpPr>
            <p:nvPr/>
          </p:nvSpPr>
          <p:spPr bwMode="auto">
            <a:xfrm>
              <a:off x="7296150" y="1208087"/>
              <a:ext cx="352425" cy="479425"/>
            </a:xfrm>
            <a:custGeom>
              <a:avLst/>
              <a:gdLst/>
              <a:ahLst/>
              <a:cxnLst>
                <a:cxn ang="0">
                  <a:pos x="222" y="80"/>
                </a:cxn>
                <a:cxn ang="0">
                  <a:pos x="82" y="0"/>
                </a:cxn>
                <a:cxn ang="0">
                  <a:pos x="0" y="302"/>
                </a:cxn>
                <a:cxn ang="0">
                  <a:pos x="222" y="80"/>
                </a:cxn>
              </a:cxnLst>
              <a:rect l="0" t="0" r="r" b="b"/>
              <a:pathLst>
                <a:path w="222" h="302">
                  <a:moveTo>
                    <a:pt x="222" y="80"/>
                  </a:moveTo>
                  <a:lnTo>
                    <a:pt x="82" y="0"/>
                  </a:lnTo>
                  <a:lnTo>
                    <a:pt x="0" y="302"/>
                  </a:lnTo>
                  <a:lnTo>
                    <a:pt x="222" y="8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4" name="Freeform 440"/>
            <p:cNvSpPr>
              <a:spLocks/>
            </p:cNvSpPr>
            <p:nvPr/>
          </p:nvSpPr>
          <p:spPr bwMode="auto">
            <a:xfrm>
              <a:off x="7296150" y="1687512"/>
              <a:ext cx="482600" cy="352425"/>
            </a:xfrm>
            <a:custGeom>
              <a:avLst/>
              <a:gdLst/>
              <a:ahLst/>
              <a:cxnLst>
                <a:cxn ang="0">
                  <a:pos x="222" y="222"/>
                </a:cxn>
                <a:cxn ang="0">
                  <a:pos x="304" y="82"/>
                </a:cxn>
                <a:cxn ang="0">
                  <a:pos x="0" y="0"/>
                </a:cxn>
                <a:cxn ang="0">
                  <a:pos x="222" y="222"/>
                </a:cxn>
              </a:cxnLst>
              <a:rect l="0" t="0" r="r" b="b"/>
              <a:pathLst>
                <a:path w="304" h="222">
                  <a:moveTo>
                    <a:pt x="222" y="222"/>
                  </a:moveTo>
                  <a:lnTo>
                    <a:pt x="304" y="82"/>
                  </a:lnTo>
                  <a:lnTo>
                    <a:pt x="0" y="0"/>
                  </a:lnTo>
                  <a:lnTo>
                    <a:pt x="222" y="22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5" name="Freeform 441"/>
            <p:cNvSpPr>
              <a:spLocks/>
            </p:cNvSpPr>
            <p:nvPr/>
          </p:nvSpPr>
          <p:spPr bwMode="auto">
            <a:xfrm>
              <a:off x="7296150" y="1560512"/>
              <a:ext cx="482600" cy="257175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304" y="162"/>
                </a:cxn>
                <a:cxn ang="0">
                  <a:pos x="304" y="0"/>
                </a:cxn>
                <a:cxn ang="0">
                  <a:pos x="0" y="80"/>
                </a:cxn>
              </a:cxnLst>
              <a:rect l="0" t="0" r="r" b="b"/>
              <a:pathLst>
                <a:path w="304" h="162">
                  <a:moveTo>
                    <a:pt x="0" y="80"/>
                  </a:moveTo>
                  <a:lnTo>
                    <a:pt x="304" y="162"/>
                  </a:lnTo>
                  <a:lnTo>
                    <a:pt x="304" y="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6" name="Freeform 442"/>
            <p:cNvSpPr>
              <a:spLocks/>
            </p:cNvSpPr>
            <p:nvPr/>
          </p:nvSpPr>
          <p:spPr bwMode="auto">
            <a:xfrm>
              <a:off x="7296150" y="1687512"/>
              <a:ext cx="352425" cy="482600"/>
            </a:xfrm>
            <a:custGeom>
              <a:avLst/>
              <a:gdLst/>
              <a:ahLst/>
              <a:cxnLst>
                <a:cxn ang="0">
                  <a:pos x="82" y="304"/>
                </a:cxn>
                <a:cxn ang="0">
                  <a:pos x="222" y="222"/>
                </a:cxn>
                <a:cxn ang="0">
                  <a:pos x="0" y="0"/>
                </a:cxn>
                <a:cxn ang="0">
                  <a:pos x="82" y="304"/>
                </a:cxn>
              </a:cxnLst>
              <a:rect l="0" t="0" r="r" b="b"/>
              <a:pathLst>
                <a:path w="222" h="304">
                  <a:moveTo>
                    <a:pt x="82" y="304"/>
                  </a:moveTo>
                  <a:lnTo>
                    <a:pt x="222" y="222"/>
                  </a:lnTo>
                  <a:lnTo>
                    <a:pt x="0" y="0"/>
                  </a:lnTo>
                  <a:lnTo>
                    <a:pt x="82" y="304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7" name="Freeform 443"/>
            <p:cNvSpPr>
              <a:spLocks/>
            </p:cNvSpPr>
            <p:nvPr/>
          </p:nvSpPr>
          <p:spPr bwMode="auto">
            <a:xfrm>
              <a:off x="6943725" y="1687512"/>
              <a:ext cx="352425" cy="482600"/>
            </a:xfrm>
            <a:custGeom>
              <a:avLst/>
              <a:gdLst/>
              <a:ahLst/>
              <a:cxnLst>
                <a:cxn ang="0">
                  <a:pos x="0" y="222"/>
                </a:cxn>
                <a:cxn ang="0">
                  <a:pos x="140" y="304"/>
                </a:cxn>
                <a:cxn ang="0">
                  <a:pos x="222" y="0"/>
                </a:cxn>
                <a:cxn ang="0">
                  <a:pos x="0" y="222"/>
                </a:cxn>
              </a:cxnLst>
              <a:rect l="0" t="0" r="r" b="b"/>
              <a:pathLst>
                <a:path w="222" h="304">
                  <a:moveTo>
                    <a:pt x="0" y="222"/>
                  </a:moveTo>
                  <a:lnTo>
                    <a:pt x="140" y="304"/>
                  </a:lnTo>
                  <a:lnTo>
                    <a:pt x="222" y="0"/>
                  </a:lnTo>
                  <a:lnTo>
                    <a:pt x="0" y="222"/>
                  </a:lnTo>
                  <a:close/>
                </a:path>
              </a:pathLst>
            </a:custGeom>
            <a:solidFill>
              <a:srgbClr val="F5B2B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8" name="Freeform 444"/>
            <p:cNvSpPr>
              <a:spLocks/>
            </p:cNvSpPr>
            <p:nvPr/>
          </p:nvSpPr>
          <p:spPr bwMode="auto">
            <a:xfrm>
              <a:off x="7165975" y="1687512"/>
              <a:ext cx="260350" cy="482600"/>
            </a:xfrm>
            <a:custGeom>
              <a:avLst/>
              <a:gdLst/>
              <a:ahLst/>
              <a:cxnLst>
                <a:cxn ang="0">
                  <a:pos x="0" y="304"/>
                </a:cxn>
                <a:cxn ang="0">
                  <a:pos x="164" y="304"/>
                </a:cxn>
                <a:cxn ang="0">
                  <a:pos x="82" y="0"/>
                </a:cxn>
                <a:cxn ang="0">
                  <a:pos x="0" y="304"/>
                </a:cxn>
              </a:cxnLst>
              <a:rect l="0" t="0" r="r" b="b"/>
              <a:pathLst>
                <a:path w="164" h="304">
                  <a:moveTo>
                    <a:pt x="0" y="304"/>
                  </a:moveTo>
                  <a:lnTo>
                    <a:pt x="164" y="304"/>
                  </a:lnTo>
                  <a:lnTo>
                    <a:pt x="82" y="0"/>
                  </a:lnTo>
                  <a:lnTo>
                    <a:pt x="0" y="304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69" name="Freeform 445"/>
            <p:cNvSpPr>
              <a:spLocks/>
            </p:cNvSpPr>
            <p:nvPr/>
          </p:nvSpPr>
          <p:spPr bwMode="auto">
            <a:xfrm>
              <a:off x="6813550" y="1687512"/>
              <a:ext cx="482600" cy="352425"/>
            </a:xfrm>
            <a:custGeom>
              <a:avLst/>
              <a:gdLst/>
              <a:ahLst/>
              <a:cxnLst>
                <a:cxn ang="0">
                  <a:pos x="0" y="82"/>
                </a:cxn>
                <a:cxn ang="0">
                  <a:pos x="82" y="222"/>
                </a:cxn>
                <a:cxn ang="0">
                  <a:pos x="304" y="0"/>
                </a:cxn>
                <a:cxn ang="0">
                  <a:pos x="0" y="82"/>
                </a:cxn>
              </a:cxnLst>
              <a:rect l="0" t="0" r="r" b="b"/>
              <a:pathLst>
                <a:path w="304" h="222">
                  <a:moveTo>
                    <a:pt x="0" y="82"/>
                  </a:moveTo>
                  <a:lnTo>
                    <a:pt x="82" y="222"/>
                  </a:lnTo>
                  <a:lnTo>
                    <a:pt x="304" y="0"/>
                  </a:lnTo>
                  <a:lnTo>
                    <a:pt x="0" y="82"/>
                  </a:lnTo>
                  <a:close/>
                </a:path>
              </a:pathLst>
            </a:custGeom>
            <a:solidFill>
              <a:srgbClr val="F9D7E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3" name="グループ化 559"/>
          <p:cNvGrpSpPr/>
          <p:nvPr/>
        </p:nvGrpSpPr>
        <p:grpSpPr>
          <a:xfrm>
            <a:off x="536575" y="3243262"/>
            <a:ext cx="6737350" cy="1225550"/>
            <a:chOff x="536575" y="3243262"/>
            <a:chExt cx="6737350" cy="1225550"/>
          </a:xfrm>
        </p:grpSpPr>
        <p:sp>
          <p:nvSpPr>
            <p:cNvPr id="1470" name="Freeform 446"/>
            <p:cNvSpPr>
              <a:spLocks noEditPoints="1"/>
            </p:cNvSpPr>
            <p:nvPr/>
          </p:nvSpPr>
          <p:spPr bwMode="auto">
            <a:xfrm>
              <a:off x="536575" y="3243262"/>
              <a:ext cx="1098550" cy="1006475"/>
            </a:xfrm>
            <a:custGeom>
              <a:avLst/>
              <a:gdLst/>
              <a:ahLst/>
              <a:cxnLst>
                <a:cxn ang="0">
                  <a:pos x="62" y="144"/>
                </a:cxn>
                <a:cxn ang="0">
                  <a:pos x="44" y="100"/>
                </a:cxn>
                <a:cxn ang="0">
                  <a:pos x="10" y="78"/>
                </a:cxn>
                <a:cxn ang="0">
                  <a:pos x="0" y="54"/>
                </a:cxn>
                <a:cxn ang="0">
                  <a:pos x="6" y="30"/>
                </a:cxn>
                <a:cxn ang="0">
                  <a:pos x="54" y="4"/>
                </a:cxn>
                <a:cxn ang="0">
                  <a:pos x="128" y="0"/>
                </a:cxn>
                <a:cxn ang="0">
                  <a:pos x="210" y="6"/>
                </a:cxn>
                <a:cxn ang="0">
                  <a:pos x="294" y="2"/>
                </a:cxn>
                <a:cxn ang="0">
                  <a:pos x="416" y="2"/>
                </a:cxn>
                <a:cxn ang="0">
                  <a:pos x="506" y="26"/>
                </a:cxn>
                <a:cxn ang="0">
                  <a:pos x="560" y="70"/>
                </a:cxn>
                <a:cxn ang="0">
                  <a:pos x="590" y="138"/>
                </a:cxn>
                <a:cxn ang="0">
                  <a:pos x="586" y="198"/>
                </a:cxn>
                <a:cxn ang="0">
                  <a:pos x="548" y="262"/>
                </a:cxn>
                <a:cxn ang="0">
                  <a:pos x="506" y="292"/>
                </a:cxn>
                <a:cxn ang="0">
                  <a:pos x="504" y="310"/>
                </a:cxn>
                <a:cxn ang="0">
                  <a:pos x="524" y="324"/>
                </a:cxn>
                <a:cxn ang="0">
                  <a:pos x="592" y="376"/>
                </a:cxn>
                <a:cxn ang="0">
                  <a:pos x="624" y="480"/>
                </a:cxn>
                <a:cxn ang="0">
                  <a:pos x="634" y="514"/>
                </a:cxn>
                <a:cxn ang="0">
                  <a:pos x="662" y="534"/>
                </a:cxn>
                <a:cxn ang="0">
                  <a:pos x="688" y="550"/>
                </a:cxn>
                <a:cxn ang="0">
                  <a:pos x="690" y="578"/>
                </a:cxn>
                <a:cxn ang="0">
                  <a:pos x="640" y="620"/>
                </a:cxn>
                <a:cxn ang="0">
                  <a:pos x="554" y="634"/>
                </a:cxn>
                <a:cxn ang="0">
                  <a:pos x="470" y="620"/>
                </a:cxn>
                <a:cxn ang="0">
                  <a:pos x="420" y="578"/>
                </a:cxn>
                <a:cxn ang="0">
                  <a:pos x="380" y="480"/>
                </a:cxn>
                <a:cxn ang="0">
                  <a:pos x="354" y="396"/>
                </a:cxn>
                <a:cxn ang="0">
                  <a:pos x="314" y="360"/>
                </a:cxn>
                <a:cxn ang="0">
                  <a:pos x="280" y="362"/>
                </a:cxn>
                <a:cxn ang="0">
                  <a:pos x="270" y="416"/>
                </a:cxn>
                <a:cxn ang="0">
                  <a:pos x="276" y="502"/>
                </a:cxn>
                <a:cxn ang="0">
                  <a:pos x="296" y="530"/>
                </a:cxn>
                <a:cxn ang="0">
                  <a:pos x="326" y="558"/>
                </a:cxn>
                <a:cxn ang="0">
                  <a:pos x="322" y="592"/>
                </a:cxn>
                <a:cxn ang="0">
                  <a:pos x="250" y="622"/>
                </a:cxn>
                <a:cxn ang="0">
                  <a:pos x="122" y="624"/>
                </a:cxn>
                <a:cxn ang="0">
                  <a:pos x="30" y="604"/>
                </a:cxn>
                <a:cxn ang="0">
                  <a:pos x="2" y="574"/>
                </a:cxn>
                <a:cxn ang="0">
                  <a:pos x="2" y="548"/>
                </a:cxn>
                <a:cxn ang="0">
                  <a:pos x="32" y="524"/>
                </a:cxn>
                <a:cxn ang="0">
                  <a:pos x="60" y="484"/>
                </a:cxn>
                <a:cxn ang="0">
                  <a:pos x="66" y="186"/>
                </a:cxn>
                <a:cxn ang="0">
                  <a:pos x="266" y="248"/>
                </a:cxn>
                <a:cxn ang="0">
                  <a:pos x="280" y="266"/>
                </a:cxn>
                <a:cxn ang="0">
                  <a:pos x="326" y="262"/>
                </a:cxn>
                <a:cxn ang="0">
                  <a:pos x="362" y="218"/>
                </a:cxn>
                <a:cxn ang="0">
                  <a:pos x="364" y="166"/>
                </a:cxn>
                <a:cxn ang="0">
                  <a:pos x="346" y="112"/>
                </a:cxn>
                <a:cxn ang="0">
                  <a:pos x="304" y="96"/>
                </a:cxn>
                <a:cxn ang="0">
                  <a:pos x="276" y="108"/>
                </a:cxn>
                <a:cxn ang="0">
                  <a:pos x="268" y="226"/>
                </a:cxn>
              </a:cxnLst>
              <a:rect l="0" t="0" r="r" b="b"/>
              <a:pathLst>
                <a:path w="692" h="634">
                  <a:moveTo>
                    <a:pt x="66" y="186"/>
                  </a:moveTo>
                  <a:lnTo>
                    <a:pt x="66" y="186"/>
                  </a:lnTo>
                  <a:lnTo>
                    <a:pt x="64" y="164"/>
                  </a:lnTo>
                  <a:lnTo>
                    <a:pt x="62" y="144"/>
                  </a:lnTo>
                  <a:lnTo>
                    <a:pt x="60" y="128"/>
                  </a:lnTo>
                  <a:lnTo>
                    <a:pt x="56" y="116"/>
                  </a:lnTo>
                  <a:lnTo>
                    <a:pt x="50" y="106"/>
                  </a:lnTo>
                  <a:lnTo>
                    <a:pt x="44" y="100"/>
                  </a:lnTo>
                  <a:lnTo>
                    <a:pt x="38" y="94"/>
                  </a:lnTo>
                  <a:lnTo>
                    <a:pt x="32" y="90"/>
                  </a:lnTo>
                  <a:lnTo>
                    <a:pt x="20" y="84"/>
                  </a:lnTo>
                  <a:lnTo>
                    <a:pt x="10" y="78"/>
                  </a:lnTo>
                  <a:lnTo>
                    <a:pt x="6" y="74"/>
                  </a:lnTo>
                  <a:lnTo>
                    <a:pt x="2" y="70"/>
                  </a:lnTo>
                  <a:lnTo>
                    <a:pt x="0" y="62"/>
                  </a:lnTo>
                  <a:lnTo>
                    <a:pt x="0" y="54"/>
                  </a:lnTo>
                  <a:lnTo>
                    <a:pt x="0" y="54"/>
                  </a:lnTo>
                  <a:lnTo>
                    <a:pt x="0" y="46"/>
                  </a:lnTo>
                  <a:lnTo>
                    <a:pt x="2" y="38"/>
                  </a:lnTo>
                  <a:lnTo>
                    <a:pt x="6" y="30"/>
                  </a:lnTo>
                  <a:lnTo>
                    <a:pt x="10" y="24"/>
                  </a:lnTo>
                  <a:lnTo>
                    <a:pt x="22" y="16"/>
                  </a:lnTo>
                  <a:lnTo>
                    <a:pt x="38" y="8"/>
                  </a:lnTo>
                  <a:lnTo>
                    <a:pt x="54" y="4"/>
                  </a:lnTo>
                  <a:lnTo>
                    <a:pt x="72" y="2"/>
                  </a:lnTo>
                  <a:lnTo>
                    <a:pt x="102" y="0"/>
                  </a:lnTo>
                  <a:lnTo>
                    <a:pt x="102" y="0"/>
                  </a:lnTo>
                  <a:lnTo>
                    <a:pt x="128" y="0"/>
                  </a:lnTo>
                  <a:lnTo>
                    <a:pt x="156" y="2"/>
                  </a:lnTo>
                  <a:lnTo>
                    <a:pt x="156" y="2"/>
                  </a:lnTo>
                  <a:lnTo>
                    <a:pt x="182" y="4"/>
                  </a:lnTo>
                  <a:lnTo>
                    <a:pt x="210" y="6"/>
                  </a:lnTo>
                  <a:lnTo>
                    <a:pt x="210" y="6"/>
                  </a:lnTo>
                  <a:lnTo>
                    <a:pt x="250" y="4"/>
                  </a:lnTo>
                  <a:lnTo>
                    <a:pt x="294" y="2"/>
                  </a:lnTo>
                  <a:lnTo>
                    <a:pt x="294" y="2"/>
                  </a:lnTo>
                  <a:lnTo>
                    <a:pt x="336" y="0"/>
                  </a:lnTo>
                  <a:lnTo>
                    <a:pt x="378" y="0"/>
                  </a:lnTo>
                  <a:lnTo>
                    <a:pt x="378" y="0"/>
                  </a:lnTo>
                  <a:lnTo>
                    <a:pt x="416" y="2"/>
                  </a:lnTo>
                  <a:lnTo>
                    <a:pt x="452" y="8"/>
                  </a:lnTo>
                  <a:lnTo>
                    <a:pt x="470" y="14"/>
                  </a:lnTo>
                  <a:lnTo>
                    <a:pt x="488" y="20"/>
                  </a:lnTo>
                  <a:lnTo>
                    <a:pt x="506" y="26"/>
                  </a:lnTo>
                  <a:lnTo>
                    <a:pt x="522" y="36"/>
                  </a:lnTo>
                  <a:lnTo>
                    <a:pt x="536" y="46"/>
                  </a:lnTo>
                  <a:lnTo>
                    <a:pt x="550" y="58"/>
                  </a:lnTo>
                  <a:lnTo>
                    <a:pt x="560" y="70"/>
                  </a:lnTo>
                  <a:lnTo>
                    <a:pt x="572" y="86"/>
                  </a:lnTo>
                  <a:lnTo>
                    <a:pt x="580" y="102"/>
                  </a:lnTo>
                  <a:lnTo>
                    <a:pt x="586" y="118"/>
                  </a:lnTo>
                  <a:lnTo>
                    <a:pt x="590" y="138"/>
                  </a:lnTo>
                  <a:lnTo>
                    <a:pt x="590" y="158"/>
                  </a:lnTo>
                  <a:lnTo>
                    <a:pt x="590" y="158"/>
                  </a:lnTo>
                  <a:lnTo>
                    <a:pt x="590" y="178"/>
                  </a:lnTo>
                  <a:lnTo>
                    <a:pt x="586" y="198"/>
                  </a:lnTo>
                  <a:lnTo>
                    <a:pt x="580" y="216"/>
                  </a:lnTo>
                  <a:lnTo>
                    <a:pt x="572" y="232"/>
                  </a:lnTo>
                  <a:lnTo>
                    <a:pt x="562" y="248"/>
                  </a:lnTo>
                  <a:lnTo>
                    <a:pt x="548" y="262"/>
                  </a:lnTo>
                  <a:lnTo>
                    <a:pt x="534" y="276"/>
                  </a:lnTo>
                  <a:lnTo>
                    <a:pt x="516" y="286"/>
                  </a:lnTo>
                  <a:lnTo>
                    <a:pt x="516" y="286"/>
                  </a:lnTo>
                  <a:lnTo>
                    <a:pt x="506" y="292"/>
                  </a:lnTo>
                  <a:lnTo>
                    <a:pt x="504" y="296"/>
                  </a:lnTo>
                  <a:lnTo>
                    <a:pt x="502" y="302"/>
                  </a:lnTo>
                  <a:lnTo>
                    <a:pt x="502" y="302"/>
                  </a:lnTo>
                  <a:lnTo>
                    <a:pt x="504" y="310"/>
                  </a:lnTo>
                  <a:lnTo>
                    <a:pt x="510" y="316"/>
                  </a:lnTo>
                  <a:lnTo>
                    <a:pt x="516" y="320"/>
                  </a:lnTo>
                  <a:lnTo>
                    <a:pt x="524" y="324"/>
                  </a:lnTo>
                  <a:lnTo>
                    <a:pt x="524" y="324"/>
                  </a:lnTo>
                  <a:lnTo>
                    <a:pt x="546" y="332"/>
                  </a:lnTo>
                  <a:lnTo>
                    <a:pt x="564" y="344"/>
                  </a:lnTo>
                  <a:lnTo>
                    <a:pt x="580" y="358"/>
                  </a:lnTo>
                  <a:lnTo>
                    <a:pt x="592" y="376"/>
                  </a:lnTo>
                  <a:lnTo>
                    <a:pt x="604" y="396"/>
                  </a:lnTo>
                  <a:lnTo>
                    <a:pt x="612" y="420"/>
                  </a:lnTo>
                  <a:lnTo>
                    <a:pt x="620" y="448"/>
                  </a:lnTo>
                  <a:lnTo>
                    <a:pt x="624" y="480"/>
                  </a:lnTo>
                  <a:lnTo>
                    <a:pt x="624" y="480"/>
                  </a:lnTo>
                  <a:lnTo>
                    <a:pt x="626" y="494"/>
                  </a:lnTo>
                  <a:lnTo>
                    <a:pt x="630" y="504"/>
                  </a:lnTo>
                  <a:lnTo>
                    <a:pt x="634" y="514"/>
                  </a:lnTo>
                  <a:lnTo>
                    <a:pt x="640" y="520"/>
                  </a:lnTo>
                  <a:lnTo>
                    <a:pt x="644" y="526"/>
                  </a:lnTo>
                  <a:lnTo>
                    <a:pt x="650" y="528"/>
                  </a:lnTo>
                  <a:lnTo>
                    <a:pt x="662" y="534"/>
                  </a:lnTo>
                  <a:lnTo>
                    <a:pt x="672" y="536"/>
                  </a:lnTo>
                  <a:lnTo>
                    <a:pt x="682" y="542"/>
                  </a:lnTo>
                  <a:lnTo>
                    <a:pt x="686" y="544"/>
                  </a:lnTo>
                  <a:lnTo>
                    <a:pt x="688" y="550"/>
                  </a:lnTo>
                  <a:lnTo>
                    <a:pt x="690" y="556"/>
                  </a:lnTo>
                  <a:lnTo>
                    <a:pt x="692" y="566"/>
                  </a:lnTo>
                  <a:lnTo>
                    <a:pt x="692" y="566"/>
                  </a:lnTo>
                  <a:lnTo>
                    <a:pt x="690" y="578"/>
                  </a:lnTo>
                  <a:lnTo>
                    <a:pt x="684" y="590"/>
                  </a:lnTo>
                  <a:lnTo>
                    <a:pt x="674" y="602"/>
                  </a:lnTo>
                  <a:lnTo>
                    <a:pt x="660" y="612"/>
                  </a:lnTo>
                  <a:lnTo>
                    <a:pt x="640" y="620"/>
                  </a:lnTo>
                  <a:lnTo>
                    <a:pt x="616" y="628"/>
                  </a:lnTo>
                  <a:lnTo>
                    <a:pt x="588" y="632"/>
                  </a:lnTo>
                  <a:lnTo>
                    <a:pt x="554" y="634"/>
                  </a:lnTo>
                  <a:lnTo>
                    <a:pt x="554" y="634"/>
                  </a:lnTo>
                  <a:lnTo>
                    <a:pt x="528" y="632"/>
                  </a:lnTo>
                  <a:lnTo>
                    <a:pt x="506" y="630"/>
                  </a:lnTo>
                  <a:lnTo>
                    <a:pt x="486" y="626"/>
                  </a:lnTo>
                  <a:lnTo>
                    <a:pt x="470" y="620"/>
                  </a:lnTo>
                  <a:lnTo>
                    <a:pt x="454" y="612"/>
                  </a:lnTo>
                  <a:lnTo>
                    <a:pt x="440" y="602"/>
                  </a:lnTo>
                  <a:lnTo>
                    <a:pt x="430" y="592"/>
                  </a:lnTo>
                  <a:lnTo>
                    <a:pt x="420" y="578"/>
                  </a:lnTo>
                  <a:lnTo>
                    <a:pt x="410" y="566"/>
                  </a:lnTo>
                  <a:lnTo>
                    <a:pt x="402" y="550"/>
                  </a:lnTo>
                  <a:lnTo>
                    <a:pt x="390" y="518"/>
                  </a:lnTo>
                  <a:lnTo>
                    <a:pt x="380" y="480"/>
                  </a:lnTo>
                  <a:lnTo>
                    <a:pt x="370" y="438"/>
                  </a:lnTo>
                  <a:lnTo>
                    <a:pt x="370" y="438"/>
                  </a:lnTo>
                  <a:lnTo>
                    <a:pt x="360" y="410"/>
                  </a:lnTo>
                  <a:lnTo>
                    <a:pt x="354" y="396"/>
                  </a:lnTo>
                  <a:lnTo>
                    <a:pt x="348" y="384"/>
                  </a:lnTo>
                  <a:lnTo>
                    <a:pt x="338" y="374"/>
                  </a:lnTo>
                  <a:lnTo>
                    <a:pt x="328" y="366"/>
                  </a:lnTo>
                  <a:lnTo>
                    <a:pt x="314" y="360"/>
                  </a:lnTo>
                  <a:lnTo>
                    <a:pt x="298" y="360"/>
                  </a:lnTo>
                  <a:lnTo>
                    <a:pt x="298" y="360"/>
                  </a:lnTo>
                  <a:lnTo>
                    <a:pt x="284" y="360"/>
                  </a:lnTo>
                  <a:lnTo>
                    <a:pt x="280" y="362"/>
                  </a:lnTo>
                  <a:lnTo>
                    <a:pt x="276" y="368"/>
                  </a:lnTo>
                  <a:lnTo>
                    <a:pt x="274" y="374"/>
                  </a:lnTo>
                  <a:lnTo>
                    <a:pt x="272" y="384"/>
                  </a:lnTo>
                  <a:lnTo>
                    <a:pt x="270" y="416"/>
                  </a:lnTo>
                  <a:lnTo>
                    <a:pt x="270" y="416"/>
                  </a:lnTo>
                  <a:lnTo>
                    <a:pt x="272" y="460"/>
                  </a:lnTo>
                  <a:lnTo>
                    <a:pt x="274" y="482"/>
                  </a:lnTo>
                  <a:lnTo>
                    <a:pt x="276" y="502"/>
                  </a:lnTo>
                  <a:lnTo>
                    <a:pt x="276" y="502"/>
                  </a:lnTo>
                  <a:lnTo>
                    <a:pt x="282" y="514"/>
                  </a:lnTo>
                  <a:lnTo>
                    <a:pt x="288" y="522"/>
                  </a:lnTo>
                  <a:lnTo>
                    <a:pt x="296" y="530"/>
                  </a:lnTo>
                  <a:lnTo>
                    <a:pt x="306" y="536"/>
                  </a:lnTo>
                  <a:lnTo>
                    <a:pt x="314" y="540"/>
                  </a:lnTo>
                  <a:lnTo>
                    <a:pt x="322" y="548"/>
                  </a:lnTo>
                  <a:lnTo>
                    <a:pt x="326" y="558"/>
                  </a:lnTo>
                  <a:lnTo>
                    <a:pt x="328" y="570"/>
                  </a:lnTo>
                  <a:lnTo>
                    <a:pt x="328" y="570"/>
                  </a:lnTo>
                  <a:lnTo>
                    <a:pt x="328" y="582"/>
                  </a:lnTo>
                  <a:lnTo>
                    <a:pt x="322" y="592"/>
                  </a:lnTo>
                  <a:lnTo>
                    <a:pt x="314" y="602"/>
                  </a:lnTo>
                  <a:lnTo>
                    <a:pt x="300" y="610"/>
                  </a:lnTo>
                  <a:lnTo>
                    <a:pt x="280" y="616"/>
                  </a:lnTo>
                  <a:lnTo>
                    <a:pt x="250" y="622"/>
                  </a:lnTo>
                  <a:lnTo>
                    <a:pt x="214" y="624"/>
                  </a:lnTo>
                  <a:lnTo>
                    <a:pt x="166" y="626"/>
                  </a:lnTo>
                  <a:lnTo>
                    <a:pt x="166" y="626"/>
                  </a:lnTo>
                  <a:lnTo>
                    <a:pt x="122" y="624"/>
                  </a:lnTo>
                  <a:lnTo>
                    <a:pt x="94" y="622"/>
                  </a:lnTo>
                  <a:lnTo>
                    <a:pt x="68" y="618"/>
                  </a:lnTo>
                  <a:lnTo>
                    <a:pt x="42" y="610"/>
                  </a:lnTo>
                  <a:lnTo>
                    <a:pt x="30" y="604"/>
                  </a:lnTo>
                  <a:lnTo>
                    <a:pt x="20" y="598"/>
                  </a:lnTo>
                  <a:lnTo>
                    <a:pt x="12" y="592"/>
                  </a:lnTo>
                  <a:lnTo>
                    <a:pt x="6" y="582"/>
                  </a:lnTo>
                  <a:lnTo>
                    <a:pt x="2" y="574"/>
                  </a:lnTo>
                  <a:lnTo>
                    <a:pt x="0" y="562"/>
                  </a:lnTo>
                  <a:lnTo>
                    <a:pt x="0" y="562"/>
                  </a:lnTo>
                  <a:lnTo>
                    <a:pt x="0" y="554"/>
                  </a:lnTo>
                  <a:lnTo>
                    <a:pt x="2" y="548"/>
                  </a:lnTo>
                  <a:lnTo>
                    <a:pt x="6" y="544"/>
                  </a:lnTo>
                  <a:lnTo>
                    <a:pt x="10" y="538"/>
                  </a:lnTo>
                  <a:lnTo>
                    <a:pt x="20" y="532"/>
                  </a:lnTo>
                  <a:lnTo>
                    <a:pt x="32" y="524"/>
                  </a:lnTo>
                  <a:lnTo>
                    <a:pt x="44" y="512"/>
                  </a:lnTo>
                  <a:lnTo>
                    <a:pt x="50" y="506"/>
                  </a:lnTo>
                  <a:lnTo>
                    <a:pt x="56" y="496"/>
                  </a:lnTo>
                  <a:lnTo>
                    <a:pt x="60" y="484"/>
                  </a:lnTo>
                  <a:lnTo>
                    <a:pt x="62" y="470"/>
                  </a:lnTo>
                  <a:lnTo>
                    <a:pt x="64" y="454"/>
                  </a:lnTo>
                  <a:lnTo>
                    <a:pt x="66" y="434"/>
                  </a:lnTo>
                  <a:lnTo>
                    <a:pt x="66" y="186"/>
                  </a:lnTo>
                  <a:close/>
                  <a:moveTo>
                    <a:pt x="268" y="226"/>
                  </a:moveTo>
                  <a:lnTo>
                    <a:pt x="268" y="226"/>
                  </a:lnTo>
                  <a:lnTo>
                    <a:pt x="266" y="242"/>
                  </a:lnTo>
                  <a:lnTo>
                    <a:pt x="266" y="248"/>
                  </a:lnTo>
                  <a:lnTo>
                    <a:pt x="268" y="254"/>
                  </a:lnTo>
                  <a:lnTo>
                    <a:pt x="270" y="260"/>
                  </a:lnTo>
                  <a:lnTo>
                    <a:pt x="274" y="264"/>
                  </a:lnTo>
                  <a:lnTo>
                    <a:pt x="280" y="266"/>
                  </a:lnTo>
                  <a:lnTo>
                    <a:pt x="290" y="266"/>
                  </a:lnTo>
                  <a:lnTo>
                    <a:pt x="290" y="266"/>
                  </a:lnTo>
                  <a:lnTo>
                    <a:pt x="310" y="266"/>
                  </a:lnTo>
                  <a:lnTo>
                    <a:pt x="326" y="262"/>
                  </a:lnTo>
                  <a:lnTo>
                    <a:pt x="338" y="254"/>
                  </a:lnTo>
                  <a:lnTo>
                    <a:pt x="348" y="244"/>
                  </a:lnTo>
                  <a:lnTo>
                    <a:pt x="356" y="232"/>
                  </a:lnTo>
                  <a:lnTo>
                    <a:pt x="362" y="218"/>
                  </a:lnTo>
                  <a:lnTo>
                    <a:pt x="364" y="200"/>
                  </a:lnTo>
                  <a:lnTo>
                    <a:pt x="364" y="182"/>
                  </a:lnTo>
                  <a:lnTo>
                    <a:pt x="364" y="182"/>
                  </a:lnTo>
                  <a:lnTo>
                    <a:pt x="364" y="166"/>
                  </a:lnTo>
                  <a:lnTo>
                    <a:pt x="362" y="150"/>
                  </a:lnTo>
                  <a:lnTo>
                    <a:pt x="358" y="136"/>
                  </a:lnTo>
                  <a:lnTo>
                    <a:pt x="354" y="122"/>
                  </a:lnTo>
                  <a:lnTo>
                    <a:pt x="346" y="112"/>
                  </a:lnTo>
                  <a:lnTo>
                    <a:pt x="334" y="102"/>
                  </a:lnTo>
                  <a:lnTo>
                    <a:pt x="322" y="98"/>
                  </a:lnTo>
                  <a:lnTo>
                    <a:pt x="304" y="96"/>
                  </a:lnTo>
                  <a:lnTo>
                    <a:pt x="304" y="96"/>
                  </a:lnTo>
                  <a:lnTo>
                    <a:pt x="294" y="96"/>
                  </a:lnTo>
                  <a:lnTo>
                    <a:pt x="286" y="98"/>
                  </a:lnTo>
                  <a:lnTo>
                    <a:pt x="280" y="104"/>
                  </a:lnTo>
                  <a:lnTo>
                    <a:pt x="276" y="108"/>
                  </a:lnTo>
                  <a:lnTo>
                    <a:pt x="274" y="116"/>
                  </a:lnTo>
                  <a:lnTo>
                    <a:pt x="272" y="124"/>
                  </a:lnTo>
                  <a:lnTo>
                    <a:pt x="270" y="142"/>
                  </a:lnTo>
                  <a:lnTo>
                    <a:pt x="268" y="226"/>
                  </a:lnTo>
                  <a:close/>
                </a:path>
              </a:pathLst>
            </a:custGeom>
            <a:solidFill>
              <a:srgbClr val="3E7DC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71" name="Freeform 447"/>
            <p:cNvSpPr>
              <a:spLocks noEditPoints="1"/>
            </p:cNvSpPr>
            <p:nvPr/>
          </p:nvSpPr>
          <p:spPr bwMode="auto">
            <a:xfrm>
              <a:off x="1546225" y="3516312"/>
              <a:ext cx="784225" cy="723900"/>
            </a:xfrm>
            <a:custGeom>
              <a:avLst/>
              <a:gdLst/>
              <a:ahLst/>
              <a:cxnLst>
                <a:cxn ang="0">
                  <a:pos x="442" y="262"/>
                </a:cxn>
                <a:cxn ang="0">
                  <a:pos x="450" y="312"/>
                </a:cxn>
                <a:cxn ang="0">
                  <a:pos x="464" y="332"/>
                </a:cxn>
                <a:cxn ang="0">
                  <a:pos x="486" y="336"/>
                </a:cxn>
                <a:cxn ang="0">
                  <a:pos x="494" y="346"/>
                </a:cxn>
                <a:cxn ang="0">
                  <a:pos x="494" y="362"/>
                </a:cxn>
                <a:cxn ang="0">
                  <a:pos x="482" y="390"/>
                </a:cxn>
                <a:cxn ang="0">
                  <a:pos x="432" y="436"/>
                </a:cxn>
                <a:cxn ang="0">
                  <a:pos x="362" y="456"/>
                </a:cxn>
                <a:cxn ang="0">
                  <a:pos x="322" y="450"/>
                </a:cxn>
                <a:cxn ang="0">
                  <a:pos x="284" y="418"/>
                </a:cxn>
                <a:cxn ang="0">
                  <a:pos x="270" y="412"/>
                </a:cxn>
                <a:cxn ang="0">
                  <a:pos x="230" y="434"/>
                </a:cxn>
                <a:cxn ang="0">
                  <a:pos x="194" y="450"/>
                </a:cxn>
                <a:cxn ang="0">
                  <a:pos x="144" y="456"/>
                </a:cxn>
                <a:cxn ang="0">
                  <a:pos x="66" y="440"/>
                </a:cxn>
                <a:cxn ang="0">
                  <a:pos x="36" y="418"/>
                </a:cxn>
                <a:cxn ang="0">
                  <a:pos x="12" y="388"/>
                </a:cxn>
                <a:cxn ang="0">
                  <a:pos x="0" y="348"/>
                </a:cxn>
                <a:cxn ang="0">
                  <a:pos x="0" y="320"/>
                </a:cxn>
                <a:cxn ang="0">
                  <a:pos x="12" y="284"/>
                </a:cxn>
                <a:cxn ang="0">
                  <a:pos x="36" y="250"/>
                </a:cxn>
                <a:cxn ang="0">
                  <a:pos x="78" y="220"/>
                </a:cxn>
                <a:cxn ang="0">
                  <a:pos x="136" y="200"/>
                </a:cxn>
                <a:cxn ang="0">
                  <a:pos x="212" y="194"/>
                </a:cxn>
                <a:cxn ang="0">
                  <a:pos x="236" y="192"/>
                </a:cxn>
                <a:cxn ang="0">
                  <a:pos x="250" y="182"/>
                </a:cxn>
                <a:cxn ang="0">
                  <a:pos x="252" y="164"/>
                </a:cxn>
                <a:cxn ang="0">
                  <a:pos x="246" y="108"/>
                </a:cxn>
                <a:cxn ang="0">
                  <a:pos x="230" y="80"/>
                </a:cxn>
                <a:cxn ang="0">
                  <a:pos x="210" y="74"/>
                </a:cxn>
                <a:cxn ang="0">
                  <a:pos x="192" y="78"/>
                </a:cxn>
                <a:cxn ang="0">
                  <a:pos x="166" y="104"/>
                </a:cxn>
                <a:cxn ang="0">
                  <a:pos x="130" y="148"/>
                </a:cxn>
                <a:cxn ang="0">
                  <a:pos x="102" y="164"/>
                </a:cxn>
                <a:cxn ang="0">
                  <a:pos x="76" y="168"/>
                </a:cxn>
                <a:cxn ang="0">
                  <a:pos x="48" y="162"/>
                </a:cxn>
                <a:cxn ang="0">
                  <a:pos x="30" y="140"/>
                </a:cxn>
                <a:cxn ang="0">
                  <a:pos x="26" y="120"/>
                </a:cxn>
                <a:cxn ang="0">
                  <a:pos x="40" y="82"/>
                </a:cxn>
                <a:cxn ang="0">
                  <a:pos x="78" y="50"/>
                </a:cxn>
                <a:cxn ang="0">
                  <a:pos x="148" y="18"/>
                </a:cxn>
                <a:cxn ang="0">
                  <a:pos x="256" y="0"/>
                </a:cxn>
                <a:cxn ang="0">
                  <a:pos x="306" y="4"/>
                </a:cxn>
                <a:cxn ang="0">
                  <a:pos x="368" y="24"/>
                </a:cxn>
                <a:cxn ang="0">
                  <a:pos x="410" y="56"/>
                </a:cxn>
                <a:cxn ang="0">
                  <a:pos x="436" y="104"/>
                </a:cxn>
                <a:cxn ang="0">
                  <a:pos x="442" y="236"/>
                </a:cxn>
                <a:cxn ang="0">
                  <a:pos x="184" y="330"/>
                </a:cxn>
                <a:cxn ang="0">
                  <a:pos x="196" y="350"/>
                </a:cxn>
                <a:cxn ang="0">
                  <a:pos x="218" y="360"/>
                </a:cxn>
                <a:cxn ang="0">
                  <a:pos x="238" y="354"/>
                </a:cxn>
                <a:cxn ang="0">
                  <a:pos x="252" y="328"/>
                </a:cxn>
                <a:cxn ang="0">
                  <a:pos x="254" y="298"/>
                </a:cxn>
                <a:cxn ang="0">
                  <a:pos x="248" y="264"/>
                </a:cxn>
                <a:cxn ang="0">
                  <a:pos x="230" y="256"/>
                </a:cxn>
                <a:cxn ang="0">
                  <a:pos x="210" y="262"/>
                </a:cxn>
                <a:cxn ang="0">
                  <a:pos x="188" y="282"/>
                </a:cxn>
                <a:cxn ang="0">
                  <a:pos x="180" y="312"/>
                </a:cxn>
              </a:cxnLst>
              <a:rect l="0" t="0" r="r" b="b"/>
              <a:pathLst>
                <a:path w="494" h="456">
                  <a:moveTo>
                    <a:pt x="442" y="236"/>
                  </a:moveTo>
                  <a:lnTo>
                    <a:pt x="442" y="236"/>
                  </a:lnTo>
                  <a:lnTo>
                    <a:pt x="442" y="262"/>
                  </a:lnTo>
                  <a:lnTo>
                    <a:pt x="444" y="282"/>
                  </a:lnTo>
                  <a:lnTo>
                    <a:pt x="446" y="300"/>
                  </a:lnTo>
                  <a:lnTo>
                    <a:pt x="450" y="312"/>
                  </a:lnTo>
                  <a:lnTo>
                    <a:pt x="454" y="322"/>
                  </a:lnTo>
                  <a:lnTo>
                    <a:pt x="458" y="328"/>
                  </a:lnTo>
                  <a:lnTo>
                    <a:pt x="464" y="332"/>
                  </a:lnTo>
                  <a:lnTo>
                    <a:pt x="468" y="334"/>
                  </a:lnTo>
                  <a:lnTo>
                    <a:pt x="478" y="336"/>
                  </a:lnTo>
                  <a:lnTo>
                    <a:pt x="486" y="336"/>
                  </a:lnTo>
                  <a:lnTo>
                    <a:pt x="490" y="338"/>
                  </a:lnTo>
                  <a:lnTo>
                    <a:pt x="492" y="340"/>
                  </a:lnTo>
                  <a:lnTo>
                    <a:pt x="494" y="346"/>
                  </a:lnTo>
                  <a:lnTo>
                    <a:pt x="494" y="352"/>
                  </a:lnTo>
                  <a:lnTo>
                    <a:pt x="494" y="352"/>
                  </a:lnTo>
                  <a:lnTo>
                    <a:pt x="494" y="362"/>
                  </a:lnTo>
                  <a:lnTo>
                    <a:pt x="492" y="372"/>
                  </a:lnTo>
                  <a:lnTo>
                    <a:pt x="488" y="380"/>
                  </a:lnTo>
                  <a:lnTo>
                    <a:pt x="482" y="390"/>
                  </a:lnTo>
                  <a:lnTo>
                    <a:pt x="470" y="408"/>
                  </a:lnTo>
                  <a:lnTo>
                    <a:pt x="452" y="422"/>
                  </a:lnTo>
                  <a:lnTo>
                    <a:pt x="432" y="436"/>
                  </a:lnTo>
                  <a:lnTo>
                    <a:pt x="410" y="446"/>
                  </a:lnTo>
                  <a:lnTo>
                    <a:pt x="386" y="454"/>
                  </a:lnTo>
                  <a:lnTo>
                    <a:pt x="362" y="456"/>
                  </a:lnTo>
                  <a:lnTo>
                    <a:pt x="362" y="456"/>
                  </a:lnTo>
                  <a:lnTo>
                    <a:pt x="340" y="454"/>
                  </a:lnTo>
                  <a:lnTo>
                    <a:pt x="322" y="450"/>
                  </a:lnTo>
                  <a:lnTo>
                    <a:pt x="310" y="442"/>
                  </a:lnTo>
                  <a:lnTo>
                    <a:pt x="300" y="434"/>
                  </a:lnTo>
                  <a:lnTo>
                    <a:pt x="284" y="418"/>
                  </a:lnTo>
                  <a:lnTo>
                    <a:pt x="278" y="414"/>
                  </a:lnTo>
                  <a:lnTo>
                    <a:pt x="270" y="412"/>
                  </a:lnTo>
                  <a:lnTo>
                    <a:pt x="270" y="412"/>
                  </a:lnTo>
                  <a:lnTo>
                    <a:pt x="262" y="414"/>
                  </a:lnTo>
                  <a:lnTo>
                    <a:pt x="254" y="418"/>
                  </a:lnTo>
                  <a:lnTo>
                    <a:pt x="230" y="434"/>
                  </a:lnTo>
                  <a:lnTo>
                    <a:pt x="230" y="434"/>
                  </a:lnTo>
                  <a:lnTo>
                    <a:pt x="214" y="442"/>
                  </a:lnTo>
                  <a:lnTo>
                    <a:pt x="194" y="450"/>
                  </a:lnTo>
                  <a:lnTo>
                    <a:pt x="172" y="454"/>
                  </a:lnTo>
                  <a:lnTo>
                    <a:pt x="144" y="456"/>
                  </a:lnTo>
                  <a:lnTo>
                    <a:pt x="144" y="456"/>
                  </a:lnTo>
                  <a:lnTo>
                    <a:pt x="118" y="454"/>
                  </a:lnTo>
                  <a:lnTo>
                    <a:pt x="92" y="448"/>
                  </a:lnTo>
                  <a:lnTo>
                    <a:pt x="66" y="440"/>
                  </a:lnTo>
                  <a:lnTo>
                    <a:pt x="56" y="434"/>
                  </a:lnTo>
                  <a:lnTo>
                    <a:pt x="44" y="426"/>
                  </a:lnTo>
                  <a:lnTo>
                    <a:pt x="36" y="418"/>
                  </a:lnTo>
                  <a:lnTo>
                    <a:pt x="26" y="408"/>
                  </a:lnTo>
                  <a:lnTo>
                    <a:pt x="18" y="398"/>
                  </a:lnTo>
                  <a:lnTo>
                    <a:pt x="12" y="388"/>
                  </a:lnTo>
                  <a:lnTo>
                    <a:pt x="6" y="376"/>
                  </a:lnTo>
                  <a:lnTo>
                    <a:pt x="2" y="362"/>
                  </a:lnTo>
                  <a:lnTo>
                    <a:pt x="0" y="348"/>
                  </a:lnTo>
                  <a:lnTo>
                    <a:pt x="0" y="332"/>
                  </a:lnTo>
                  <a:lnTo>
                    <a:pt x="0" y="332"/>
                  </a:lnTo>
                  <a:lnTo>
                    <a:pt x="0" y="320"/>
                  </a:lnTo>
                  <a:lnTo>
                    <a:pt x="2" y="308"/>
                  </a:lnTo>
                  <a:lnTo>
                    <a:pt x="6" y="296"/>
                  </a:lnTo>
                  <a:lnTo>
                    <a:pt x="12" y="284"/>
                  </a:lnTo>
                  <a:lnTo>
                    <a:pt x="18" y="272"/>
                  </a:lnTo>
                  <a:lnTo>
                    <a:pt x="26" y="260"/>
                  </a:lnTo>
                  <a:lnTo>
                    <a:pt x="36" y="250"/>
                  </a:lnTo>
                  <a:lnTo>
                    <a:pt x="48" y="240"/>
                  </a:lnTo>
                  <a:lnTo>
                    <a:pt x="62" y="230"/>
                  </a:lnTo>
                  <a:lnTo>
                    <a:pt x="78" y="220"/>
                  </a:lnTo>
                  <a:lnTo>
                    <a:pt x="96" y="212"/>
                  </a:lnTo>
                  <a:lnTo>
                    <a:pt x="114" y="206"/>
                  </a:lnTo>
                  <a:lnTo>
                    <a:pt x="136" y="200"/>
                  </a:lnTo>
                  <a:lnTo>
                    <a:pt x="160" y="196"/>
                  </a:lnTo>
                  <a:lnTo>
                    <a:pt x="184" y="194"/>
                  </a:lnTo>
                  <a:lnTo>
                    <a:pt x="212" y="194"/>
                  </a:lnTo>
                  <a:lnTo>
                    <a:pt x="212" y="194"/>
                  </a:lnTo>
                  <a:lnTo>
                    <a:pt x="230" y="194"/>
                  </a:lnTo>
                  <a:lnTo>
                    <a:pt x="236" y="192"/>
                  </a:lnTo>
                  <a:lnTo>
                    <a:pt x="242" y="190"/>
                  </a:lnTo>
                  <a:lnTo>
                    <a:pt x="246" y="186"/>
                  </a:lnTo>
                  <a:lnTo>
                    <a:pt x="250" y="182"/>
                  </a:lnTo>
                  <a:lnTo>
                    <a:pt x="250" y="174"/>
                  </a:lnTo>
                  <a:lnTo>
                    <a:pt x="252" y="164"/>
                  </a:lnTo>
                  <a:lnTo>
                    <a:pt x="252" y="164"/>
                  </a:lnTo>
                  <a:lnTo>
                    <a:pt x="250" y="138"/>
                  </a:lnTo>
                  <a:lnTo>
                    <a:pt x="248" y="122"/>
                  </a:lnTo>
                  <a:lnTo>
                    <a:pt x="246" y="108"/>
                  </a:lnTo>
                  <a:lnTo>
                    <a:pt x="240" y="96"/>
                  </a:lnTo>
                  <a:lnTo>
                    <a:pt x="234" y="84"/>
                  </a:lnTo>
                  <a:lnTo>
                    <a:pt x="230" y="80"/>
                  </a:lnTo>
                  <a:lnTo>
                    <a:pt x="224" y="78"/>
                  </a:lnTo>
                  <a:lnTo>
                    <a:pt x="218" y="76"/>
                  </a:lnTo>
                  <a:lnTo>
                    <a:pt x="210" y="74"/>
                  </a:lnTo>
                  <a:lnTo>
                    <a:pt x="210" y="74"/>
                  </a:lnTo>
                  <a:lnTo>
                    <a:pt x="202" y="76"/>
                  </a:lnTo>
                  <a:lnTo>
                    <a:pt x="192" y="78"/>
                  </a:lnTo>
                  <a:lnTo>
                    <a:pt x="186" y="84"/>
                  </a:lnTo>
                  <a:lnTo>
                    <a:pt x="178" y="90"/>
                  </a:lnTo>
                  <a:lnTo>
                    <a:pt x="166" y="104"/>
                  </a:lnTo>
                  <a:lnTo>
                    <a:pt x="152" y="122"/>
                  </a:lnTo>
                  <a:lnTo>
                    <a:pt x="138" y="140"/>
                  </a:lnTo>
                  <a:lnTo>
                    <a:pt x="130" y="148"/>
                  </a:lnTo>
                  <a:lnTo>
                    <a:pt x="122" y="154"/>
                  </a:lnTo>
                  <a:lnTo>
                    <a:pt x="112" y="160"/>
                  </a:lnTo>
                  <a:lnTo>
                    <a:pt x="102" y="164"/>
                  </a:lnTo>
                  <a:lnTo>
                    <a:pt x="90" y="168"/>
                  </a:lnTo>
                  <a:lnTo>
                    <a:pt x="76" y="168"/>
                  </a:lnTo>
                  <a:lnTo>
                    <a:pt x="76" y="168"/>
                  </a:lnTo>
                  <a:lnTo>
                    <a:pt x="66" y="168"/>
                  </a:lnTo>
                  <a:lnTo>
                    <a:pt x="56" y="166"/>
                  </a:lnTo>
                  <a:lnTo>
                    <a:pt x="48" y="162"/>
                  </a:lnTo>
                  <a:lnTo>
                    <a:pt x="40" y="156"/>
                  </a:lnTo>
                  <a:lnTo>
                    <a:pt x="34" y="148"/>
                  </a:lnTo>
                  <a:lnTo>
                    <a:pt x="30" y="140"/>
                  </a:lnTo>
                  <a:lnTo>
                    <a:pt x="28" y="132"/>
                  </a:lnTo>
                  <a:lnTo>
                    <a:pt x="26" y="120"/>
                  </a:lnTo>
                  <a:lnTo>
                    <a:pt x="26" y="120"/>
                  </a:lnTo>
                  <a:lnTo>
                    <a:pt x="28" y="108"/>
                  </a:lnTo>
                  <a:lnTo>
                    <a:pt x="34" y="94"/>
                  </a:lnTo>
                  <a:lnTo>
                    <a:pt x="40" y="82"/>
                  </a:lnTo>
                  <a:lnTo>
                    <a:pt x="52" y="70"/>
                  </a:lnTo>
                  <a:lnTo>
                    <a:pt x="64" y="60"/>
                  </a:lnTo>
                  <a:lnTo>
                    <a:pt x="78" y="50"/>
                  </a:lnTo>
                  <a:lnTo>
                    <a:pt x="94" y="40"/>
                  </a:lnTo>
                  <a:lnTo>
                    <a:pt x="110" y="32"/>
                  </a:lnTo>
                  <a:lnTo>
                    <a:pt x="148" y="18"/>
                  </a:lnTo>
                  <a:lnTo>
                    <a:pt x="186" y="8"/>
                  </a:lnTo>
                  <a:lnTo>
                    <a:pt x="222" y="2"/>
                  </a:lnTo>
                  <a:lnTo>
                    <a:pt x="256" y="0"/>
                  </a:lnTo>
                  <a:lnTo>
                    <a:pt x="256" y="0"/>
                  </a:lnTo>
                  <a:lnTo>
                    <a:pt x="278" y="0"/>
                  </a:lnTo>
                  <a:lnTo>
                    <a:pt x="306" y="4"/>
                  </a:lnTo>
                  <a:lnTo>
                    <a:pt x="338" y="12"/>
                  </a:lnTo>
                  <a:lnTo>
                    <a:pt x="352" y="18"/>
                  </a:lnTo>
                  <a:lnTo>
                    <a:pt x="368" y="24"/>
                  </a:lnTo>
                  <a:lnTo>
                    <a:pt x="382" y="34"/>
                  </a:lnTo>
                  <a:lnTo>
                    <a:pt x="396" y="44"/>
                  </a:lnTo>
                  <a:lnTo>
                    <a:pt x="410" y="56"/>
                  </a:lnTo>
                  <a:lnTo>
                    <a:pt x="420" y="70"/>
                  </a:lnTo>
                  <a:lnTo>
                    <a:pt x="430" y="86"/>
                  </a:lnTo>
                  <a:lnTo>
                    <a:pt x="436" y="104"/>
                  </a:lnTo>
                  <a:lnTo>
                    <a:pt x="440" y="126"/>
                  </a:lnTo>
                  <a:lnTo>
                    <a:pt x="442" y="148"/>
                  </a:lnTo>
                  <a:lnTo>
                    <a:pt x="442" y="236"/>
                  </a:lnTo>
                  <a:close/>
                  <a:moveTo>
                    <a:pt x="180" y="312"/>
                  </a:moveTo>
                  <a:lnTo>
                    <a:pt x="180" y="312"/>
                  </a:lnTo>
                  <a:lnTo>
                    <a:pt x="184" y="330"/>
                  </a:lnTo>
                  <a:lnTo>
                    <a:pt x="186" y="338"/>
                  </a:lnTo>
                  <a:lnTo>
                    <a:pt x="190" y="344"/>
                  </a:lnTo>
                  <a:lnTo>
                    <a:pt x="196" y="350"/>
                  </a:lnTo>
                  <a:lnTo>
                    <a:pt x="202" y="356"/>
                  </a:lnTo>
                  <a:lnTo>
                    <a:pt x="210" y="358"/>
                  </a:lnTo>
                  <a:lnTo>
                    <a:pt x="218" y="360"/>
                  </a:lnTo>
                  <a:lnTo>
                    <a:pt x="218" y="360"/>
                  </a:lnTo>
                  <a:lnTo>
                    <a:pt x="230" y="358"/>
                  </a:lnTo>
                  <a:lnTo>
                    <a:pt x="238" y="354"/>
                  </a:lnTo>
                  <a:lnTo>
                    <a:pt x="244" y="346"/>
                  </a:lnTo>
                  <a:lnTo>
                    <a:pt x="248" y="338"/>
                  </a:lnTo>
                  <a:lnTo>
                    <a:pt x="252" y="328"/>
                  </a:lnTo>
                  <a:lnTo>
                    <a:pt x="254" y="318"/>
                  </a:lnTo>
                  <a:lnTo>
                    <a:pt x="254" y="298"/>
                  </a:lnTo>
                  <a:lnTo>
                    <a:pt x="254" y="298"/>
                  </a:lnTo>
                  <a:lnTo>
                    <a:pt x="254" y="284"/>
                  </a:lnTo>
                  <a:lnTo>
                    <a:pt x="252" y="270"/>
                  </a:lnTo>
                  <a:lnTo>
                    <a:pt x="248" y="264"/>
                  </a:lnTo>
                  <a:lnTo>
                    <a:pt x="244" y="260"/>
                  </a:lnTo>
                  <a:lnTo>
                    <a:pt x="238" y="258"/>
                  </a:lnTo>
                  <a:lnTo>
                    <a:pt x="230" y="256"/>
                  </a:lnTo>
                  <a:lnTo>
                    <a:pt x="230" y="256"/>
                  </a:lnTo>
                  <a:lnTo>
                    <a:pt x="220" y="258"/>
                  </a:lnTo>
                  <a:lnTo>
                    <a:pt x="210" y="262"/>
                  </a:lnTo>
                  <a:lnTo>
                    <a:pt x="202" y="268"/>
                  </a:lnTo>
                  <a:lnTo>
                    <a:pt x="194" y="274"/>
                  </a:lnTo>
                  <a:lnTo>
                    <a:pt x="188" y="282"/>
                  </a:lnTo>
                  <a:lnTo>
                    <a:pt x="184" y="292"/>
                  </a:lnTo>
                  <a:lnTo>
                    <a:pt x="182" y="302"/>
                  </a:lnTo>
                  <a:lnTo>
                    <a:pt x="180" y="312"/>
                  </a:lnTo>
                  <a:lnTo>
                    <a:pt x="180" y="312"/>
                  </a:lnTo>
                  <a:close/>
                </a:path>
              </a:pathLst>
            </a:custGeom>
            <a:solidFill>
              <a:srgbClr val="EB616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72" name="Freeform 448"/>
            <p:cNvSpPr>
              <a:spLocks noEditPoints="1"/>
            </p:cNvSpPr>
            <p:nvPr/>
          </p:nvSpPr>
          <p:spPr bwMode="auto">
            <a:xfrm>
              <a:off x="2292350" y="3252787"/>
              <a:ext cx="492125" cy="984250"/>
            </a:xfrm>
            <a:custGeom>
              <a:avLst/>
              <a:gdLst/>
              <a:ahLst/>
              <a:cxnLst>
                <a:cxn ang="0">
                  <a:pos x="258" y="448"/>
                </a:cxn>
                <a:cxn ang="0">
                  <a:pos x="260" y="482"/>
                </a:cxn>
                <a:cxn ang="0">
                  <a:pos x="266" y="504"/>
                </a:cxn>
                <a:cxn ang="0">
                  <a:pos x="274" y="518"/>
                </a:cxn>
                <a:cxn ang="0">
                  <a:pos x="292" y="532"/>
                </a:cxn>
                <a:cxn ang="0">
                  <a:pos x="304" y="542"/>
                </a:cxn>
                <a:cxn ang="0">
                  <a:pos x="308" y="552"/>
                </a:cxn>
                <a:cxn ang="0">
                  <a:pos x="310" y="560"/>
                </a:cxn>
                <a:cxn ang="0">
                  <a:pos x="304" y="580"/>
                </a:cxn>
                <a:cxn ang="0">
                  <a:pos x="292" y="594"/>
                </a:cxn>
                <a:cxn ang="0">
                  <a:pos x="272" y="606"/>
                </a:cxn>
                <a:cxn ang="0">
                  <a:pos x="224" y="616"/>
                </a:cxn>
                <a:cxn ang="0">
                  <a:pos x="160" y="620"/>
                </a:cxn>
                <a:cxn ang="0">
                  <a:pos x="110" y="618"/>
                </a:cxn>
                <a:cxn ang="0">
                  <a:pos x="44" y="608"/>
                </a:cxn>
                <a:cxn ang="0">
                  <a:pos x="14" y="592"/>
                </a:cxn>
                <a:cxn ang="0">
                  <a:pos x="4" y="574"/>
                </a:cxn>
                <a:cxn ang="0">
                  <a:pos x="4" y="564"/>
                </a:cxn>
                <a:cxn ang="0">
                  <a:pos x="10" y="546"/>
                </a:cxn>
                <a:cxn ang="0">
                  <a:pos x="22" y="534"/>
                </a:cxn>
                <a:cxn ang="0">
                  <a:pos x="44" y="514"/>
                </a:cxn>
                <a:cxn ang="0">
                  <a:pos x="50" y="504"/>
                </a:cxn>
                <a:cxn ang="0">
                  <a:pos x="56" y="466"/>
                </a:cxn>
                <a:cxn ang="0">
                  <a:pos x="58" y="354"/>
                </a:cxn>
                <a:cxn ang="0">
                  <a:pos x="54" y="316"/>
                </a:cxn>
                <a:cxn ang="0">
                  <a:pos x="48" y="306"/>
                </a:cxn>
                <a:cxn ang="0">
                  <a:pos x="34" y="294"/>
                </a:cxn>
                <a:cxn ang="0">
                  <a:pos x="16" y="284"/>
                </a:cxn>
                <a:cxn ang="0">
                  <a:pos x="2" y="268"/>
                </a:cxn>
                <a:cxn ang="0">
                  <a:pos x="0" y="256"/>
                </a:cxn>
                <a:cxn ang="0">
                  <a:pos x="4" y="244"/>
                </a:cxn>
                <a:cxn ang="0">
                  <a:pos x="22" y="224"/>
                </a:cxn>
                <a:cxn ang="0">
                  <a:pos x="52" y="208"/>
                </a:cxn>
                <a:cxn ang="0">
                  <a:pos x="112" y="188"/>
                </a:cxn>
                <a:cxn ang="0">
                  <a:pos x="192" y="172"/>
                </a:cxn>
                <a:cxn ang="0">
                  <a:pos x="230" y="168"/>
                </a:cxn>
                <a:cxn ang="0">
                  <a:pos x="246" y="172"/>
                </a:cxn>
                <a:cxn ang="0">
                  <a:pos x="254" y="180"/>
                </a:cxn>
                <a:cxn ang="0">
                  <a:pos x="258" y="206"/>
                </a:cxn>
                <a:cxn ang="0">
                  <a:pos x="86" y="140"/>
                </a:cxn>
                <a:cxn ang="0">
                  <a:pos x="72" y="140"/>
                </a:cxn>
                <a:cxn ang="0">
                  <a:pos x="46" y="132"/>
                </a:cxn>
                <a:cxn ang="0">
                  <a:pos x="24" y="118"/>
                </a:cxn>
                <a:cxn ang="0">
                  <a:pos x="12" y="96"/>
                </a:cxn>
                <a:cxn ang="0">
                  <a:pos x="10" y="80"/>
                </a:cxn>
                <a:cxn ang="0">
                  <a:pos x="14" y="60"/>
                </a:cxn>
                <a:cxn ang="0">
                  <a:pos x="28" y="44"/>
                </a:cxn>
                <a:cxn ang="0">
                  <a:pos x="48" y="30"/>
                </a:cxn>
                <a:cxn ang="0">
                  <a:pos x="98" y="10"/>
                </a:cxn>
                <a:cxn ang="0">
                  <a:pos x="150" y="0"/>
                </a:cxn>
                <a:cxn ang="0">
                  <a:pos x="168" y="0"/>
                </a:cxn>
                <a:cxn ang="0">
                  <a:pos x="196" y="2"/>
                </a:cxn>
                <a:cxn ang="0">
                  <a:pos x="224" y="10"/>
                </a:cxn>
                <a:cxn ang="0">
                  <a:pos x="246" y="28"/>
                </a:cxn>
                <a:cxn ang="0">
                  <a:pos x="254" y="54"/>
                </a:cxn>
                <a:cxn ang="0">
                  <a:pos x="252" y="66"/>
                </a:cxn>
                <a:cxn ang="0">
                  <a:pos x="242" y="88"/>
                </a:cxn>
                <a:cxn ang="0">
                  <a:pos x="224" y="104"/>
                </a:cxn>
                <a:cxn ang="0">
                  <a:pos x="188" y="122"/>
                </a:cxn>
                <a:cxn ang="0">
                  <a:pos x="132" y="136"/>
                </a:cxn>
                <a:cxn ang="0">
                  <a:pos x="86" y="140"/>
                </a:cxn>
              </a:cxnLst>
              <a:rect l="0" t="0" r="r" b="b"/>
              <a:pathLst>
                <a:path w="310" h="620">
                  <a:moveTo>
                    <a:pt x="258" y="448"/>
                  </a:moveTo>
                  <a:lnTo>
                    <a:pt x="258" y="448"/>
                  </a:lnTo>
                  <a:lnTo>
                    <a:pt x="258" y="466"/>
                  </a:lnTo>
                  <a:lnTo>
                    <a:pt x="260" y="482"/>
                  </a:lnTo>
                  <a:lnTo>
                    <a:pt x="262" y="494"/>
                  </a:lnTo>
                  <a:lnTo>
                    <a:pt x="266" y="504"/>
                  </a:lnTo>
                  <a:lnTo>
                    <a:pt x="270" y="510"/>
                  </a:lnTo>
                  <a:lnTo>
                    <a:pt x="274" y="518"/>
                  </a:lnTo>
                  <a:lnTo>
                    <a:pt x="284" y="526"/>
                  </a:lnTo>
                  <a:lnTo>
                    <a:pt x="292" y="532"/>
                  </a:lnTo>
                  <a:lnTo>
                    <a:pt x="302" y="538"/>
                  </a:lnTo>
                  <a:lnTo>
                    <a:pt x="304" y="542"/>
                  </a:lnTo>
                  <a:lnTo>
                    <a:pt x="306" y="546"/>
                  </a:lnTo>
                  <a:lnTo>
                    <a:pt x="308" y="552"/>
                  </a:lnTo>
                  <a:lnTo>
                    <a:pt x="310" y="560"/>
                  </a:lnTo>
                  <a:lnTo>
                    <a:pt x="310" y="560"/>
                  </a:lnTo>
                  <a:lnTo>
                    <a:pt x="308" y="570"/>
                  </a:lnTo>
                  <a:lnTo>
                    <a:pt x="304" y="580"/>
                  </a:lnTo>
                  <a:lnTo>
                    <a:pt x="298" y="588"/>
                  </a:lnTo>
                  <a:lnTo>
                    <a:pt x="292" y="594"/>
                  </a:lnTo>
                  <a:lnTo>
                    <a:pt x="282" y="600"/>
                  </a:lnTo>
                  <a:lnTo>
                    <a:pt x="272" y="606"/>
                  </a:lnTo>
                  <a:lnTo>
                    <a:pt x="248" y="612"/>
                  </a:lnTo>
                  <a:lnTo>
                    <a:pt x="224" y="616"/>
                  </a:lnTo>
                  <a:lnTo>
                    <a:pt x="200" y="618"/>
                  </a:lnTo>
                  <a:lnTo>
                    <a:pt x="160" y="620"/>
                  </a:lnTo>
                  <a:lnTo>
                    <a:pt x="160" y="620"/>
                  </a:lnTo>
                  <a:lnTo>
                    <a:pt x="110" y="618"/>
                  </a:lnTo>
                  <a:lnTo>
                    <a:pt x="72" y="614"/>
                  </a:lnTo>
                  <a:lnTo>
                    <a:pt x="44" y="608"/>
                  </a:lnTo>
                  <a:lnTo>
                    <a:pt x="26" y="600"/>
                  </a:lnTo>
                  <a:lnTo>
                    <a:pt x="14" y="592"/>
                  </a:lnTo>
                  <a:lnTo>
                    <a:pt x="6" y="582"/>
                  </a:lnTo>
                  <a:lnTo>
                    <a:pt x="4" y="574"/>
                  </a:lnTo>
                  <a:lnTo>
                    <a:pt x="4" y="564"/>
                  </a:lnTo>
                  <a:lnTo>
                    <a:pt x="4" y="564"/>
                  </a:lnTo>
                  <a:lnTo>
                    <a:pt x="4" y="554"/>
                  </a:lnTo>
                  <a:lnTo>
                    <a:pt x="10" y="546"/>
                  </a:lnTo>
                  <a:lnTo>
                    <a:pt x="16" y="540"/>
                  </a:lnTo>
                  <a:lnTo>
                    <a:pt x="22" y="534"/>
                  </a:lnTo>
                  <a:lnTo>
                    <a:pt x="38" y="522"/>
                  </a:lnTo>
                  <a:lnTo>
                    <a:pt x="44" y="514"/>
                  </a:lnTo>
                  <a:lnTo>
                    <a:pt x="50" y="504"/>
                  </a:lnTo>
                  <a:lnTo>
                    <a:pt x="50" y="504"/>
                  </a:lnTo>
                  <a:lnTo>
                    <a:pt x="54" y="490"/>
                  </a:lnTo>
                  <a:lnTo>
                    <a:pt x="56" y="466"/>
                  </a:lnTo>
                  <a:lnTo>
                    <a:pt x="60" y="410"/>
                  </a:lnTo>
                  <a:lnTo>
                    <a:pt x="58" y="354"/>
                  </a:lnTo>
                  <a:lnTo>
                    <a:pt x="56" y="332"/>
                  </a:lnTo>
                  <a:lnTo>
                    <a:pt x="54" y="316"/>
                  </a:lnTo>
                  <a:lnTo>
                    <a:pt x="54" y="316"/>
                  </a:lnTo>
                  <a:lnTo>
                    <a:pt x="48" y="306"/>
                  </a:lnTo>
                  <a:lnTo>
                    <a:pt x="42" y="298"/>
                  </a:lnTo>
                  <a:lnTo>
                    <a:pt x="34" y="294"/>
                  </a:lnTo>
                  <a:lnTo>
                    <a:pt x="24" y="288"/>
                  </a:lnTo>
                  <a:lnTo>
                    <a:pt x="16" y="284"/>
                  </a:lnTo>
                  <a:lnTo>
                    <a:pt x="8" y="278"/>
                  </a:lnTo>
                  <a:lnTo>
                    <a:pt x="2" y="268"/>
                  </a:lnTo>
                  <a:lnTo>
                    <a:pt x="0" y="256"/>
                  </a:lnTo>
                  <a:lnTo>
                    <a:pt x="0" y="256"/>
                  </a:lnTo>
                  <a:lnTo>
                    <a:pt x="2" y="250"/>
                  </a:lnTo>
                  <a:lnTo>
                    <a:pt x="4" y="244"/>
                  </a:lnTo>
                  <a:lnTo>
                    <a:pt x="10" y="234"/>
                  </a:lnTo>
                  <a:lnTo>
                    <a:pt x="22" y="224"/>
                  </a:lnTo>
                  <a:lnTo>
                    <a:pt x="36" y="216"/>
                  </a:lnTo>
                  <a:lnTo>
                    <a:pt x="52" y="208"/>
                  </a:lnTo>
                  <a:lnTo>
                    <a:pt x="72" y="200"/>
                  </a:lnTo>
                  <a:lnTo>
                    <a:pt x="112" y="188"/>
                  </a:lnTo>
                  <a:lnTo>
                    <a:pt x="154" y="180"/>
                  </a:lnTo>
                  <a:lnTo>
                    <a:pt x="192" y="172"/>
                  </a:lnTo>
                  <a:lnTo>
                    <a:pt x="230" y="168"/>
                  </a:lnTo>
                  <a:lnTo>
                    <a:pt x="230" y="168"/>
                  </a:lnTo>
                  <a:lnTo>
                    <a:pt x="240" y="168"/>
                  </a:lnTo>
                  <a:lnTo>
                    <a:pt x="246" y="172"/>
                  </a:lnTo>
                  <a:lnTo>
                    <a:pt x="250" y="174"/>
                  </a:lnTo>
                  <a:lnTo>
                    <a:pt x="254" y="180"/>
                  </a:lnTo>
                  <a:lnTo>
                    <a:pt x="258" y="192"/>
                  </a:lnTo>
                  <a:lnTo>
                    <a:pt x="258" y="206"/>
                  </a:lnTo>
                  <a:lnTo>
                    <a:pt x="258" y="448"/>
                  </a:lnTo>
                  <a:close/>
                  <a:moveTo>
                    <a:pt x="86" y="140"/>
                  </a:moveTo>
                  <a:lnTo>
                    <a:pt x="86" y="140"/>
                  </a:lnTo>
                  <a:lnTo>
                    <a:pt x="72" y="140"/>
                  </a:lnTo>
                  <a:lnTo>
                    <a:pt x="58" y="136"/>
                  </a:lnTo>
                  <a:lnTo>
                    <a:pt x="46" y="132"/>
                  </a:lnTo>
                  <a:lnTo>
                    <a:pt x="34" y="126"/>
                  </a:lnTo>
                  <a:lnTo>
                    <a:pt x="24" y="118"/>
                  </a:lnTo>
                  <a:lnTo>
                    <a:pt x="16" y="108"/>
                  </a:lnTo>
                  <a:lnTo>
                    <a:pt x="12" y="96"/>
                  </a:lnTo>
                  <a:lnTo>
                    <a:pt x="10" y="80"/>
                  </a:lnTo>
                  <a:lnTo>
                    <a:pt x="10" y="80"/>
                  </a:lnTo>
                  <a:lnTo>
                    <a:pt x="10" y="70"/>
                  </a:lnTo>
                  <a:lnTo>
                    <a:pt x="14" y="60"/>
                  </a:lnTo>
                  <a:lnTo>
                    <a:pt x="20" y="52"/>
                  </a:lnTo>
                  <a:lnTo>
                    <a:pt x="28" y="44"/>
                  </a:lnTo>
                  <a:lnTo>
                    <a:pt x="38" y="36"/>
                  </a:lnTo>
                  <a:lnTo>
                    <a:pt x="48" y="30"/>
                  </a:lnTo>
                  <a:lnTo>
                    <a:pt x="72" y="18"/>
                  </a:lnTo>
                  <a:lnTo>
                    <a:pt x="98" y="10"/>
                  </a:lnTo>
                  <a:lnTo>
                    <a:pt x="126" y="4"/>
                  </a:lnTo>
                  <a:lnTo>
                    <a:pt x="150" y="0"/>
                  </a:lnTo>
                  <a:lnTo>
                    <a:pt x="168" y="0"/>
                  </a:lnTo>
                  <a:lnTo>
                    <a:pt x="168" y="0"/>
                  </a:lnTo>
                  <a:lnTo>
                    <a:pt x="182" y="0"/>
                  </a:lnTo>
                  <a:lnTo>
                    <a:pt x="196" y="2"/>
                  </a:lnTo>
                  <a:lnTo>
                    <a:pt x="210" y="6"/>
                  </a:lnTo>
                  <a:lnTo>
                    <a:pt x="224" y="10"/>
                  </a:lnTo>
                  <a:lnTo>
                    <a:pt x="236" y="18"/>
                  </a:lnTo>
                  <a:lnTo>
                    <a:pt x="246" y="28"/>
                  </a:lnTo>
                  <a:lnTo>
                    <a:pt x="252" y="40"/>
                  </a:lnTo>
                  <a:lnTo>
                    <a:pt x="254" y="54"/>
                  </a:lnTo>
                  <a:lnTo>
                    <a:pt x="254" y="54"/>
                  </a:lnTo>
                  <a:lnTo>
                    <a:pt x="252" y="66"/>
                  </a:lnTo>
                  <a:lnTo>
                    <a:pt x="248" y="78"/>
                  </a:lnTo>
                  <a:lnTo>
                    <a:pt x="242" y="88"/>
                  </a:lnTo>
                  <a:lnTo>
                    <a:pt x="234" y="96"/>
                  </a:lnTo>
                  <a:lnTo>
                    <a:pt x="224" y="104"/>
                  </a:lnTo>
                  <a:lnTo>
                    <a:pt x="214" y="112"/>
                  </a:lnTo>
                  <a:lnTo>
                    <a:pt x="188" y="122"/>
                  </a:lnTo>
                  <a:lnTo>
                    <a:pt x="160" y="130"/>
                  </a:lnTo>
                  <a:lnTo>
                    <a:pt x="132" y="136"/>
                  </a:lnTo>
                  <a:lnTo>
                    <a:pt x="106" y="138"/>
                  </a:lnTo>
                  <a:lnTo>
                    <a:pt x="86" y="140"/>
                  </a:lnTo>
                  <a:lnTo>
                    <a:pt x="86" y="140"/>
                  </a:lnTo>
                  <a:close/>
                </a:path>
              </a:pathLst>
            </a:custGeom>
            <a:solidFill>
              <a:srgbClr val="3E7DC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73" name="Freeform 449"/>
            <p:cNvSpPr>
              <a:spLocks/>
            </p:cNvSpPr>
            <p:nvPr/>
          </p:nvSpPr>
          <p:spPr bwMode="auto">
            <a:xfrm>
              <a:off x="2743200" y="3519487"/>
              <a:ext cx="946150" cy="717550"/>
            </a:xfrm>
            <a:custGeom>
              <a:avLst/>
              <a:gdLst/>
              <a:ahLst/>
              <a:cxnLst>
                <a:cxn ang="0">
                  <a:pos x="252" y="324"/>
                </a:cxn>
                <a:cxn ang="0">
                  <a:pos x="266" y="368"/>
                </a:cxn>
                <a:cxn ang="0">
                  <a:pos x="280" y="400"/>
                </a:cxn>
                <a:cxn ang="0">
                  <a:pos x="276" y="418"/>
                </a:cxn>
                <a:cxn ang="0">
                  <a:pos x="252" y="436"/>
                </a:cxn>
                <a:cxn ang="0">
                  <a:pos x="192" y="450"/>
                </a:cxn>
                <a:cxn ang="0">
                  <a:pos x="130" y="452"/>
                </a:cxn>
                <a:cxn ang="0">
                  <a:pos x="54" y="446"/>
                </a:cxn>
                <a:cxn ang="0">
                  <a:pos x="20" y="430"/>
                </a:cxn>
                <a:cxn ang="0">
                  <a:pos x="6" y="408"/>
                </a:cxn>
                <a:cxn ang="0">
                  <a:pos x="8" y="386"/>
                </a:cxn>
                <a:cxn ang="0">
                  <a:pos x="26" y="370"/>
                </a:cxn>
                <a:cxn ang="0">
                  <a:pos x="46" y="336"/>
                </a:cxn>
                <a:cxn ang="0">
                  <a:pos x="52" y="180"/>
                </a:cxn>
                <a:cxn ang="0">
                  <a:pos x="48" y="150"/>
                </a:cxn>
                <a:cxn ang="0">
                  <a:pos x="26" y="128"/>
                </a:cxn>
                <a:cxn ang="0">
                  <a:pos x="6" y="110"/>
                </a:cxn>
                <a:cxn ang="0">
                  <a:pos x="0" y="90"/>
                </a:cxn>
                <a:cxn ang="0">
                  <a:pos x="8" y="72"/>
                </a:cxn>
                <a:cxn ang="0">
                  <a:pos x="64" y="40"/>
                </a:cxn>
                <a:cxn ang="0">
                  <a:pos x="176" y="8"/>
                </a:cxn>
                <a:cxn ang="0">
                  <a:pos x="218" y="0"/>
                </a:cxn>
                <a:cxn ang="0">
                  <a:pos x="236" y="6"/>
                </a:cxn>
                <a:cxn ang="0">
                  <a:pos x="250" y="34"/>
                </a:cxn>
                <a:cxn ang="0">
                  <a:pos x="248" y="50"/>
                </a:cxn>
                <a:cxn ang="0">
                  <a:pos x="258" y="70"/>
                </a:cxn>
                <a:cxn ang="0">
                  <a:pos x="270" y="72"/>
                </a:cxn>
                <a:cxn ang="0">
                  <a:pos x="294" y="48"/>
                </a:cxn>
                <a:cxn ang="0">
                  <a:pos x="320" y="22"/>
                </a:cxn>
                <a:cxn ang="0">
                  <a:pos x="352" y="6"/>
                </a:cxn>
                <a:cxn ang="0">
                  <a:pos x="398" y="0"/>
                </a:cxn>
                <a:cxn ang="0">
                  <a:pos x="456" y="8"/>
                </a:cxn>
                <a:cxn ang="0">
                  <a:pos x="514" y="44"/>
                </a:cxn>
                <a:cxn ang="0">
                  <a:pos x="542" y="104"/>
                </a:cxn>
                <a:cxn ang="0">
                  <a:pos x="554" y="204"/>
                </a:cxn>
                <a:cxn ang="0">
                  <a:pos x="556" y="308"/>
                </a:cxn>
                <a:cxn ang="0">
                  <a:pos x="572" y="358"/>
                </a:cxn>
                <a:cxn ang="0">
                  <a:pos x="592" y="380"/>
                </a:cxn>
                <a:cxn ang="0">
                  <a:pos x="596" y="400"/>
                </a:cxn>
                <a:cxn ang="0">
                  <a:pos x="590" y="422"/>
                </a:cxn>
                <a:cxn ang="0">
                  <a:pos x="530" y="446"/>
                </a:cxn>
                <a:cxn ang="0">
                  <a:pos x="436" y="452"/>
                </a:cxn>
                <a:cxn ang="0">
                  <a:pos x="368" y="446"/>
                </a:cxn>
                <a:cxn ang="0">
                  <a:pos x="336" y="432"/>
                </a:cxn>
                <a:cxn ang="0">
                  <a:pos x="322" y="414"/>
                </a:cxn>
                <a:cxn ang="0">
                  <a:pos x="322" y="394"/>
                </a:cxn>
                <a:cxn ang="0">
                  <a:pos x="342" y="372"/>
                </a:cxn>
                <a:cxn ang="0">
                  <a:pos x="354" y="332"/>
                </a:cxn>
                <a:cxn ang="0">
                  <a:pos x="362" y="240"/>
                </a:cxn>
                <a:cxn ang="0">
                  <a:pos x="356" y="178"/>
                </a:cxn>
                <a:cxn ang="0">
                  <a:pos x="338" y="144"/>
                </a:cxn>
                <a:cxn ang="0">
                  <a:pos x="302" y="130"/>
                </a:cxn>
                <a:cxn ang="0">
                  <a:pos x="284" y="132"/>
                </a:cxn>
                <a:cxn ang="0">
                  <a:pos x="266" y="146"/>
                </a:cxn>
                <a:cxn ang="0">
                  <a:pos x="252" y="180"/>
                </a:cxn>
                <a:cxn ang="0">
                  <a:pos x="252" y="296"/>
                </a:cxn>
              </a:cxnLst>
              <a:rect l="0" t="0" r="r" b="b"/>
              <a:pathLst>
                <a:path w="596" h="452">
                  <a:moveTo>
                    <a:pt x="252" y="296"/>
                  </a:moveTo>
                  <a:lnTo>
                    <a:pt x="252" y="296"/>
                  </a:lnTo>
                  <a:lnTo>
                    <a:pt x="252" y="324"/>
                  </a:lnTo>
                  <a:lnTo>
                    <a:pt x="256" y="344"/>
                  </a:lnTo>
                  <a:lnTo>
                    <a:pt x="260" y="358"/>
                  </a:lnTo>
                  <a:lnTo>
                    <a:pt x="266" y="368"/>
                  </a:lnTo>
                  <a:lnTo>
                    <a:pt x="276" y="382"/>
                  </a:lnTo>
                  <a:lnTo>
                    <a:pt x="280" y="388"/>
                  </a:lnTo>
                  <a:lnTo>
                    <a:pt x="280" y="400"/>
                  </a:lnTo>
                  <a:lnTo>
                    <a:pt x="280" y="400"/>
                  </a:lnTo>
                  <a:lnTo>
                    <a:pt x="280" y="408"/>
                  </a:lnTo>
                  <a:lnTo>
                    <a:pt x="276" y="418"/>
                  </a:lnTo>
                  <a:lnTo>
                    <a:pt x="270" y="424"/>
                  </a:lnTo>
                  <a:lnTo>
                    <a:pt x="262" y="430"/>
                  </a:lnTo>
                  <a:lnTo>
                    <a:pt x="252" y="436"/>
                  </a:lnTo>
                  <a:lnTo>
                    <a:pt x="242" y="440"/>
                  </a:lnTo>
                  <a:lnTo>
                    <a:pt x="218" y="446"/>
                  </a:lnTo>
                  <a:lnTo>
                    <a:pt x="192" y="450"/>
                  </a:lnTo>
                  <a:lnTo>
                    <a:pt x="168" y="452"/>
                  </a:lnTo>
                  <a:lnTo>
                    <a:pt x="130" y="452"/>
                  </a:lnTo>
                  <a:lnTo>
                    <a:pt x="130" y="452"/>
                  </a:lnTo>
                  <a:lnTo>
                    <a:pt x="96" y="450"/>
                  </a:lnTo>
                  <a:lnTo>
                    <a:pt x="74" y="448"/>
                  </a:lnTo>
                  <a:lnTo>
                    <a:pt x="54" y="446"/>
                  </a:lnTo>
                  <a:lnTo>
                    <a:pt x="36" y="438"/>
                  </a:lnTo>
                  <a:lnTo>
                    <a:pt x="28" y="434"/>
                  </a:lnTo>
                  <a:lnTo>
                    <a:pt x="20" y="430"/>
                  </a:lnTo>
                  <a:lnTo>
                    <a:pt x="14" y="424"/>
                  </a:lnTo>
                  <a:lnTo>
                    <a:pt x="10" y="416"/>
                  </a:lnTo>
                  <a:lnTo>
                    <a:pt x="6" y="408"/>
                  </a:lnTo>
                  <a:lnTo>
                    <a:pt x="6" y="400"/>
                  </a:lnTo>
                  <a:lnTo>
                    <a:pt x="6" y="400"/>
                  </a:lnTo>
                  <a:lnTo>
                    <a:pt x="8" y="386"/>
                  </a:lnTo>
                  <a:lnTo>
                    <a:pt x="12" y="380"/>
                  </a:lnTo>
                  <a:lnTo>
                    <a:pt x="18" y="376"/>
                  </a:lnTo>
                  <a:lnTo>
                    <a:pt x="26" y="370"/>
                  </a:lnTo>
                  <a:lnTo>
                    <a:pt x="34" y="364"/>
                  </a:lnTo>
                  <a:lnTo>
                    <a:pt x="40" y="354"/>
                  </a:lnTo>
                  <a:lnTo>
                    <a:pt x="46" y="336"/>
                  </a:lnTo>
                  <a:lnTo>
                    <a:pt x="48" y="310"/>
                  </a:lnTo>
                  <a:lnTo>
                    <a:pt x="52" y="180"/>
                  </a:lnTo>
                  <a:lnTo>
                    <a:pt x="52" y="180"/>
                  </a:lnTo>
                  <a:lnTo>
                    <a:pt x="52" y="168"/>
                  </a:lnTo>
                  <a:lnTo>
                    <a:pt x="50" y="158"/>
                  </a:lnTo>
                  <a:lnTo>
                    <a:pt x="48" y="150"/>
                  </a:lnTo>
                  <a:lnTo>
                    <a:pt x="44" y="144"/>
                  </a:lnTo>
                  <a:lnTo>
                    <a:pt x="36" y="134"/>
                  </a:lnTo>
                  <a:lnTo>
                    <a:pt x="26" y="128"/>
                  </a:lnTo>
                  <a:lnTo>
                    <a:pt x="18" y="122"/>
                  </a:lnTo>
                  <a:lnTo>
                    <a:pt x="8" y="114"/>
                  </a:lnTo>
                  <a:lnTo>
                    <a:pt x="6" y="110"/>
                  </a:lnTo>
                  <a:lnTo>
                    <a:pt x="2" y="104"/>
                  </a:lnTo>
                  <a:lnTo>
                    <a:pt x="0" y="98"/>
                  </a:lnTo>
                  <a:lnTo>
                    <a:pt x="0" y="90"/>
                  </a:lnTo>
                  <a:lnTo>
                    <a:pt x="0" y="90"/>
                  </a:lnTo>
                  <a:lnTo>
                    <a:pt x="2" y="80"/>
                  </a:lnTo>
                  <a:lnTo>
                    <a:pt x="8" y="72"/>
                  </a:lnTo>
                  <a:lnTo>
                    <a:pt x="18" y="64"/>
                  </a:lnTo>
                  <a:lnTo>
                    <a:pt x="32" y="56"/>
                  </a:lnTo>
                  <a:lnTo>
                    <a:pt x="64" y="40"/>
                  </a:lnTo>
                  <a:lnTo>
                    <a:pt x="102" y="28"/>
                  </a:lnTo>
                  <a:lnTo>
                    <a:pt x="142" y="16"/>
                  </a:lnTo>
                  <a:lnTo>
                    <a:pt x="176" y="8"/>
                  </a:lnTo>
                  <a:lnTo>
                    <a:pt x="204" y="2"/>
                  </a:lnTo>
                  <a:lnTo>
                    <a:pt x="218" y="0"/>
                  </a:lnTo>
                  <a:lnTo>
                    <a:pt x="218" y="0"/>
                  </a:lnTo>
                  <a:lnTo>
                    <a:pt x="224" y="0"/>
                  </a:lnTo>
                  <a:lnTo>
                    <a:pt x="230" y="2"/>
                  </a:lnTo>
                  <a:lnTo>
                    <a:pt x="236" y="6"/>
                  </a:lnTo>
                  <a:lnTo>
                    <a:pt x="240" y="10"/>
                  </a:lnTo>
                  <a:lnTo>
                    <a:pt x="248" y="20"/>
                  </a:lnTo>
                  <a:lnTo>
                    <a:pt x="250" y="34"/>
                  </a:lnTo>
                  <a:lnTo>
                    <a:pt x="250" y="34"/>
                  </a:lnTo>
                  <a:lnTo>
                    <a:pt x="248" y="50"/>
                  </a:lnTo>
                  <a:lnTo>
                    <a:pt x="248" y="50"/>
                  </a:lnTo>
                  <a:lnTo>
                    <a:pt x="250" y="58"/>
                  </a:lnTo>
                  <a:lnTo>
                    <a:pt x="252" y="64"/>
                  </a:lnTo>
                  <a:lnTo>
                    <a:pt x="258" y="70"/>
                  </a:lnTo>
                  <a:lnTo>
                    <a:pt x="266" y="72"/>
                  </a:lnTo>
                  <a:lnTo>
                    <a:pt x="266" y="72"/>
                  </a:lnTo>
                  <a:lnTo>
                    <a:pt x="270" y="72"/>
                  </a:lnTo>
                  <a:lnTo>
                    <a:pt x="276" y="68"/>
                  </a:lnTo>
                  <a:lnTo>
                    <a:pt x="284" y="60"/>
                  </a:lnTo>
                  <a:lnTo>
                    <a:pt x="294" y="48"/>
                  </a:lnTo>
                  <a:lnTo>
                    <a:pt x="306" y="36"/>
                  </a:lnTo>
                  <a:lnTo>
                    <a:pt x="306" y="36"/>
                  </a:lnTo>
                  <a:lnTo>
                    <a:pt x="320" y="22"/>
                  </a:lnTo>
                  <a:lnTo>
                    <a:pt x="330" y="16"/>
                  </a:lnTo>
                  <a:lnTo>
                    <a:pt x="340" y="10"/>
                  </a:lnTo>
                  <a:lnTo>
                    <a:pt x="352" y="6"/>
                  </a:lnTo>
                  <a:lnTo>
                    <a:pt x="366" y="2"/>
                  </a:lnTo>
                  <a:lnTo>
                    <a:pt x="380" y="0"/>
                  </a:lnTo>
                  <a:lnTo>
                    <a:pt x="398" y="0"/>
                  </a:lnTo>
                  <a:lnTo>
                    <a:pt x="398" y="0"/>
                  </a:lnTo>
                  <a:lnTo>
                    <a:pt x="430" y="2"/>
                  </a:lnTo>
                  <a:lnTo>
                    <a:pt x="456" y="8"/>
                  </a:lnTo>
                  <a:lnTo>
                    <a:pt x="480" y="16"/>
                  </a:lnTo>
                  <a:lnTo>
                    <a:pt x="498" y="30"/>
                  </a:lnTo>
                  <a:lnTo>
                    <a:pt x="514" y="44"/>
                  </a:lnTo>
                  <a:lnTo>
                    <a:pt x="526" y="62"/>
                  </a:lnTo>
                  <a:lnTo>
                    <a:pt x="534" y="82"/>
                  </a:lnTo>
                  <a:lnTo>
                    <a:pt x="542" y="104"/>
                  </a:lnTo>
                  <a:lnTo>
                    <a:pt x="546" y="128"/>
                  </a:lnTo>
                  <a:lnTo>
                    <a:pt x="550" y="152"/>
                  </a:lnTo>
                  <a:lnTo>
                    <a:pt x="554" y="204"/>
                  </a:lnTo>
                  <a:lnTo>
                    <a:pt x="554" y="258"/>
                  </a:lnTo>
                  <a:lnTo>
                    <a:pt x="556" y="308"/>
                  </a:lnTo>
                  <a:lnTo>
                    <a:pt x="556" y="308"/>
                  </a:lnTo>
                  <a:lnTo>
                    <a:pt x="560" y="330"/>
                  </a:lnTo>
                  <a:lnTo>
                    <a:pt x="564" y="346"/>
                  </a:lnTo>
                  <a:lnTo>
                    <a:pt x="572" y="358"/>
                  </a:lnTo>
                  <a:lnTo>
                    <a:pt x="578" y="366"/>
                  </a:lnTo>
                  <a:lnTo>
                    <a:pt x="586" y="372"/>
                  </a:lnTo>
                  <a:lnTo>
                    <a:pt x="592" y="380"/>
                  </a:lnTo>
                  <a:lnTo>
                    <a:pt x="596" y="388"/>
                  </a:lnTo>
                  <a:lnTo>
                    <a:pt x="596" y="400"/>
                  </a:lnTo>
                  <a:lnTo>
                    <a:pt x="596" y="400"/>
                  </a:lnTo>
                  <a:lnTo>
                    <a:pt x="596" y="406"/>
                  </a:lnTo>
                  <a:lnTo>
                    <a:pt x="594" y="414"/>
                  </a:lnTo>
                  <a:lnTo>
                    <a:pt x="590" y="422"/>
                  </a:lnTo>
                  <a:lnTo>
                    <a:pt x="578" y="432"/>
                  </a:lnTo>
                  <a:lnTo>
                    <a:pt x="560" y="440"/>
                  </a:lnTo>
                  <a:lnTo>
                    <a:pt x="530" y="446"/>
                  </a:lnTo>
                  <a:lnTo>
                    <a:pt x="490" y="450"/>
                  </a:lnTo>
                  <a:lnTo>
                    <a:pt x="436" y="452"/>
                  </a:lnTo>
                  <a:lnTo>
                    <a:pt x="436" y="452"/>
                  </a:lnTo>
                  <a:lnTo>
                    <a:pt x="406" y="452"/>
                  </a:lnTo>
                  <a:lnTo>
                    <a:pt x="386" y="450"/>
                  </a:lnTo>
                  <a:lnTo>
                    <a:pt x="368" y="446"/>
                  </a:lnTo>
                  <a:lnTo>
                    <a:pt x="350" y="440"/>
                  </a:lnTo>
                  <a:lnTo>
                    <a:pt x="342" y="438"/>
                  </a:lnTo>
                  <a:lnTo>
                    <a:pt x="336" y="432"/>
                  </a:lnTo>
                  <a:lnTo>
                    <a:pt x="330" y="428"/>
                  </a:lnTo>
                  <a:lnTo>
                    <a:pt x="326" y="420"/>
                  </a:lnTo>
                  <a:lnTo>
                    <a:pt x="322" y="414"/>
                  </a:lnTo>
                  <a:lnTo>
                    <a:pt x="322" y="404"/>
                  </a:lnTo>
                  <a:lnTo>
                    <a:pt x="322" y="404"/>
                  </a:lnTo>
                  <a:lnTo>
                    <a:pt x="322" y="394"/>
                  </a:lnTo>
                  <a:lnTo>
                    <a:pt x="326" y="388"/>
                  </a:lnTo>
                  <a:lnTo>
                    <a:pt x="336" y="378"/>
                  </a:lnTo>
                  <a:lnTo>
                    <a:pt x="342" y="372"/>
                  </a:lnTo>
                  <a:lnTo>
                    <a:pt x="348" y="362"/>
                  </a:lnTo>
                  <a:lnTo>
                    <a:pt x="352" y="350"/>
                  </a:lnTo>
                  <a:lnTo>
                    <a:pt x="354" y="332"/>
                  </a:lnTo>
                  <a:lnTo>
                    <a:pt x="354" y="332"/>
                  </a:lnTo>
                  <a:lnTo>
                    <a:pt x="360" y="274"/>
                  </a:lnTo>
                  <a:lnTo>
                    <a:pt x="362" y="240"/>
                  </a:lnTo>
                  <a:lnTo>
                    <a:pt x="360" y="208"/>
                  </a:lnTo>
                  <a:lnTo>
                    <a:pt x="358" y="192"/>
                  </a:lnTo>
                  <a:lnTo>
                    <a:pt x="356" y="178"/>
                  </a:lnTo>
                  <a:lnTo>
                    <a:pt x="352" y="164"/>
                  </a:lnTo>
                  <a:lnTo>
                    <a:pt x="346" y="154"/>
                  </a:lnTo>
                  <a:lnTo>
                    <a:pt x="338" y="144"/>
                  </a:lnTo>
                  <a:lnTo>
                    <a:pt x="328" y="136"/>
                  </a:lnTo>
                  <a:lnTo>
                    <a:pt x="316" y="132"/>
                  </a:lnTo>
                  <a:lnTo>
                    <a:pt x="302" y="130"/>
                  </a:lnTo>
                  <a:lnTo>
                    <a:pt x="302" y="130"/>
                  </a:lnTo>
                  <a:lnTo>
                    <a:pt x="292" y="130"/>
                  </a:lnTo>
                  <a:lnTo>
                    <a:pt x="284" y="132"/>
                  </a:lnTo>
                  <a:lnTo>
                    <a:pt x="276" y="136"/>
                  </a:lnTo>
                  <a:lnTo>
                    <a:pt x="270" y="140"/>
                  </a:lnTo>
                  <a:lnTo>
                    <a:pt x="266" y="146"/>
                  </a:lnTo>
                  <a:lnTo>
                    <a:pt x="262" y="152"/>
                  </a:lnTo>
                  <a:lnTo>
                    <a:pt x="256" y="166"/>
                  </a:lnTo>
                  <a:lnTo>
                    <a:pt x="252" y="180"/>
                  </a:lnTo>
                  <a:lnTo>
                    <a:pt x="252" y="198"/>
                  </a:lnTo>
                  <a:lnTo>
                    <a:pt x="252" y="230"/>
                  </a:lnTo>
                  <a:lnTo>
                    <a:pt x="252" y="296"/>
                  </a:lnTo>
                  <a:close/>
                </a:path>
              </a:pathLst>
            </a:custGeom>
            <a:solidFill>
              <a:srgbClr val="EB616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74" name="Freeform 450"/>
            <p:cNvSpPr>
              <a:spLocks/>
            </p:cNvSpPr>
            <p:nvPr/>
          </p:nvSpPr>
          <p:spPr bwMode="auto">
            <a:xfrm>
              <a:off x="3619500" y="3519487"/>
              <a:ext cx="898525" cy="949325"/>
            </a:xfrm>
            <a:custGeom>
              <a:avLst/>
              <a:gdLst/>
              <a:ahLst/>
              <a:cxnLst>
                <a:cxn ang="0">
                  <a:pos x="370" y="412"/>
                </a:cxn>
                <a:cxn ang="0">
                  <a:pos x="330" y="492"/>
                </a:cxn>
                <a:cxn ang="0">
                  <a:pos x="290" y="542"/>
                </a:cxn>
                <a:cxn ang="0">
                  <a:pos x="238" y="578"/>
                </a:cxn>
                <a:cxn ang="0">
                  <a:pos x="172" y="596"/>
                </a:cxn>
                <a:cxn ang="0">
                  <a:pos x="122" y="596"/>
                </a:cxn>
                <a:cxn ang="0">
                  <a:pos x="54" y="572"/>
                </a:cxn>
                <a:cxn ang="0">
                  <a:pos x="28" y="550"/>
                </a:cxn>
                <a:cxn ang="0">
                  <a:pos x="12" y="518"/>
                </a:cxn>
                <a:cxn ang="0">
                  <a:pos x="10" y="494"/>
                </a:cxn>
                <a:cxn ang="0">
                  <a:pos x="22" y="448"/>
                </a:cxn>
                <a:cxn ang="0">
                  <a:pos x="56" y="420"/>
                </a:cxn>
                <a:cxn ang="0">
                  <a:pos x="86" y="414"/>
                </a:cxn>
                <a:cxn ang="0">
                  <a:pos x="122" y="422"/>
                </a:cxn>
                <a:cxn ang="0">
                  <a:pos x="142" y="442"/>
                </a:cxn>
                <a:cxn ang="0">
                  <a:pos x="162" y="492"/>
                </a:cxn>
                <a:cxn ang="0">
                  <a:pos x="174" y="504"/>
                </a:cxn>
                <a:cxn ang="0">
                  <a:pos x="190" y="504"/>
                </a:cxn>
                <a:cxn ang="0">
                  <a:pos x="206" y="492"/>
                </a:cxn>
                <a:cxn ang="0">
                  <a:pos x="214" y="462"/>
                </a:cxn>
                <a:cxn ang="0">
                  <a:pos x="212" y="444"/>
                </a:cxn>
                <a:cxn ang="0">
                  <a:pos x="66" y="128"/>
                </a:cxn>
                <a:cxn ang="0">
                  <a:pos x="48" y="110"/>
                </a:cxn>
                <a:cxn ang="0">
                  <a:pos x="16" y="92"/>
                </a:cxn>
                <a:cxn ang="0">
                  <a:pos x="0" y="72"/>
                </a:cxn>
                <a:cxn ang="0">
                  <a:pos x="0" y="54"/>
                </a:cxn>
                <a:cxn ang="0">
                  <a:pos x="14" y="32"/>
                </a:cxn>
                <a:cxn ang="0">
                  <a:pos x="42" y="18"/>
                </a:cxn>
                <a:cxn ang="0">
                  <a:pos x="138" y="2"/>
                </a:cxn>
                <a:cxn ang="0">
                  <a:pos x="230" y="0"/>
                </a:cxn>
                <a:cxn ang="0">
                  <a:pos x="284" y="14"/>
                </a:cxn>
                <a:cxn ang="0">
                  <a:pos x="302" y="30"/>
                </a:cxn>
                <a:cxn ang="0">
                  <a:pos x="310" y="52"/>
                </a:cxn>
                <a:cxn ang="0">
                  <a:pos x="306" y="68"/>
                </a:cxn>
                <a:cxn ang="0">
                  <a:pos x="290" y="96"/>
                </a:cxn>
                <a:cxn ang="0">
                  <a:pos x="292" y="118"/>
                </a:cxn>
                <a:cxn ang="0">
                  <a:pos x="310" y="164"/>
                </a:cxn>
                <a:cxn ang="0">
                  <a:pos x="336" y="196"/>
                </a:cxn>
                <a:cxn ang="0">
                  <a:pos x="348" y="198"/>
                </a:cxn>
                <a:cxn ang="0">
                  <a:pos x="368" y="178"/>
                </a:cxn>
                <a:cxn ang="0">
                  <a:pos x="384" y="138"/>
                </a:cxn>
                <a:cxn ang="0">
                  <a:pos x="388" y="118"/>
                </a:cxn>
                <a:cxn ang="0">
                  <a:pos x="378" y="86"/>
                </a:cxn>
                <a:cxn ang="0">
                  <a:pos x="360" y="60"/>
                </a:cxn>
                <a:cxn ang="0">
                  <a:pos x="360" y="42"/>
                </a:cxn>
                <a:cxn ang="0">
                  <a:pos x="372" y="24"/>
                </a:cxn>
                <a:cxn ang="0">
                  <a:pos x="424" y="4"/>
                </a:cxn>
                <a:cxn ang="0">
                  <a:pos x="472" y="0"/>
                </a:cxn>
                <a:cxn ang="0">
                  <a:pos x="530" y="6"/>
                </a:cxn>
                <a:cxn ang="0">
                  <a:pos x="560" y="26"/>
                </a:cxn>
                <a:cxn ang="0">
                  <a:pos x="566" y="44"/>
                </a:cxn>
                <a:cxn ang="0">
                  <a:pos x="564" y="60"/>
                </a:cxn>
                <a:cxn ang="0">
                  <a:pos x="548" y="78"/>
                </a:cxn>
                <a:cxn ang="0">
                  <a:pos x="508" y="98"/>
                </a:cxn>
                <a:cxn ang="0">
                  <a:pos x="484" y="124"/>
                </a:cxn>
                <a:cxn ang="0">
                  <a:pos x="458" y="174"/>
                </a:cxn>
              </a:cxnLst>
              <a:rect l="0" t="0" r="r" b="b"/>
              <a:pathLst>
                <a:path w="566" h="598">
                  <a:moveTo>
                    <a:pt x="386" y="368"/>
                  </a:moveTo>
                  <a:lnTo>
                    <a:pt x="386" y="368"/>
                  </a:lnTo>
                  <a:lnTo>
                    <a:pt x="370" y="412"/>
                  </a:lnTo>
                  <a:lnTo>
                    <a:pt x="350" y="454"/>
                  </a:lnTo>
                  <a:lnTo>
                    <a:pt x="340" y="474"/>
                  </a:lnTo>
                  <a:lnTo>
                    <a:pt x="330" y="492"/>
                  </a:lnTo>
                  <a:lnTo>
                    <a:pt x="316" y="510"/>
                  </a:lnTo>
                  <a:lnTo>
                    <a:pt x="304" y="526"/>
                  </a:lnTo>
                  <a:lnTo>
                    <a:pt x="290" y="542"/>
                  </a:lnTo>
                  <a:lnTo>
                    <a:pt x="274" y="556"/>
                  </a:lnTo>
                  <a:lnTo>
                    <a:pt x="256" y="568"/>
                  </a:lnTo>
                  <a:lnTo>
                    <a:pt x="238" y="578"/>
                  </a:lnTo>
                  <a:lnTo>
                    <a:pt x="218" y="586"/>
                  </a:lnTo>
                  <a:lnTo>
                    <a:pt x="196" y="592"/>
                  </a:lnTo>
                  <a:lnTo>
                    <a:pt x="172" y="596"/>
                  </a:lnTo>
                  <a:lnTo>
                    <a:pt x="146" y="598"/>
                  </a:lnTo>
                  <a:lnTo>
                    <a:pt x="146" y="598"/>
                  </a:lnTo>
                  <a:lnTo>
                    <a:pt x="122" y="596"/>
                  </a:lnTo>
                  <a:lnTo>
                    <a:pt x="98" y="592"/>
                  </a:lnTo>
                  <a:lnTo>
                    <a:pt x="76" y="584"/>
                  </a:lnTo>
                  <a:lnTo>
                    <a:pt x="54" y="572"/>
                  </a:lnTo>
                  <a:lnTo>
                    <a:pt x="44" y="566"/>
                  </a:lnTo>
                  <a:lnTo>
                    <a:pt x="36" y="558"/>
                  </a:lnTo>
                  <a:lnTo>
                    <a:pt x="28" y="550"/>
                  </a:lnTo>
                  <a:lnTo>
                    <a:pt x="22" y="540"/>
                  </a:lnTo>
                  <a:lnTo>
                    <a:pt x="16" y="530"/>
                  </a:lnTo>
                  <a:lnTo>
                    <a:pt x="12" y="518"/>
                  </a:lnTo>
                  <a:lnTo>
                    <a:pt x="10" y="506"/>
                  </a:lnTo>
                  <a:lnTo>
                    <a:pt x="10" y="494"/>
                  </a:lnTo>
                  <a:lnTo>
                    <a:pt x="10" y="494"/>
                  </a:lnTo>
                  <a:lnTo>
                    <a:pt x="10" y="478"/>
                  </a:lnTo>
                  <a:lnTo>
                    <a:pt x="16" y="462"/>
                  </a:lnTo>
                  <a:lnTo>
                    <a:pt x="22" y="448"/>
                  </a:lnTo>
                  <a:lnTo>
                    <a:pt x="32" y="436"/>
                  </a:lnTo>
                  <a:lnTo>
                    <a:pt x="42" y="428"/>
                  </a:lnTo>
                  <a:lnTo>
                    <a:pt x="56" y="420"/>
                  </a:lnTo>
                  <a:lnTo>
                    <a:pt x="70" y="414"/>
                  </a:lnTo>
                  <a:lnTo>
                    <a:pt x="86" y="414"/>
                  </a:lnTo>
                  <a:lnTo>
                    <a:pt x="86" y="414"/>
                  </a:lnTo>
                  <a:lnTo>
                    <a:pt x="100" y="414"/>
                  </a:lnTo>
                  <a:lnTo>
                    <a:pt x="112" y="418"/>
                  </a:lnTo>
                  <a:lnTo>
                    <a:pt x="122" y="422"/>
                  </a:lnTo>
                  <a:lnTo>
                    <a:pt x="130" y="428"/>
                  </a:lnTo>
                  <a:lnTo>
                    <a:pt x="138" y="434"/>
                  </a:lnTo>
                  <a:lnTo>
                    <a:pt x="142" y="442"/>
                  </a:lnTo>
                  <a:lnTo>
                    <a:pt x="150" y="460"/>
                  </a:lnTo>
                  <a:lnTo>
                    <a:pt x="156" y="476"/>
                  </a:lnTo>
                  <a:lnTo>
                    <a:pt x="162" y="492"/>
                  </a:lnTo>
                  <a:lnTo>
                    <a:pt x="166" y="498"/>
                  </a:lnTo>
                  <a:lnTo>
                    <a:pt x="170" y="502"/>
                  </a:lnTo>
                  <a:lnTo>
                    <a:pt x="174" y="504"/>
                  </a:lnTo>
                  <a:lnTo>
                    <a:pt x="182" y="506"/>
                  </a:lnTo>
                  <a:lnTo>
                    <a:pt x="182" y="506"/>
                  </a:lnTo>
                  <a:lnTo>
                    <a:pt x="190" y="504"/>
                  </a:lnTo>
                  <a:lnTo>
                    <a:pt x="196" y="502"/>
                  </a:lnTo>
                  <a:lnTo>
                    <a:pt x="202" y="498"/>
                  </a:lnTo>
                  <a:lnTo>
                    <a:pt x="206" y="492"/>
                  </a:lnTo>
                  <a:lnTo>
                    <a:pt x="210" y="486"/>
                  </a:lnTo>
                  <a:lnTo>
                    <a:pt x="212" y="478"/>
                  </a:lnTo>
                  <a:lnTo>
                    <a:pt x="214" y="462"/>
                  </a:lnTo>
                  <a:lnTo>
                    <a:pt x="214" y="462"/>
                  </a:lnTo>
                  <a:lnTo>
                    <a:pt x="214" y="454"/>
                  </a:lnTo>
                  <a:lnTo>
                    <a:pt x="212" y="444"/>
                  </a:lnTo>
                  <a:lnTo>
                    <a:pt x="204" y="422"/>
                  </a:lnTo>
                  <a:lnTo>
                    <a:pt x="188" y="384"/>
                  </a:lnTo>
                  <a:lnTo>
                    <a:pt x="66" y="128"/>
                  </a:lnTo>
                  <a:lnTo>
                    <a:pt x="66" y="128"/>
                  </a:lnTo>
                  <a:lnTo>
                    <a:pt x="58" y="118"/>
                  </a:lnTo>
                  <a:lnTo>
                    <a:pt x="48" y="110"/>
                  </a:lnTo>
                  <a:lnTo>
                    <a:pt x="38" y="104"/>
                  </a:lnTo>
                  <a:lnTo>
                    <a:pt x="26" y="98"/>
                  </a:lnTo>
                  <a:lnTo>
                    <a:pt x="16" y="92"/>
                  </a:lnTo>
                  <a:lnTo>
                    <a:pt x="8" y="86"/>
                  </a:lnTo>
                  <a:lnTo>
                    <a:pt x="2" y="76"/>
                  </a:lnTo>
                  <a:lnTo>
                    <a:pt x="0" y="72"/>
                  </a:lnTo>
                  <a:lnTo>
                    <a:pt x="0" y="64"/>
                  </a:lnTo>
                  <a:lnTo>
                    <a:pt x="0" y="64"/>
                  </a:lnTo>
                  <a:lnTo>
                    <a:pt x="0" y="54"/>
                  </a:lnTo>
                  <a:lnTo>
                    <a:pt x="4" y="44"/>
                  </a:lnTo>
                  <a:lnTo>
                    <a:pt x="8" y="38"/>
                  </a:lnTo>
                  <a:lnTo>
                    <a:pt x="14" y="32"/>
                  </a:lnTo>
                  <a:lnTo>
                    <a:pt x="20" y="28"/>
                  </a:lnTo>
                  <a:lnTo>
                    <a:pt x="30" y="22"/>
                  </a:lnTo>
                  <a:lnTo>
                    <a:pt x="42" y="18"/>
                  </a:lnTo>
                  <a:lnTo>
                    <a:pt x="54" y="14"/>
                  </a:lnTo>
                  <a:lnTo>
                    <a:pt x="90" y="6"/>
                  </a:lnTo>
                  <a:lnTo>
                    <a:pt x="138" y="2"/>
                  </a:lnTo>
                  <a:lnTo>
                    <a:pt x="198" y="0"/>
                  </a:lnTo>
                  <a:lnTo>
                    <a:pt x="198" y="0"/>
                  </a:lnTo>
                  <a:lnTo>
                    <a:pt x="230" y="0"/>
                  </a:lnTo>
                  <a:lnTo>
                    <a:pt x="248" y="4"/>
                  </a:lnTo>
                  <a:lnTo>
                    <a:pt x="266" y="8"/>
                  </a:lnTo>
                  <a:lnTo>
                    <a:pt x="284" y="14"/>
                  </a:lnTo>
                  <a:lnTo>
                    <a:pt x="290" y="18"/>
                  </a:lnTo>
                  <a:lnTo>
                    <a:pt x="298" y="24"/>
                  </a:lnTo>
                  <a:lnTo>
                    <a:pt x="302" y="30"/>
                  </a:lnTo>
                  <a:lnTo>
                    <a:pt x="306" y="36"/>
                  </a:lnTo>
                  <a:lnTo>
                    <a:pt x="308" y="44"/>
                  </a:lnTo>
                  <a:lnTo>
                    <a:pt x="310" y="52"/>
                  </a:lnTo>
                  <a:lnTo>
                    <a:pt x="310" y="52"/>
                  </a:lnTo>
                  <a:lnTo>
                    <a:pt x="310" y="60"/>
                  </a:lnTo>
                  <a:lnTo>
                    <a:pt x="306" y="68"/>
                  </a:lnTo>
                  <a:lnTo>
                    <a:pt x="300" y="80"/>
                  </a:lnTo>
                  <a:lnTo>
                    <a:pt x="292" y="90"/>
                  </a:lnTo>
                  <a:lnTo>
                    <a:pt x="290" y="96"/>
                  </a:lnTo>
                  <a:lnTo>
                    <a:pt x="290" y="104"/>
                  </a:lnTo>
                  <a:lnTo>
                    <a:pt x="290" y="104"/>
                  </a:lnTo>
                  <a:lnTo>
                    <a:pt x="292" y="118"/>
                  </a:lnTo>
                  <a:lnTo>
                    <a:pt x="296" y="132"/>
                  </a:lnTo>
                  <a:lnTo>
                    <a:pt x="302" y="148"/>
                  </a:lnTo>
                  <a:lnTo>
                    <a:pt x="310" y="164"/>
                  </a:lnTo>
                  <a:lnTo>
                    <a:pt x="320" y="178"/>
                  </a:lnTo>
                  <a:lnTo>
                    <a:pt x="328" y="188"/>
                  </a:lnTo>
                  <a:lnTo>
                    <a:pt x="336" y="196"/>
                  </a:lnTo>
                  <a:lnTo>
                    <a:pt x="342" y="198"/>
                  </a:lnTo>
                  <a:lnTo>
                    <a:pt x="342" y="198"/>
                  </a:lnTo>
                  <a:lnTo>
                    <a:pt x="348" y="198"/>
                  </a:lnTo>
                  <a:lnTo>
                    <a:pt x="352" y="196"/>
                  </a:lnTo>
                  <a:lnTo>
                    <a:pt x="360" y="188"/>
                  </a:lnTo>
                  <a:lnTo>
                    <a:pt x="368" y="178"/>
                  </a:lnTo>
                  <a:lnTo>
                    <a:pt x="374" y="166"/>
                  </a:lnTo>
                  <a:lnTo>
                    <a:pt x="380" y="152"/>
                  </a:lnTo>
                  <a:lnTo>
                    <a:pt x="384" y="138"/>
                  </a:lnTo>
                  <a:lnTo>
                    <a:pt x="386" y="126"/>
                  </a:lnTo>
                  <a:lnTo>
                    <a:pt x="388" y="118"/>
                  </a:lnTo>
                  <a:lnTo>
                    <a:pt x="388" y="118"/>
                  </a:lnTo>
                  <a:lnTo>
                    <a:pt x="386" y="104"/>
                  </a:lnTo>
                  <a:lnTo>
                    <a:pt x="384" y="94"/>
                  </a:lnTo>
                  <a:lnTo>
                    <a:pt x="378" y="86"/>
                  </a:lnTo>
                  <a:lnTo>
                    <a:pt x="374" y="80"/>
                  </a:lnTo>
                  <a:lnTo>
                    <a:pt x="364" y="68"/>
                  </a:lnTo>
                  <a:lnTo>
                    <a:pt x="360" y="60"/>
                  </a:lnTo>
                  <a:lnTo>
                    <a:pt x="360" y="52"/>
                  </a:lnTo>
                  <a:lnTo>
                    <a:pt x="360" y="52"/>
                  </a:lnTo>
                  <a:lnTo>
                    <a:pt x="360" y="42"/>
                  </a:lnTo>
                  <a:lnTo>
                    <a:pt x="364" y="36"/>
                  </a:lnTo>
                  <a:lnTo>
                    <a:pt x="368" y="30"/>
                  </a:lnTo>
                  <a:lnTo>
                    <a:pt x="372" y="24"/>
                  </a:lnTo>
                  <a:lnTo>
                    <a:pt x="388" y="14"/>
                  </a:lnTo>
                  <a:lnTo>
                    <a:pt x="404" y="8"/>
                  </a:lnTo>
                  <a:lnTo>
                    <a:pt x="424" y="4"/>
                  </a:lnTo>
                  <a:lnTo>
                    <a:pt x="442" y="2"/>
                  </a:lnTo>
                  <a:lnTo>
                    <a:pt x="472" y="0"/>
                  </a:lnTo>
                  <a:lnTo>
                    <a:pt x="472" y="0"/>
                  </a:lnTo>
                  <a:lnTo>
                    <a:pt x="500" y="0"/>
                  </a:lnTo>
                  <a:lnTo>
                    <a:pt x="514" y="4"/>
                  </a:lnTo>
                  <a:lnTo>
                    <a:pt x="530" y="6"/>
                  </a:lnTo>
                  <a:lnTo>
                    <a:pt x="544" y="12"/>
                  </a:lnTo>
                  <a:lnTo>
                    <a:pt x="556" y="20"/>
                  </a:lnTo>
                  <a:lnTo>
                    <a:pt x="560" y="26"/>
                  </a:lnTo>
                  <a:lnTo>
                    <a:pt x="564" y="30"/>
                  </a:lnTo>
                  <a:lnTo>
                    <a:pt x="566" y="36"/>
                  </a:lnTo>
                  <a:lnTo>
                    <a:pt x="566" y="44"/>
                  </a:lnTo>
                  <a:lnTo>
                    <a:pt x="566" y="44"/>
                  </a:lnTo>
                  <a:lnTo>
                    <a:pt x="566" y="52"/>
                  </a:lnTo>
                  <a:lnTo>
                    <a:pt x="564" y="60"/>
                  </a:lnTo>
                  <a:lnTo>
                    <a:pt x="560" y="66"/>
                  </a:lnTo>
                  <a:lnTo>
                    <a:pt x="558" y="72"/>
                  </a:lnTo>
                  <a:lnTo>
                    <a:pt x="548" y="78"/>
                  </a:lnTo>
                  <a:lnTo>
                    <a:pt x="536" y="84"/>
                  </a:lnTo>
                  <a:lnTo>
                    <a:pt x="522" y="90"/>
                  </a:lnTo>
                  <a:lnTo>
                    <a:pt x="508" y="98"/>
                  </a:lnTo>
                  <a:lnTo>
                    <a:pt x="496" y="108"/>
                  </a:lnTo>
                  <a:lnTo>
                    <a:pt x="490" y="116"/>
                  </a:lnTo>
                  <a:lnTo>
                    <a:pt x="484" y="124"/>
                  </a:lnTo>
                  <a:lnTo>
                    <a:pt x="484" y="124"/>
                  </a:lnTo>
                  <a:lnTo>
                    <a:pt x="470" y="148"/>
                  </a:lnTo>
                  <a:lnTo>
                    <a:pt x="458" y="174"/>
                  </a:lnTo>
                  <a:lnTo>
                    <a:pt x="438" y="226"/>
                  </a:lnTo>
                  <a:lnTo>
                    <a:pt x="386" y="368"/>
                  </a:lnTo>
                  <a:close/>
                </a:path>
              </a:pathLst>
            </a:custGeom>
            <a:solidFill>
              <a:srgbClr val="3E7DC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75" name="Freeform 451"/>
            <p:cNvSpPr>
              <a:spLocks noEditPoints="1"/>
            </p:cNvSpPr>
            <p:nvPr/>
          </p:nvSpPr>
          <p:spPr bwMode="auto">
            <a:xfrm>
              <a:off x="4667250" y="3243262"/>
              <a:ext cx="1114425" cy="984250"/>
            </a:xfrm>
            <a:custGeom>
              <a:avLst/>
              <a:gdLst/>
              <a:ahLst/>
              <a:cxnLst>
                <a:cxn ang="0">
                  <a:pos x="78" y="134"/>
                </a:cxn>
                <a:cxn ang="0">
                  <a:pos x="70" y="102"/>
                </a:cxn>
                <a:cxn ang="0">
                  <a:pos x="48" y="84"/>
                </a:cxn>
                <a:cxn ang="0">
                  <a:pos x="22" y="68"/>
                </a:cxn>
                <a:cxn ang="0">
                  <a:pos x="16" y="46"/>
                </a:cxn>
                <a:cxn ang="0">
                  <a:pos x="18" y="32"/>
                </a:cxn>
                <a:cxn ang="0">
                  <a:pos x="44" y="8"/>
                </a:cxn>
                <a:cxn ang="0">
                  <a:pos x="96" y="0"/>
                </a:cxn>
                <a:cxn ang="0">
                  <a:pos x="424" y="2"/>
                </a:cxn>
                <a:cxn ang="0">
                  <a:pos x="532" y="26"/>
                </a:cxn>
                <a:cxn ang="0">
                  <a:pos x="612" y="74"/>
                </a:cxn>
                <a:cxn ang="0">
                  <a:pos x="664" y="140"/>
                </a:cxn>
                <a:cxn ang="0">
                  <a:pos x="692" y="220"/>
                </a:cxn>
                <a:cxn ang="0">
                  <a:pos x="702" y="306"/>
                </a:cxn>
                <a:cxn ang="0">
                  <a:pos x="698" y="366"/>
                </a:cxn>
                <a:cxn ang="0">
                  <a:pos x="672" y="450"/>
                </a:cxn>
                <a:cxn ang="0">
                  <a:pos x="626" y="524"/>
                </a:cxn>
                <a:cxn ang="0">
                  <a:pos x="558" y="580"/>
                </a:cxn>
                <a:cxn ang="0">
                  <a:pos x="464" y="614"/>
                </a:cxn>
                <a:cxn ang="0">
                  <a:pos x="386" y="620"/>
                </a:cxn>
                <a:cxn ang="0">
                  <a:pos x="290" y="618"/>
                </a:cxn>
                <a:cxn ang="0">
                  <a:pos x="142" y="618"/>
                </a:cxn>
                <a:cxn ang="0">
                  <a:pos x="68" y="620"/>
                </a:cxn>
                <a:cxn ang="0">
                  <a:pos x="44" y="618"/>
                </a:cxn>
                <a:cxn ang="0">
                  <a:pos x="14" y="602"/>
                </a:cxn>
                <a:cxn ang="0">
                  <a:pos x="0" y="570"/>
                </a:cxn>
                <a:cxn ang="0">
                  <a:pos x="4" y="552"/>
                </a:cxn>
                <a:cxn ang="0">
                  <a:pos x="22" y="538"/>
                </a:cxn>
                <a:cxn ang="0">
                  <a:pos x="48" y="528"/>
                </a:cxn>
                <a:cxn ang="0">
                  <a:pos x="64" y="504"/>
                </a:cxn>
                <a:cxn ang="0">
                  <a:pos x="72" y="450"/>
                </a:cxn>
                <a:cxn ang="0">
                  <a:pos x="288" y="468"/>
                </a:cxn>
                <a:cxn ang="0">
                  <a:pos x="292" y="506"/>
                </a:cxn>
                <a:cxn ang="0">
                  <a:pos x="314" y="526"/>
                </a:cxn>
                <a:cxn ang="0">
                  <a:pos x="342" y="530"/>
                </a:cxn>
                <a:cxn ang="0">
                  <a:pos x="394" y="518"/>
                </a:cxn>
                <a:cxn ang="0">
                  <a:pos x="432" y="490"/>
                </a:cxn>
                <a:cxn ang="0">
                  <a:pos x="454" y="448"/>
                </a:cxn>
                <a:cxn ang="0">
                  <a:pos x="470" y="364"/>
                </a:cxn>
                <a:cxn ang="0">
                  <a:pos x="470" y="294"/>
                </a:cxn>
                <a:cxn ang="0">
                  <a:pos x="458" y="208"/>
                </a:cxn>
                <a:cxn ang="0">
                  <a:pos x="434" y="150"/>
                </a:cxn>
                <a:cxn ang="0">
                  <a:pos x="402" y="116"/>
                </a:cxn>
                <a:cxn ang="0">
                  <a:pos x="366" y="98"/>
                </a:cxn>
                <a:cxn ang="0">
                  <a:pos x="328" y="94"/>
                </a:cxn>
                <a:cxn ang="0">
                  <a:pos x="298" y="100"/>
                </a:cxn>
                <a:cxn ang="0">
                  <a:pos x="290" y="120"/>
                </a:cxn>
              </a:cxnLst>
              <a:rect l="0" t="0" r="r" b="b"/>
              <a:pathLst>
                <a:path w="702" h="620">
                  <a:moveTo>
                    <a:pt x="80" y="148"/>
                  </a:moveTo>
                  <a:lnTo>
                    <a:pt x="80" y="148"/>
                  </a:lnTo>
                  <a:lnTo>
                    <a:pt x="78" y="134"/>
                  </a:lnTo>
                  <a:lnTo>
                    <a:pt x="76" y="120"/>
                  </a:lnTo>
                  <a:lnTo>
                    <a:pt x="74" y="110"/>
                  </a:lnTo>
                  <a:lnTo>
                    <a:pt x="70" y="102"/>
                  </a:lnTo>
                  <a:lnTo>
                    <a:pt x="66" y="96"/>
                  </a:lnTo>
                  <a:lnTo>
                    <a:pt x="60" y="92"/>
                  </a:lnTo>
                  <a:lnTo>
                    <a:pt x="48" y="84"/>
                  </a:lnTo>
                  <a:lnTo>
                    <a:pt x="36" y="80"/>
                  </a:lnTo>
                  <a:lnTo>
                    <a:pt x="26" y="72"/>
                  </a:lnTo>
                  <a:lnTo>
                    <a:pt x="22" y="68"/>
                  </a:lnTo>
                  <a:lnTo>
                    <a:pt x="18" y="62"/>
                  </a:lnTo>
                  <a:lnTo>
                    <a:pt x="16" y="56"/>
                  </a:lnTo>
                  <a:lnTo>
                    <a:pt x="16" y="46"/>
                  </a:lnTo>
                  <a:lnTo>
                    <a:pt x="16" y="46"/>
                  </a:lnTo>
                  <a:lnTo>
                    <a:pt x="16" y="38"/>
                  </a:lnTo>
                  <a:lnTo>
                    <a:pt x="18" y="32"/>
                  </a:lnTo>
                  <a:lnTo>
                    <a:pt x="24" y="22"/>
                  </a:lnTo>
                  <a:lnTo>
                    <a:pt x="34" y="14"/>
                  </a:lnTo>
                  <a:lnTo>
                    <a:pt x="44" y="8"/>
                  </a:lnTo>
                  <a:lnTo>
                    <a:pt x="58" y="4"/>
                  </a:lnTo>
                  <a:lnTo>
                    <a:pt x="72" y="2"/>
                  </a:lnTo>
                  <a:lnTo>
                    <a:pt x="96" y="0"/>
                  </a:lnTo>
                  <a:lnTo>
                    <a:pt x="380" y="0"/>
                  </a:lnTo>
                  <a:lnTo>
                    <a:pt x="380" y="0"/>
                  </a:lnTo>
                  <a:lnTo>
                    <a:pt x="424" y="2"/>
                  </a:lnTo>
                  <a:lnTo>
                    <a:pt x="464" y="6"/>
                  </a:lnTo>
                  <a:lnTo>
                    <a:pt x="500" y="14"/>
                  </a:lnTo>
                  <a:lnTo>
                    <a:pt x="532" y="26"/>
                  </a:lnTo>
                  <a:lnTo>
                    <a:pt x="562" y="40"/>
                  </a:lnTo>
                  <a:lnTo>
                    <a:pt x="588" y="56"/>
                  </a:lnTo>
                  <a:lnTo>
                    <a:pt x="612" y="74"/>
                  </a:lnTo>
                  <a:lnTo>
                    <a:pt x="632" y="94"/>
                  </a:lnTo>
                  <a:lnTo>
                    <a:pt x="650" y="116"/>
                  </a:lnTo>
                  <a:lnTo>
                    <a:pt x="664" y="140"/>
                  </a:lnTo>
                  <a:lnTo>
                    <a:pt x="676" y="166"/>
                  </a:lnTo>
                  <a:lnTo>
                    <a:pt x="686" y="192"/>
                  </a:lnTo>
                  <a:lnTo>
                    <a:pt x="692" y="220"/>
                  </a:lnTo>
                  <a:lnTo>
                    <a:pt x="698" y="248"/>
                  </a:lnTo>
                  <a:lnTo>
                    <a:pt x="700" y="276"/>
                  </a:lnTo>
                  <a:lnTo>
                    <a:pt x="702" y="306"/>
                  </a:lnTo>
                  <a:lnTo>
                    <a:pt x="702" y="306"/>
                  </a:lnTo>
                  <a:lnTo>
                    <a:pt x="700" y="336"/>
                  </a:lnTo>
                  <a:lnTo>
                    <a:pt x="698" y="366"/>
                  </a:lnTo>
                  <a:lnTo>
                    <a:pt x="692" y="396"/>
                  </a:lnTo>
                  <a:lnTo>
                    <a:pt x="684" y="424"/>
                  </a:lnTo>
                  <a:lnTo>
                    <a:pt x="672" y="450"/>
                  </a:lnTo>
                  <a:lnTo>
                    <a:pt x="660" y="476"/>
                  </a:lnTo>
                  <a:lnTo>
                    <a:pt x="644" y="502"/>
                  </a:lnTo>
                  <a:lnTo>
                    <a:pt x="626" y="524"/>
                  </a:lnTo>
                  <a:lnTo>
                    <a:pt x="606" y="544"/>
                  </a:lnTo>
                  <a:lnTo>
                    <a:pt x="584" y="564"/>
                  </a:lnTo>
                  <a:lnTo>
                    <a:pt x="558" y="580"/>
                  </a:lnTo>
                  <a:lnTo>
                    <a:pt x="528" y="594"/>
                  </a:lnTo>
                  <a:lnTo>
                    <a:pt x="498" y="606"/>
                  </a:lnTo>
                  <a:lnTo>
                    <a:pt x="464" y="614"/>
                  </a:lnTo>
                  <a:lnTo>
                    <a:pt x="426" y="618"/>
                  </a:lnTo>
                  <a:lnTo>
                    <a:pt x="386" y="620"/>
                  </a:lnTo>
                  <a:lnTo>
                    <a:pt x="386" y="620"/>
                  </a:lnTo>
                  <a:lnTo>
                    <a:pt x="334" y="620"/>
                  </a:lnTo>
                  <a:lnTo>
                    <a:pt x="290" y="618"/>
                  </a:lnTo>
                  <a:lnTo>
                    <a:pt x="290" y="618"/>
                  </a:lnTo>
                  <a:lnTo>
                    <a:pt x="216" y="616"/>
                  </a:lnTo>
                  <a:lnTo>
                    <a:pt x="216" y="616"/>
                  </a:lnTo>
                  <a:lnTo>
                    <a:pt x="142" y="618"/>
                  </a:lnTo>
                  <a:lnTo>
                    <a:pt x="142" y="618"/>
                  </a:lnTo>
                  <a:lnTo>
                    <a:pt x="106" y="620"/>
                  </a:lnTo>
                  <a:lnTo>
                    <a:pt x="68" y="620"/>
                  </a:lnTo>
                  <a:lnTo>
                    <a:pt x="68" y="620"/>
                  </a:lnTo>
                  <a:lnTo>
                    <a:pt x="56" y="620"/>
                  </a:lnTo>
                  <a:lnTo>
                    <a:pt x="44" y="618"/>
                  </a:lnTo>
                  <a:lnTo>
                    <a:pt x="34" y="614"/>
                  </a:lnTo>
                  <a:lnTo>
                    <a:pt x="24" y="608"/>
                  </a:lnTo>
                  <a:lnTo>
                    <a:pt x="14" y="602"/>
                  </a:lnTo>
                  <a:lnTo>
                    <a:pt x="8" y="594"/>
                  </a:lnTo>
                  <a:lnTo>
                    <a:pt x="2" y="582"/>
                  </a:lnTo>
                  <a:lnTo>
                    <a:pt x="0" y="570"/>
                  </a:lnTo>
                  <a:lnTo>
                    <a:pt x="0" y="570"/>
                  </a:lnTo>
                  <a:lnTo>
                    <a:pt x="2" y="560"/>
                  </a:lnTo>
                  <a:lnTo>
                    <a:pt x="4" y="552"/>
                  </a:lnTo>
                  <a:lnTo>
                    <a:pt x="8" y="548"/>
                  </a:lnTo>
                  <a:lnTo>
                    <a:pt x="12" y="544"/>
                  </a:lnTo>
                  <a:lnTo>
                    <a:pt x="22" y="538"/>
                  </a:lnTo>
                  <a:lnTo>
                    <a:pt x="36" y="534"/>
                  </a:lnTo>
                  <a:lnTo>
                    <a:pt x="42" y="532"/>
                  </a:lnTo>
                  <a:lnTo>
                    <a:pt x="48" y="528"/>
                  </a:lnTo>
                  <a:lnTo>
                    <a:pt x="54" y="522"/>
                  </a:lnTo>
                  <a:lnTo>
                    <a:pt x="60" y="514"/>
                  </a:lnTo>
                  <a:lnTo>
                    <a:pt x="64" y="504"/>
                  </a:lnTo>
                  <a:lnTo>
                    <a:pt x="68" y="490"/>
                  </a:lnTo>
                  <a:lnTo>
                    <a:pt x="70" y="472"/>
                  </a:lnTo>
                  <a:lnTo>
                    <a:pt x="72" y="450"/>
                  </a:lnTo>
                  <a:lnTo>
                    <a:pt x="80" y="148"/>
                  </a:lnTo>
                  <a:close/>
                  <a:moveTo>
                    <a:pt x="288" y="468"/>
                  </a:moveTo>
                  <a:lnTo>
                    <a:pt x="288" y="468"/>
                  </a:lnTo>
                  <a:lnTo>
                    <a:pt x="288" y="482"/>
                  </a:lnTo>
                  <a:lnTo>
                    <a:pt x="290" y="496"/>
                  </a:lnTo>
                  <a:lnTo>
                    <a:pt x="292" y="506"/>
                  </a:lnTo>
                  <a:lnTo>
                    <a:pt x="298" y="516"/>
                  </a:lnTo>
                  <a:lnTo>
                    <a:pt x="304" y="522"/>
                  </a:lnTo>
                  <a:lnTo>
                    <a:pt x="314" y="526"/>
                  </a:lnTo>
                  <a:lnTo>
                    <a:pt x="326" y="528"/>
                  </a:lnTo>
                  <a:lnTo>
                    <a:pt x="342" y="530"/>
                  </a:lnTo>
                  <a:lnTo>
                    <a:pt x="342" y="530"/>
                  </a:lnTo>
                  <a:lnTo>
                    <a:pt x="362" y="528"/>
                  </a:lnTo>
                  <a:lnTo>
                    <a:pt x="380" y="524"/>
                  </a:lnTo>
                  <a:lnTo>
                    <a:pt x="394" y="518"/>
                  </a:lnTo>
                  <a:lnTo>
                    <a:pt x="408" y="510"/>
                  </a:lnTo>
                  <a:lnTo>
                    <a:pt x="420" y="502"/>
                  </a:lnTo>
                  <a:lnTo>
                    <a:pt x="432" y="490"/>
                  </a:lnTo>
                  <a:lnTo>
                    <a:pt x="440" y="476"/>
                  </a:lnTo>
                  <a:lnTo>
                    <a:pt x="448" y="462"/>
                  </a:lnTo>
                  <a:lnTo>
                    <a:pt x="454" y="448"/>
                  </a:lnTo>
                  <a:lnTo>
                    <a:pt x="460" y="432"/>
                  </a:lnTo>
                  <a:lnTo>
                    <a:pt x="466" y="398"/>
                  </a:lnTo>
                  <a:lnTo>
                    <a:pt x="470" y="364"/>
                  </a:lnTo>
                  <a:lnTo>
                    <a:pt x="470" y="330"/>
                  </a:lnTo>
                  <a:lnTo>
                    <a:pt x="470" y="330"/>
                  </a:lnTo>
                  <a:lnTo>
                    <a:pt x="470" y="294"/>
                  </a:lnTo>
                  <a:lnTo>
                    <a:pt x="468" y="262"/>
                  </a:lnTo>
                  <a:lnTo>
                    <a:pt x="464" y="232"/>
                  </a:lnTo>
                  <a:lnTo>
                    <a:pt x="458" y="208"/>
                  </a:lnTo>
                  <a:lnTo>
                    <a:pt x="452" y="186"/>
                  </a:lnTo>
                  <a:lnTo>
                    <a:pt x="444" y="166"/>
                  </a:lnTo>
                  <a:lnTo>
                    <a:pt x="434" y="150"/>
                  </a:lnTo>
                  <a:lnTo>
                    <a:pt x="424" y="136"/>
                  </a:lnTo>
                  <a:lnTo>
                    <a:pt x="414" y="124"/>
                  </a:lnTo>
                  <a:lnTo>
                    <a:pt x="402" y="116"/>
                  </a:lnTo>
                  <a:lnTo>
                    <a:pt x="390" y="108"/>
                  </a:lnTo>
                  <a:lnTo>
                    <a:pt x="378" y="102"/>
                  </a:lnTo>
                  <a:lnTo>
                    <a:pt x="366" y="98"/>
                  </a:lnTo>
                  <a:lnTo>
                    <a:pt x="352" y="96"/>
                  </a:lnTo>
                  <a:lnTo>
                    <a:pt x="328" y="94"/>
                  </a:lnTo>
                  <a:lnTo>
                    <a:pt x="328" y="94"/>
                  </a:lnTo>
                  <a:lnTo>
                    <a:pt x="316" y="96"/>
                  </a:lnTo>
                  <a:lnTo>
                    <a:pt x="306" y="98"/>
                  </a:lnTo>
                  <a:lnTo>
                    <a:pt x="298" y="100"/>
                  </a:lnTo>
                  <a:lnTo>
                    <a:pt x="294" y="106"/>
                  </a:lnTo>
                  <a:lnTo>
                    <a:pt x="290" y="112"/>
                  </a:lnTo>
                  <a:lnTo>
                    <a:pt x="290" y="120"/>
                  </a:lnTo>
                  <a:lnTo>
                    <a:pt x="288" y="142"/>
                  </a:lnTo>
                  <a:lnTo>
                    <a:pt x="288" y="468"/>
                  </a:lnTo>
                  <a:close/>
                </a:path>
              </a:pathLst>
            </a:custGeom>
            <a:solidFill>
              <a:srgbClr val="3E7DC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77" name="Freeform 453"/>
            <p:cNvSpPr>
              <a:spLocks noEditPoints="1"/>
            </p:cNvSpPr>
            <p:nvPr/>
          </p:nvSpPr>
          <p:spPr bwMode="auto">
            <a:xfrm>
              <a:off x="5708650" y="3516312"/>
              <a:ext cx="784225" cy="723900"/>
            </a:xfrm>
            <a:custGeom>
              <a:avLst/>
              <a:gdLst/>
              <a:ahLst/>
              <a:cxnLst>
                <a:cxn ang="0">
                  <a:pos x="442" y="262"/>
                </a:cxn>
                <a:cxn ang="0">
                  <a:pos x="450" y="312"/>
                </a:cxn>
                <a:cxn ang="0">
                  <a:pos x="464" y="332"/>
                </a:cxn>
                <a:cxn ang="0">
                  <a:pos x="486" y="336"/>
                </a:cxn>
                <a:cxn ang="0">
                  <a:pos x="494" y="346"/>
                </a:cxn>
                <a:cxn ang="0">
                  <a:pos x="494" y="362"/>
                </a:cxn>
                <a:cxn ang="0">
                  <a:pos x="482" y="390"/>
                </a:cxn>
                <a:cxn ang="0">
                  <a:pos x="432" y="436"/>
                </a:cxn>
                <a:cxn ang="0">
                  <a:pos x="362" y="456"/>
                </a:cxn>
                <a:cxn ang="0">
                  <a:pos x="322" y="450"/>
                </a:cxn>
                <a:cxn ang="0">
                  <a:pos x="284" y="418"/>
                </a:cxn>
                <a:cxn ang="0">
                  <a:pos x="270" y="412"/>
                </a:cxn>
                <a:cxn ang="0">
                  <a:pos x="230" y="434"/>
                </a:cxn>
                <a:cxn ang="0">
                  <a:pos x="194" y="450"/>
                </a:cxn>
                <a:cxn ang="0">
                  <a:pos x="144" y="456"/>
                </a:cxn>
                <a:cxn ang="0">
                  <a:pos x="66" y="440"/>
                </a:cxn>
                <a:cxn ang="0">
                  <a:pos x="36" y="418"/>
                </a:cxn>
                <a:cxn ang="0">
                  <a:pos x="12" y="388"/>
                </a:cxn>
                <a:cxn ang="0">
                  <a:pos x="0" y="348"/>
                </a:cxn>
                <a:cxn ang="0">
                  <a:pos x="0" y="320"/>
                </a:cxn>
                <a:cxn ang="0">
                  <a:pos x="12" y="284"/>
                </a:cxn>
                <a:cxn ang="0">
                  <a:pos x="36" y="250"/>
                </a:cxn>
                <a:cxn ang="0">
                  <a:pos x="78" y="220"/>
                </a:cxn>
                <a:cxn ang="0">
                  <a:pos x="136" y="200"/>
                </a:cxn>
                <a:cxn ang="0">
                  <a:pos x="212" y="194"/>
                </a:cxn>
                <a:cxn ang="0">
                  <a:pos x="236" y="192"/>
                </a:cxn>
                <a:cxn ang="0">
                  <a:pos x="248" y="182"/>
                </a:cxn>
                <a:cxn ang="0">
                  <a:pos x="252" y="164"/>
                </a:cxn>
                <a:cxn ang="0">
                  <a:pos x="246" y="108"/>
                </a:cxn>
                <a:cxn ang="0">
                  <a:pos x="228" y="80"/>
                </a:cxn>
                <a:cxn ang="0">
                  <a:pos x="210" y="74"/>
                </a:cxn>
                <a:cxn ang="0">
                  <a:pos x="192" y="78"/>
                </a:cxn>
                <a:cxn ang="0">
                  <a:pos x="166" y="104"/>
                </a:cxn>
                <a:cxn ang="0">
                  <a:pos x="130" y="148"/>
                </a:cxn>
                <a:cxn ang="0">
                  <a:pos x="102" y="164"/>
                </a:cxn>
                <a:cxn ang="0">
                  <a:pos x="76" y="168"/>
                </a:cxn>
                <a:cxn ang="0">
                  <a:pos x="48" y="162"/>
                </a:cxn>
                <a:cxn ang="0">
                  <a:pos x="30" y="140"/>
                </a:cxn>
                <a:cxn ang="0">
                  <a:pos x="26" y="120"/>
                </a:cxn>
                <a:cxn ang="0">
                  <a:pos x="40" y="82"/>
                </a:cxn>
                <a:cxn ang="0">
                  <a:pos x="78" y="50"/>
                </a:cxn>
                <a:cxn ang="0">
                  <a:pos x="148" y="18"/>
                </a:cxn>
                <a:cxn ang="0">
                  <a:pos x="256" y="0"/>
                </a:cxn>
                <a:cxn ang="0">
                  <a:pos x="306" y="4"/>
                </a:cxn>
                <a:cxn ang="0">
                  <a:pos x="368" y="24"/>
                </a:cxn>
                <a:cxn ang="0">
                  <a:pos x="408" y="56"/>
                </a:cxn>
                <a:cxn ang="0">
                  <a:pos x="436" y="104"/>
                </a:cxn>
                <a:cxn ang="0">
                  <a:pos x="442" y="236"/>
                </a:cxn>
                <a:cxn ang="0">
                  <a:pos x="182" y="330"/>
                </a:cxn>
                <a:cxn ang="0">
                  <a:pos x="196" y="350"/>
                </a:cxn>
                <a:cxn ang="0">
                  <a:pos x="218" y="360"/>
                </a:cxn>
                <a:cxn ang="0">
                  <a:pos x="238" y="354"/>
                </a:cxn>
                <a:cxn ang="0">
                  <a:pos x="252" y="328"/>
                </a:cxn>
                <a:cxn ang="0">
                  <a:pos x="254" y="298"/>
                </a:cxn>
                <a:cxn ang="0">
                  <a:pos x="248" y="264"/>
                </a:cxn>
                <a:cxn ang="0">
                  <a:pos x="230" y="256"/>
                </a:cxn>
                <a:cxn ang="0">
                  <a:pos x="210" y="262"/>
                </a:cxn>
                <a:cxn ang="0">
                  <a:pos x="188" y="282"/>
                </a:cxn>
                <a:cxn ang="0">
                  <a:pos x="180" y="312"/>
                </a:cxn>
              </a:cxnLst>
              <a:rect l="0" t="0" r="r" b="b"/>
              <a:pathLst>
                <a:path w="494" h="456">
                  <a:moveTo>
                    <a:pt x="442" y="236"/>
                  </a:moveTo>
                  <a:lnTo>
                    <a:pt x="442" y="236"/>
                  </a:lnTo>
                  <a:lnTo>
                    <a:pt x="442" y="262"/>
                  </a:lnTo>
                  <a:lnTo>
                    <a:pt x="444" y="282"/>
                  </a:lnTo>
                  <a:lnTo>
                    <a:pt x="446" y="300"/>
                  </a:lnTo>
                  <a:lnTo>
                    <a:pt x="450" y="312"/>
                  </a:lnTo>
                  <a:lnTo>
                    <a:pt x="454" y="322"/>
                  </a:lnTo>
                  <a:lnTo>
                    <a:pt x="458" y="328"/>
                  </a:lnTo>
                  <a:lnTo>
                    <a:pt x="464" y="332"/>
                  </a:lnTo>
                  <a:lnTo>
                    <a:pt x="468" y="334"/>
                  </a:lnTo>
                  <a:lnTo>
                    <a:pt x="478" y="336"/>
                  </a:lnTo>
                  <a:lnTo>
                    <a:pt x="486" y="336"/>
                  </a:lnTo>
                  <a:lnTo>
                    <a:pt x="490" y="338"/>
                  </a:lnTo>
                  <a:lnTo>
                    <a:pt x="492" y="340"/>
                  </a:lnTo>
                  <a:lnTo>
                    <a:pt x="494" y="346"/>
                  </a:lnTo>
                  <a:lnTo>
                    <a:pt x="494" y="352"/>
                  </a:lnTo>
                  <a:lnTo>
                    <a:pt x="494" y="352"/>
                  </a:lnTo>
                  <a:lnTo>
                    <a:pt x="494" y="362"/>
                  </a:lnTo>
                  <a:lnTo>
                    <a:pt x="492" y="372"/>
                  </a:lnTo>
                  <a:lnTo>
                    <a:pt x="488" y="380"/>
                  </a:lnTo>
                  <a:lnTo>
                    <a:pt x="482" y="390"/>
                  </a:lnTo>
                  <a:lnTo>
                    <a:pt x="470" y="408"/>
                  </a:lnTo>
                  <a:lnTo>
                    <a:pt x="452" y="422"/>
                  </a:lnTo>
                  <a:lnTo>
                    <a:pt x="432" y="436"/>
                  </a:lnTo>
                  <a:lnTo>
                    <a:pt x="410" y="446"/>
                  </a:lnTo>
                  <a:lnTo>
                    <a:pt x="386" y="454"/>
                  </a:lnTo>
                  <a:lnTo>
                    <a:pt x="362" y="456"/>
                  </a:lnTo>
                  <a:lnTo>
                    <a:pt x="362" y="456"/>
                  </a:lnTo>
                  <a:lnTo>
                    <a:pt x="340" y="454"/>
                  </a:lnTo>
                  <a:lnTo>
                    <a:pt x="322" y="450"/>
                  </a:lnTo>
                  <a:lnTo>
                    <a:pt x="308" y="442"/>
                  </a:lnTo>
                  <a:lnTo>
                    <a:pt x="298" y="434"/>
                  </a:lnTo>
                  <a:lnTo>
                    <a:pt x="284" y="418"/>
                  </a:lnTo>
                  <a:lnTo>
                    <a:pt x="278" y="414"/>
                  </a:lnTo>
                  <a:lnTo>
                    <a:pt x="270" y="412"/>
                  </a:lnTo>
                  <a:lnTo>
                    <a:pt x="270" y="412"/>
                  </a:lnTo>
                  <a:lnTo>
                    <a:pt x="262" y="414"/>
                  </a:lnTo>
                  <a:lnTo>
                    <a:pt x="254" y="418"/>
                  </a:lnTo>
                  <a:lnTo>
                    <a:pt x="230" y="434"/>
                  </a:lnTo>
                  <a:lnTo>
                    <a:pt x="230" y="434"/>
                  </a:lnTo>
                  <a:lnTo>
                    <a:pt x="214" y="442"/>
                  </a:lnTo>
                  <a:lnTo>
                    <a:pt x="194" y="450"/>
                  </a:lnTo>
                  <a:lnTo>
                    <a:pt x="172" y="454"/>
                  </a:lnTo>
                  <a:lnTo>
                    <a:pt x="144" y="456"/>
                  </a:lnTo>
                  <a:lnTo>
                    <a:pt x="144" y="456"/>
                  </a:lnTo>
                  <a:lnTo>
                    <a:pt x="118" y="454"/>
                  </a:lnTo>
                  <a:lnTo>
                    <a:pt x="92" y="448"/>
                  </a:lnTo>
                  <a:lnTo>
                    <a:pt x="66" y="440"/>
                  </a:lnTo>
                  <a:lnTo>
                    <a:pt x="56" y="434"/>
                  </a:lnTo>
                  <a:lnTo>
                    <a:pt x="44" y="426"/>
                  </a:lnTo>
                  <a:lnTo>
                    <a:pt x="36" y="418"/>
                  </a:lnTo>
                  <a:lnTo>
                    <a:pt x="26" y="408"/>
                  </a:lnTo>
                  <a:lnTo>
                    <a:pt x="18" y="398"/>
                  </a:lnTo>
                  <a:lnTo>
                    <a:pt x="12" y="388"/>
                  </a:lnTo>
                  <a:lnTo>
                    <a:pt x="6" y="376"/>
                  </a:lnTo>
                  <a:lnTo>
                    <a:pt x="2" y="362"/>
                  </a:lnTo>
                  <a:lnTo>
                    <a:pt x="0" y="348"/>
                  </a:lnTo>
                  <a:lnTo>
                    <a:pt x="0" y="332"/>
                  </a:lnTo>
                  <a:lnTo>
                    <a:pt x="0" y="332"/>
                  </a:lnTo>
                  <a:lnTo>
                    <a:pt x="0" y="320"/>
                  </a:lnTo>
                  <a:lnTo>
                    <a:pt x="2" y="308"/>
                  </a:lnTo>
                  <a:lnTo>
                    <a:pt x="6" y="296"/>
                  </a:lnTo>
                  <a:lnTo>
                    <a:pt x="12" y="284"/>
                  </a:lnTo>
                  <a:lnTo>
                    <a:pt x="18" y="272"/>
                  </a:lnTo>
                  <a:lnTo>
                    <a:pt x="26" y="260"/>
                  </a:lnTo>
                  <a:lnTo>
                    <a:pt x="36" y="250"/>
                  </a:lnTo>
                  <a:lnTo>
                    <a:pt x="48" y="240"/>
                  </a:lnTo>
                  <a:lnTo>
                    <a:pt x="62" y="230"/>
                  </a:lnTo>
                  <a:lnTo>
                    <a:pt x="78" y="220"/>
                  </a:lnTo>
                  <a:lnTo>
                    <a:pt x="94" y="212"/>
                  </a:lnTo>
                  <a:lnTo>
                    <a:pt x="114" y="206"/>
                  </a:lnTo>
                  <a:lnTo>
                    <a:pt x="136" y="200"/>
                  </a:lnTo>
                  <a:lnTo>
                    <a:pt x="158" y="196"/>
                  </a:lnTo>
                  <a:lnTo>
                    <a:pt x="184" y="194"/>
                  </a:lnTo>
                  <a:lnTo>
                    <a:pt x="212" y="194"/>
                  </a:lnTo>
                  <a:lnTo>
                    <a:pt x="212" y="194"/>
                  </a:lnTo>
                  <a:lnTo>
                    <a:pt x="230" y="194"/>
                  </a:lnTo>
                  <a:lnTo>
                    <a:pt x="236" y="192"/>
                  </a:lnTo>
                  <a:lnTo>
                    <a:pt x="242" y="190"/>
                  </a:lnTo>
                  <a:lnTo>
                    <a:pt x="246" y="186"/>
                  </a:lnTo>
                  <a:lnTo>
                    <a:pt x="248" y="182"/>
                  </a:lnTo>
                  <a:lnTo>
                    <a:pt x="250" y="174"/>
                  </a:lnTo>
                  <a:lnTo>
                    <a:pt x="252" y="164"/>
                  </a:lnTo>
                  <a:lnTo>
                    <a:pt x="252" y="164"/>
                  </a:lnTo>
                  <a:lnTo>
                    <a:pt x="250" y="138"/>
                  </a:lnTo>
                  <a:lnTo>
                    <a:pt x="248" y="122"/>
                  </a:lnTo>
                  <a:lnTo>
                    <a:pt x="246" y="108"/>
                  </a:lnTo>
                  <a:lnTo>
                    <a:pt x="240" y="96"/>
                  </a:lnTo>
                  <a:lnTo>
                    <a:pt x="234" y="84"/>
                  </a:lnTo>
                  <a:lnTo>
                    <a:pt x="228" y="80"/>
                  </a:lnTo>
                  <a:lnTo>
                    <a:pt x="224" y="78"/>
                  </a:lnTo>
                  <a:lnTo>
                    <a:pt x="218" y="76"/>
                  </a:lnTo>
                  <a:lnTo>
                    <a:pt x="210" y="74"/>
                  </a:lnTo>
                  <a:lnTo>
                    <a:pt x="210" y="74"/>
                  </a:lnTo>
                  <a:lnTo>
                    <a:pt x="200" y="76"/>
                  </a:lnTo>
                  <a:lnTo>
                    <a:pt x="192" y="78"/>
                  </a:lnTo>
                  <a:lnTo>
                    <a:pt x="186" y="84"/>
                  </a:lnTo>
                  <a:lnTo>
                    <a:pt x="178" y="90"/>
                  </a:lnTo>
                  <a:lnTo>
                    <a:pt x="166" y="104"/>
                  </a:lnTo>
                  <a:lnTo>
                    <a:pt x="152" y="122"/>
                  </a:lnTo>
                  <a:lnTo>
                    <a:pt x="138" y="140"/>
                  </a:lnTo>
                  <a:lnTo>
                    <a:pt x="130" y="148"/>
                  </a:lnTo>
                  <a:lnTo>
                    <a:pt x="122" y="154"/>
                  </a:lnTo>
                  <a:lnTo>
                    <a:pt x="112" y="160"/>
                  </a:lnTo>
                  <a:lnTo>
                    <a:pt x="102" y="164"/>
                  </a:lnTo>
                  <a:lnTo>
                    <a:pt x="90" y="168"/>
                  </a:lnTo>
                  <a:lnTo>
                    <a:pt x="76" y="168"/>
                  </a:lnTo>
                  <a:lnTo>
                    <a:pt x="76" y="168"/>
                  </a:lnTo>
                  <a:lnTo>
                    <a:pt x="66" y="168"/>
                  </a:lnTo>
                  <a:lnTo>
                    <a:pt x="56" y="166"/>
                  </a:lnTo>
                  <a:lnTo>
                    <a:pt x="48" y="162"/>
                  </a:lnTo>
                  <a:lnTo>
                    <a:pt x="40" y="156"/>
                  </a:lnTo>
                  <a:lnTo>
                    <a:pt x="34" y="148"/>
                  </a:lnTo>
                  <a:lnTo>
                    <a:pt x="30" y="140"/>
                  </a:lnTo>
                  <a:lnTo>
                    <a:pt x="28" y="132"/>
                  </a:lnTo>
                  <a:lnTo>
                    <a:pt x="26" y="120"/>
                  </a:lnTo>
                  <a:lnTo>
                    <a:pt x="26" y="120"/>
                  </a:lnTo>
                  <a:lnTo>
                    <a:pt x="28" y="108"/>
                  </a:lnTo>
                  <a:lnTo>
                    <a:pt x="34" y="94"/>
                  </a:lnTo>
                  <a:lnTo>
                    <a:pt x="40" y="82"/>
                  </a:lnTo>
                  <a:lnTo>
                    <a:pt x="50" y="70"/>
                  </a:lnTo>
                  <a:lnTo>
                    <a:pt x="64" y="60"/>
                  </a:lnTo>
                  <a:lnTo>
                    <a:pt x="78" y="50"/>
                  </a:lnTo>
                  <a:lnTo>
                    <a:pt x="94" y="40"/>
                  </a:lnTo>
                  <a:lnTo>
                    <a:pt x="110" y="32"/>
                  </a:lnTo>
                  <a:lnTo>
                    <a:pt x="148" y="18"/>
                  </a:lnTo>
                  <a:lnTo>
                    <a:pt x="186" y="8"/>
                  </a:lnTo>
                  <a:lnTo>
                    <a:pt x="222" y="2"/>
                  </a:lnTo>
                  <a:lnTo>
                    <a:pt x="256" y="0"/>
                  </a:lnTo>
                  <a:lnTo>
                    <a:pt x="256" y="0"/>
                  </a:lnTo>
                  <a:lnTo>
                    <a:pt x="278" y="0"/>
                  </a:lnTo>
                  <a:lnTo>
                    <a:pt x="306" y="4"/>
                  </a:lnTo>
                  <a:lnTo>
                    <a:pt x="336" y="12"/>
                  </a:lnTo>
                  <a:lnTo>
                    <a:pt x="352" y="18"/>
                  </a:lnTo>
                  <a:lnTo>
                    <a:pt x="368" y="24"/>
                  </a:lnTo>
                  <a:lnTo>
                    <a:pt x="382" y="34"/>
                  </a:lnTo>
                  <a:lnTo>
                    <a:pt x="396" y="44"/>
                  </a:lnTo>
                  <a:lnTo>
                    <a:pt x="408" y="56"/>
                  </a:lnTo>
                  <a:lnTo>
                    <a:pt x="420" y="70"/>
                  </a:lnTo>
                  <a:lnTo>
                    <a:pt x="430" y="86"/>
                  </a:lnTo>
                  <a:lnTo>
                    <a:pt x="436" y="104"/>
                  </a:lnTo>
                  <a:lnTo>
                    <a:pt x="440" y="126"/>
                  </a:lnTo>
                  <a:lnTo>
                    <a:pt x="442" y="148"/>
                  </a:lnTo>
                  <a:lnTo>
                    <a:pt x="442" y="236"/>
                  </a:lnTo>
                  <a:close/>
                  <a:moveTo>
                    <a:pt x="180" y="312"/>
                  </a:moveTo>
                  <a:lnTo>
                    <a:pt x="180" y="312"/>
                  </a:lnTo>
                  <a:lnTo>
                    <a:pt x="182" y="330"/>
                  </a:lnTo>
                  <a:lnTo>
                    <a:pt x="186" y="338"/>
                  </a:lnTo>
                  <a:lnTo>
                    <a:pt x="190" y="344"/>
                  </a:lnTo>
                  <a:lnTo>
                    <a:pt x="196" y="350"/>
                  </a:lnTo>
                  <a:lnTo>
                    <a:pt x="202" y="356"/>
                  </a:lnTo>
                  <a:lnTo>
                    <a:pt x="210" y="358"/>
                  </a:lnTo>
                  <a:lnTo>
                    <a:pt x="218" y="360"/>
                  </a:lnTo>
                  <a:lnTo>
                    <a:pt x="218" y="360"/>
                  </a:lnTo>
                  <a:lnTo>
                    <a:pt x="230" y="358"/>
                  </a:lnTo>
                  <a:lnTo>
                    <a:pt x="238" y="354"/>
                  </a:lnTo>
                  <a:lnTo>
                    <a:pt x="244" y="346"/>
                  </a:lnTo>
                  <a:lnTo>
                    <a:pt x="248" y="338"/>
                  </a:lnTo>
                  <a:lnTo>
                    <a:pt x="252" y="328"/>
                  </a:lnTo>
                  <a:lnTo>
                    <a:pt x="252" y="318"/>
                  </a:lnTo>
                  <a:lnTo>
                    <a:pt x="254" y="298"/>
                  </a:lnTo>
                  <a:lnTo>
                    <a:pt x="254" y="298"/>
                  </a:lnTo>
                  <a:lnTo>
                    <a:pt x="254" y="284"/>
                  </a:lnTo>
                  <a:lnTo>
                    <a:pt x="252" y="270"/>
                  </a:lnTo>
                  <a:lnTo>
                    <a:pt x="248" y="264"/>
                  </a:lnTo>
                  <a:lnTo>
                    <a:pt x="244" y="260"/>
                  </a:lnTo>
                  <a:lnTo>
                    <a:pt x="238" y="258"/>
                  </a:lnTo>
                  <a:lnTo>
                    <a:pt x="230" y="256"/>
                  </a:lnTo>
                  <a:lnTo>
                    <a:pt x="230" y="256"/>
                  </a:lnTo>
                  <a:lnTo>
                    <a:pt x="220" y="258"/>
                  </a:lnTo>
                  <a:lnTo>
                    <a:pt x="210" y="262"/>
                  </a:lnTo>
                  <a:lnTo>
                    <a:pt x="202" y="268"/>
                  </a:lnTo>
                  <a:lnTo>
                    <a:pt x="194" y="274"/>
                  </a:lnTo>
                  <a:lnTo>
                    <a:pt x="188" y="282"/>
                  </a:lnTo>
                  <a:lnTo>
                    <a:pt x="184" y="292"/>
                  </a:lnTo>
                  <a:lnTo>
                    <a:pt x="182" y="302"/>
                  </a:lnTo>
                  <a:lnTo>
                    <a:pt x="180" y="312"/>
                  </a:lnTo>
                  <a:lnTo>
                    <a:pt x="180" y="312"/>
                  </a:lnTo>
                  <a:close/>
                </a:path>
              </a:pathLst>
            </a:custGeom>
            <a:solidFill>
              <a:srgbClr val="EB616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78" name="Freeform 454"/>
            <p:cNvSpPr>
              <a:spLocks/>
            </p:cNvSpPr>
            <p:nvPr/>
          </p:nvSpPr>
          <p:spPr bwMode="auto">
            <a:xfrm>
              <a:off x="6372225" y="3519487"/>
              <a:ext cx="901700" cy="949325"/>
            </a:xfrm>
            <a:custGeom>
              <a:avLst/>
              <a:gdLst/>
              <a:ahLst/>
              <a:cxnLst>
                <a:cxn ang="0">
                  <a:pos x="372" y="412"/>
                </a:cxn>
                <a:cxn ang="0">
                  <a:pos x="330" y="492"/>
                </a:cxn>
                <a:cxn ang="0">
                  <a:pos x="290" y="542"/>
                </a:cxn>
                <a:cxn ang="0">
                  <a:pos x="238" y="578"/>
                </a:cxn>
                <a:cxn ang="0">
                  <a:pos x="174" y="596"/>
                </a:cxn>
                <a:cxn ang="0">
                  <a:pos x="124" y="596"/>
                </a:cxn>
                <a:cxn ang="0">
                  <a:pos x="56" y="572"/>
                </a:cxn>
                <a:cxn ang="0">
                  <a:pos x="30" y="550"/>
                </a:cxn>
                <a:cxn ang="0">
                  <a:pos x="14" y="518"/>
                </a:cxn>
                <a:cxn ang="0">
                  <a:pos x="10" y="494"/>
                </a:cxn>
                <a:cxn ang="0">
                  <a:pos x="24" y="448"/>
                </a:cxn>
                <a:cxn ang="0">
                  <a:pos x="58" y="420"/>
                </a:cxn>
                <a:cxn ang="0">
                  <a:pos x="88" y="414"/>
                </a:cxn>
                <a:cxn ang="0">
                  <a:pos x="124" y="422"/>
                </a:cxn>
                <a:cxn ang="0">
                  <a:pos x="144" y="442"/>
                </a:cxn>
                <a:cxn ang="0">
                  <a:pos x="164" y="492"/>
                </a:cxn>
                <a:cxn ang="0">
                  <a:pos x="176" y="504"/>
                </a:cxn>
                <a:cxn ang="0">
                  <a:pos x="190" y="504"/>
                </a:cxn>
                <a:cxn ang="0">
                  <a:pos x="208" y="492"/>
                </a:cxn>
                <a:cxn ang="0">
                  <a:pos x="216" y="462"/>
                </a:cxn>
                <a:cxn ang="0">
                  <a:pos x="214" y="444"/>
                </a:cxn>
                <a:cxn ang="0">
                  <a:pos x="66" y="128"/>
                </a:cxn>
                <a:cxn ang="0">
                  <a:pos x="50" y="110"/>
                </a:cxn>
                <a:cxn ang="0">
                  <a:pos x="16" y="92"/>
                </a:cxn>
                <a:cxn ang="0">
                  <a:pos x="0" y="72"/>
                </a:cxn>
                <a:cxn ang="0">
                  <a:pos x="2" y="54"/>
                </a:cxn>
                <a:cxn ang="0">
                  <a:pos x="16" y="32"/>
                </a:cxn>
                <a:cxn ang="0">
                  <a:pos x="42" y="18"/>
                </a:cxn>
                <a:cxn ang="0">
                  <a:pos x="138" y="2"/>
                </a:cxn>
                <a:cxn ang="0">
                  <a:pos x="232" y="0"/>
                </a:cxn>
                <a:cxn ang="0">
                  <a:pos x="284" y="14"/>
                </a:cxn>
                <a:cxn ang="0">
                  <a:pos x="304" y="30"/>
                </a:cxn>
                <a:cxn ang="0">
                  <a:pos x="312" y="52"/>
                </a:cxn>
                <a:cxn ang="0">
                  <a:pos x="308" y="68"/>
                </a:cxn>
                <a:cxn ang="0">
                  <a:pos x="292" y="96"/>
                </a:cxn>
                <a:cxn ang="0">
                  <a:pos x="292" y="118"/>
                </a:cxn>
                <a:cxn ang="0">
                  <a:pos x="312" y="164"/>
                </a:cxn>
                <a:cxn ang="0">
                  <a:pos x="338" y="196"/>
                </a:cxn>
                <a:cxn ang="0">
                  <a:pos x="350" y="198"/>
                </a:cxn>
                <a:cxn ang="0">
                  <a:pos x="370" y="178"/>
                </a:cxn>
                <a:cxn ang="0">
                  <a:pos x="386" y="138"/>
                </a:cxn>
                <a:cxn ang="0">
                  <a:pos x="388" y="118"/>
                </a:cxn>
                <a:cxn ang="0">
                  <a:pos x="380" y="86"/>
                </a:cxn>
                <a:cxn ang="0">
                  <a:pos x="362" y="60"/>
                </a:cxn>
                <a:cxn ang="0">
                  <a:pos x="362" y="42"/>
                </a:cxn>
                <a:cxn ang="0">
                  <a:pos x="374" y="24"/>
                </a:cxn>
                <a:cxn ang="0">
                  <a:pos x="424" y="4"/>
                </a:cxn>
                <a:cxn ang="0">
                  <a:pos x="474" y="0"/>
                </a:cxn>
                <a:cxn ang="0">
                  <a:pos x="532" y="6"/>
                </a:cxn>
                <a:cxn ang="0">
                  <a:pos x="562" y="26"/>
                </a:cxn>
                <a:cxn ang="0">
                  <a:pos x="568" y="44"/>
                </a:cxn>
                <a:cxn ang="0">
                  <a:pos x="564" y="60"/>
                </a:cxn>
                <a:cxn ang="0">
                  <a:pos x="550" y="78"/>
                </a:cxn>
                <a:cxn ang="0">
                  <a:pos x="510" y="98"/>
                </a:cxn>
                <a:cxn ang="0">
                  <a:pos x="484" y="124"/>
                </a:cxn>
                <a:cxn ang="0">
                  <a:pos x="460" y="174"/>
                </a:cxn>
              </a:cxnLst>
              <a:rect l="0" t="0" r="r" b="b"/>
              <a:pathLst>
                <a:path w="568" h="598">
                  <a:moveTo>
                    <a:pt x="388" y="368"/>
                  </a:moveTo>
                  <a:lnTo>
                    <a:pt x="388" y="368"/>
                  </a:lnTo>
                  <a:lnTo>
                    <a:pt x="372" y="412"/>
                  </a:lnTo>
                  <a:lnTo>
                    <a:pt x="352" y="454"/>
                  </a:lnTo>
                  <a:lnTo>
                    <a:pt x="342" y="474"/>
                  </a:lnTo>
                  <a:lnTo>
                    <a:pt x="330" y="492"/>
                  </a:lnTo>
                  <a:lnTo>
                    <a:pt x="318" y="510"/>
                  </a:lnTo>
                  <a:lnTo>
                    <a:pt x="304" y="526"/>
                  </a:lnTo>
                  <a:lnTo>
                    <a:pt x="290" y="542"/>
                  </a:lnTo>
                  <a:lnTo>
                    <a:pt x="274" y="556"/>
                  </a:lnTo>
                  <a:lnTo>
                    <a:pt x="258" y="568"/>
                  </a:lnTo>
                  <a:lnTo>
                    <a:pt x="238" y="578"/>
                  </a:lnTo>
                  <a:lnTo>
                    <a:pt x="218" y="586"/>
                  </a:lnTo>
                  <a:lnTo>
                    <a:pt x="196" y="592"/>
                  </a:lnTo>
                  <a:lnTo>
                    <a:pt x="174" y="596"/>
                  </a:lnTo>
                  <a:lnTo>
                    <a:pt x="148" y="598"/>
                  </a:lnTo>
                  <a:lnTo>
                    <a:pt x="148" y="598"/>
                  </a:lnTo>
                  <a:lnTo>
                    <a:pt x="124" y="596"/>
                  </a:lnTo>
                  <a:lnTo>
                    <a:pt x="100" y="592"/>
                  </a:lnTo>
                  <a:lnTo>
                    <a:pt x="76" y="584"/>
                  </a:lnTo>
                  <a:lnTo>
                    <a:pt x="56" y="572"/>
                  </a:lnTo>
                  <a:lnTo>
                    <a:pt x="46" y="566"/>
                  </a:lnTo>
                  <a:lnTo>
                    <a:pt x="38" y="558"/>
                  </a:lnTo>
                  <a:lnTo>
                    <a:pt x="30" y="550"/>
                  </a:lnTo>
                  <a:lnTo>
                    <a:pt x="24" y="540"/>
                  </a:lnTo>
                  <a:lnTo>
                    <a:pt x="18" y="530"/>
                  </a:lnTo>
                  <a:lnTo>
                    <a:pt x="14" y="518"/>
                  </a:lnTo>
                  <a:lnTo>
                    <a:pt x="12" y="506"/>
                  </a:lnTo>
                  <a:lnTo>
                    <a:pt x="10" y="494"/>
                  </a:lnTo>
                  <a:lnTo>
                    <a:pt x="10" y="494"/>
                  </a:lnTo>
                  <a:lnTo>
                    <a:pt x="12" y="478"/>
                  </a:lnTo>
                  <a:lnTo>
                    <a:pt x="16" y="462"/>
                  </a:lnTo>
                  <a:lnTo>
                    <a:pt x="24" y="448"/>
                  </a:lnTo>
                  <a:lnTo>
                    <a:pt x="32" y="436"/>
                  </a:lnTo>
                  <a:lnTo>
                    <a:pt x="44" y="428"/>
                  </a:lnTo>
                  <a:lnTo>
                    <a:pt x="58" y="420"/>
                  </a:lnTo>
                  <a:lnTo>
                    <a:pt x="72" y="414"/>
                  </a:lnTo>
                  <a:lnTo>
                    <a:pt x="88" y="414"/>
                  </a:lnTo>
                  <a:lnTo>
                    <a:pt x="88" y="414"/>
                  </a:lnTo>
                  <a:lnTo>
                    <a:pt x="102" y="414"/>
                  </a:lnTo>
                  <a:lnTo>
                    <a:pt x="114" y="418"/>
                  </a:lnTo>
                  <a:lnTo>
                    <a:pt x="124" y="422"/>
                  </a:lnTo>
                  <a:lnTo>
                    <a:pt x="132" y="428"/>
                  </a:lnTo>
                  <a:lnTo>
                    <a:pt x="138" y="434"/>
                  </a:lnTo>
                  <a:lnTo>
                    <a:pt x="144" y="442"/>
                  </a:lnTo>
                  <a:lnTo>
                    <a:pt x="152" y="460"/>
                  </a:lnTo>
                  <a:lnTo>
                    <a:pt x="158" y="476"/>
                  </a:lnTo>
                  <a:lnTo>
                    <a:pt x="164" y="492"/>
                  </a:lnTo>
                  <a:lnTo>
                    <a:pt x="168" y="498"/>
                  </a:lnTo>
                  <a:lnTo>
                    <a:pt x="172" y="502"/>
                  </a:lnTo>
                  <a:lnTo>
                    <a:pt x="176" y="504"/>
                  </a:lnTo>
                  <a:lnTo>
                    <a:pt x="182" y="506"/>
                  </a:lnTo>
                  <a:lnTo>
                    <a:pt x="182" y="506"/>
                  </a:lnTo>
                  <a:lnTo>
                    <a:pt x="190" y="504"/>
                  </a:lnTo>
                  <a:lnTo>
                    <a:pt x="198" y="502"/>
                  </a:lnTo>
                  <a:lnTo>
                    <a:pt x="204" y="498"/>
                  </a:lnTo>
                  <a:lnTo>
                    <a:pt x="208" y="492"/>
                  </a:lnTo>
                  <a:lnTo>
                    <a:pt x="212" y="486"/>
                  </a:lnTo>
                  <a:lnTo>
                    <a:pt x="214" y="478"/>
                  </a:lnTo>
                  <a:lnTo>
                    <a:pt x="216" y="462"/>
                  </a:lnTo>
                  <a:lnTo>
                    <a:pt x="216" y="462"/>
                  </a:lnTo>
                  <a:lnTo>
                    <a:pt x="216" y="454"/>
                  </a:lnTo>
                  <a:lnTo>
                    <a:pt x="214" y="444"/>
                  </a:lnTo>
                  <a:lnTo>
                    <a:pt x="206" y="422"/>
                  </a:lnTo>
                  <a:lnTo>
                    <a:pt x="188" y="384"/>
                  </a:lnTo>
                  <a:lnTo>
                    <a:pt x="66" y="128"/>
                  </a:lnTo>
                  <a:lnTo>
                    <a:pt x="66" y="128"/>
                  </a:lnTo>
                  <a:lnTo>
                    <a:pt x="58" y="118"/>
                  </a:lnTo>
                  <a:lnTo>
                    <a:pt x="50" y="110"/>
                  </a:lnTo>
                  <a:lnTo>
                    <a:pt x="38" y="104"/>
                  </a:lnTo>
                  <a:lnTo>
                    <a:pt x="28" y="98"/>
                  </a:lnTo>
                  <a:lnTo>
                    <a:pt x="16" y="92"/>
                  </a:lnTo>
                  <a:lnTo>
                    <a:pt x="8" y="86"/>
                  </a:lnTo>
                  <a:lnTo>
                    <a:pt x="2" y="76"/>
                  </a:lnTo>
                  <a:lnTo>
                    <a:pt x="0" y="72"/>
                  </a:lnTo>
                  <a:lnTo>
                    <a:pt x="0" y="64"/>
                  </a:lnTo>
                  <a:lnTo>
                    <a:pt x="0" y="64"/>
                  </a:lnTo>
                  <a:lnTo>
                    <a:pt x="2" y="54"/>
                  </a:lnTo>
                  <a:lnTo>
                    <a:pt x="6" y="44"/>
                  </a:lnTo>
                  <a:lnTo>
                    <a:pt x="10" y="38"/>
                  </a:lnTo>
                  <a:lnTo>
                    <a:pt x="16" y="32"/>
                  </a:lnTo>
                  <a:lnTo>
                    <a:pt x="22" y="28"/>
                  </a:lnTo>
                  <a:lnTo>
                    <a:pt x="32" y="22"/>
                  </a:lnTo>
                  <a:lnTo>
                    <a:pt x="42" y="18"/>
                  </a:lnTo>
                  <a:lnTo>
                    <a:pt x="56" y="14"/>
                  </a:lnTo>
                  <a:lnTo>
                    <a:pt x="92" y="6"/>
                  </a:lnTo>
                  <a:lnTo>
                    <a:pt x="138" y="2"/>
                  </a:lnTo>
                  <a:lnTo>
                    <a:pt x="200" y="0"/>
                  </a:lnTo>
                  <a:lnTo>
                    <a:pt x="200" y="0"/>
                  </a:lnTo>
                  <a:lnTo>
                    <a:pt x="232" y="0"/>
                  </a:lnTo>
                  <a:lnTo>
                    <a:pt x="250" y="4"/>
                  </a:lnTo>
                  <a:lnTo>
                    <a:pt x="268" y="8"/>
                  </a:lnTo>
                  <a:lnTo>
                    <a:pt x="284" y="14"/>
                  </a:lnTo>
                  <a:lnTo>
                    <a:pt x="292" y="18"/>
                  </a:lnTo>
                  <a:lnTo>
                    <a:pt x="298" y="24"/>
                  </a:lnTo>
                  <a:lnTo>
                    <a:pt x="304" y="30"/>
                  </a:lnTo>
                  <a:lnTo>
                    <a:pt x="308" y="36"/>
                  </a:lnTo>
                  <a:lnTo>
                    <a:pt x="310" y="44"/>
                  </a:lnTo>
                  <a:lnTo>
                    <a:pt x="312" y="52"/>
                  </a:lnTo>
                  <a:lnTo>
                    <a:pt x="312" y="52"/>
                  </a:lnTo>
                  <a:lnTo>
                    <a:pt x="310" y="60"/>
                  </a:lnTo>
                  <a:lnTo>
                    <a:pt x="308" y="68"/>
                  </a:lnTo>
                  <a:lnTo>
                    <a:pt x="302" y="80"/>
                  </a:lnTo>
                  <a:lnTo>
                    <a:pt x="294" y="90"/>
                  </a:lnTo>
                  <a:lnTo>
                    <a:pt x="292" y="96"/>
                  </a:lnTo>
                  <a:lnTo>
                    <a:pt x="292" y="104"/>
                  </a:lnTo>
                  <a:lnTo>
                    <a:pt x="292" y="104"/>
                  </a:lnTo>
                  <a:lnTo>
                    <a:pt x="292" y="118"/>
                  </a:lnTo>
                  <a:lnTo>
                    <a:pt x="298" y="132"/>
                  </a:lnTo>
                  <a:lnTo>
                    <a:pt x="304" y="148"/>
                  </a:lnTo>
                  <a:lnTo>
                    <a:pt x="312" y="164"/>
                  </a:lnTo>
                  <a:lnTo>
                    <a:pt x="322" y="178"/>
                  </a:lnTo>
                  <a:lnTo>
                    <a:pt x="330" y="188"/>
                  </a:lnTo>
                  <a:lnTo>
                    <a:pt x="338" y="196"/>
                  </a:lnTo>
                  <a:lnTo>
                    <a:pt x="344" y="198"/>
                  </a:lnTo>
                  <a:lnTo>
                    <a:pt x="344" y="198"/>
                  </a:lnTo>
                  <a:lnTo>
                    <a:pt x="350" y="198"/>
                  </a:lnTo>
                  <a:lnTo>
                    <a:pt x="354" y="196"/>
                  </a:lnTo>
                  <a:lnTo>
                    <a:pt x="362" y="188"/>
                  </a:lnTo>
                  <a:lnTo>
                    <a:pt x="370" y="178"/>
                  </a:lnTo>
                  <a:lnTo>
                    <a:pt x="376" y="166"/>
                  </a:lnTo>
                  <a:lnTo>
                    <a:pt x="382" y="152"/>
                  </a:lnTo>
                  <a:lnTo>
                    <a:pt x="386" y="138"/>
                  </a:lnTo>
                  <a:lnTo>
                    <a:pt x="388" y="126"/>
                  </a:lnTo>
                  <a:lnTo>
                    <a:pt x="388" y="118"/>
                  </a:lnTo>
                  <a:lnTo>
                    <a:pt x="388" y="118"/>
                  </a:lnTo>
                  <a:lnTo>
                    <a:pt x="388" y="104"/>
                  </a:lnTo>
                  <a:lnTo>
                    <a:pt x="384" y="94"/>
                  </a:lnTo>
                  <a:lnTo>
                    <a:pt x="380" y="86"/>
                  </a:lnTo>
                  <a:lnTo>
                    <a:pt x="374" y="80"/>
                  </a:lnTo>
                  <a:lnTo>
                    <a:pt x="366" y="68"/>
                  </a:lnTo>
                  <a:lnTo>
                    <a:pt x="362" y="60"/>
                  </a:lnTo>
                  <a:lnTo>
                    <a:pt x="360" y="52"/>
                  </a:lnTo>
                  <a:lnTo>
                    <a:pt x="360" y="52"/>
                  </a:lnTo>
                  <a:lnTo>
                    <a:pt x="362" y="42"/>
                  </a:lnTo>
                  <a:lnTo>
                    <a:pt x="364" y="36"/>
                  </a:lnTo>
                  <a:lnTo>
                    <a:pt x="368" y="30"/>
                  </a:lnTo>
                  <a:lnTo>
                    <a:pt x="374" y="24"/>
                  </a:lnTo>
                  <a:lnTo>
                    <a:pt x="388" y="14"/>
                  </a:lnTo>
                  <a:lnTo>
                    <a:pt x="406" y="8"/>
                  </a:lnTo>
                  <a:lnTo>
                    <a:pt x="424" y="4"/>
                  </a:lnTo>
                  <a:lnTo>
                    <a:pt x="444" y="2"/>
                  </a:lnTo>
                  <a:lnTo>
                    <a:pt x="474" y="0"/>
                  </a:lnTo>
                  <a:lnTo>
                    <a:pt x="474" y="0"/>
                  </a:lnTo>
                  <a:lnTo>
                    <a:pt x="500" y="0"/>
                  </a:lnTo>
                  <a:lnTo>
                    <a:pt x="516" y="4"/>
                  </a:lnTo>
                  <a:lnTo>
                    <a:pt x="532" y="6"/>
                  </a:lnTo>
                  <a:lnTo>
                    <a:pt x="546" y="12"/>
                  </a:lnTo>
                  <a:lnTo>
                    <a:pt x="556" y="20"/>
                  </a:lnTo>
                  <a:lnTo>
                    <a:pt x="562" y="26"/>
                  </a:lnTo>
                  <a:lnTo>
                    <a:pt x="564" y="30"/>
                  </a:lnTo>
                  <a:lnTo>
                    <a:pt x="566" y="36"/>
                  </a:lnTo>
                  <a:lnTo>
                    <a:pt x="568" y="44"/>
                  </a:lnTo>
                  <a:lnTo>
                    <a:pt x="568" y="44"/>
                  </a:lnTo>
                  <a:lnTo>
                    <a:pt x="566" y="52"/>
                  </a:lnTo>
                  <a:lnTo>
                    <a:pt x="564" y="60"/>
                  </a:lnTo>
                  <a:lnTo>
                    <a:pt x="562" y="66"/>
                  </a:lnTo>
                  <a:lnTo>
                    <a:pt x="558" y="72"/>
                  </a:lnTo>
                  <a:lnTo>
                    <a:pt x="550" y="78"/>
                  </a:lnTo>
                  <a:lnTo>
                    <a:pt x="538" y="84"/>
                  </a:lnTo>
                  <a:lnTo>
                    <a:pt x="524" y="90"/>
                  </a:lnTo>
                  <a:lnTo>
                    <a:pt x="510" y="98"/>
                  </a:lnTo>
                  <a:lnTo>
                    <a:pt x="496" y="108"/>
                  </a:lnTo>
                  <a:lnTo>
                    <a:pt x="490" y="116"/>
                  </a:lnTo>
                  <a:lnTo>
                    <a:pt x="484" y="124"/>
                  </a:lnTo>
                  <a:lnTo>
                    <a:pt x="484" y="124"/>
                  </a:lnTo>
                  <a:lnTo>
                    <a:pt x="472" y="148"/>
                  </a:lnTo>
                  <a:lnTo>
                    <a:pt x="460" y="174"/>
                  </a:lnTo>
                  <a:lnTo>
                    <a:pt x="440" y="226"/>
                  </a:lnTo>
                  <a:lnTo>
                    <a:pt x="388" y="368"/>
                  </a:lnTo>
                  <a:close/>
                </a:path>
              </a:pathLst>
            </a:custGeom>
            <a:solidFill>
              <a:srgbClr val="3E7DC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4" name="グループ化 560"/>
          <p:cNvGrpSpPr/>
          <p:nvPr/>
        </p:nvGrpSpPr>
        <p:grpSpPr>
          <a:xfrm>
            <a:off x="1638300" y="4894262"/>
            <a:ext cx="4511675" cy="777875"/>
            <a:chOff x="1638300" y="4894262"/>
            <a:chExt cx="4511675" cy="777875"/>
          </a:xfrm>
        </p:grpSpPr>
        <p:sp>
          <p:nvSpPr>
            <p:cNvPr id="1479" name="Freeform 455"/>
            <p:cNvSpPr>
              <a:spLocks/>
            </p:cNvSpPr>
            <p:nvPr/>
          </p:nvSpPr>
          <p:spPr bwMode="auto">
            <a:xfrm>
              <a:off x="1638300" y="4919662"/>
              <a:ext cx="777875" cy="752475"/>
            </a:xfrm>
            <a:custGeom>
              <a:avLst/>
              <a:gdLst/>
              <a:ahLst/>
              <a:cxnLst>
                <a:cxn ang="0">
                  <a:pos x="366" y="468"/>
                </a:cxn>
                <a:cxn ang="0">
                  <a:pos x="356" y="464"/>
                </a:cxn>
                <a:cxn ang="0">
                  <a:pos x="346" y="450"/>
                </a:cxn>
                <a:cxn ang="0">
                  <a:pos x="348" y="430"/>
                </a:cxn>
                <a:cxn ang="0">
                  <a:pos x="360" y="418"/>
                </a:cxn>
                <a:cxn ang="0">
                  <a:pos x="370" y="418"/>
                </a:cxn>
                <a:cxn ang="0">
                  <a:pos x="400" y="422"/>
                </a:cxn>
                <a:cxn ang="0">
                  <a:pos x="418" y="422"/>
                </a:cxn>
                <a:cxn ang="0">
                  <a:pos x="422" y="410"/>
                </a:cxn>
                <a:cxn ang="0">
                  <a:pos x="422" y="166"/>
                </a:cxn>
                <a:cxn ang="0">
                  <a:pos x="420" y="160"/>
                </a:cxn>
                <a:cxn ang="0">
                  <a:pos x="414" y="156"/>
                </a:cxn>
                <a:cxn ang="0">
                  <a:pos x="270" y="448"/>
                </a:cxn>
                <a:cxn ang="0">
                  <a:pos x="270" y="454"/>
                </a:cxn>
                <a:cxn ang="0">
                  <a:pos x="262" y="464"/>
                </a:cxn>
                <a:cxn ang="0">
                  <a:pos x="244" y="470"/>
                </a:cxn>
                <a:cxn ang="0">
                  <a:pos x="224" y="464"/>
                </a:cxn>
                <a:cxn ang="0">
                  <a:pos x="216" y="454"/>
                </a:cxn>
                <a:cxn ang="0">
                  <a:pos x="216" y="156"/>
                </a:cxn>
                <a:cxn ang="0">
                  <a:pos x="78" y="156"/>
                </a:cxn>
                <a:cxn ang="0">
                  <a:pos x="72" y="160"/>
                </a:cxn>
                <a:cxn ang="0">
                  <a:pos x="70" y="166"/>
                </a:cxn>
                <a:cxn ang="0">
                  <a:pos x="70" y="456"/>
                </a:cxn>
                <a:cxn ang="0">
                  <a:pos x="66" y="464"/>
                </a:cxn>
                <a:cxn ang="0">
                  <a:pos x="52" y="474"/>
                </a:cxn>
                <a:cxn ang="0">
                  <a:pos x="34" y="474"/>
                </a:cxn>
                <a:cxn ang="0">
                  <a:pos x="20" y="464"/>
                </a:cxn>
                <a:cxn ang="0">
                  <a:pos x="18" y="456"/>
                </a:cxn>
                <a:cxn ang="0">
                  <a:pos x="18" y="148"/>
                </a:cxn>
                <a:cxn ang="0">
                  <a:pos x="20" y="130"/>
                </a:cxn>
                <a:cxn ang="0">
                  <a:pos x="28" y="118"/>
                </a:cxn>
                <a:cxn ang="0">
                  <a:pos x="40" y="110"/>
                </a:cxn>
                <a:cxn ang="0">
                  <a:pos x="56" y="108"/>
                </a:cxn>
                <a:cxn ang="0">
                  <a:pos x="216" y="50"/>
                </a:cxn>
                <a:cxn ang="0">
                  <a:pos x="22" y="50"/>
                </a:cxn>
                <a:cxn ang="0">
                  <a:pos x="6" y="42"/>
                </a:cxn>
                <a:cxn ang="0">
                  <a:pos x="0" y="26"/>
                </a:cxn>
                <a:cxn ang="0">
                  <a:pos x="6" y="8"/>
                </a:cxn>
                <a:cxn ang="0">
                  <a:pos x="22" y="0"/>
                </a:cxn>
                <a:cxn ang="0">
                  <a:pos x="468" y="0"/>
                </a:cxn>
                <a:cxn ang="0">
                  <a:pos x="484" y="8"/>
                </a:cxn>
                <a:cxn ang="0">
                  <a:pos x="490" y="26"/>
                </a:cxn>
                <a:cxn ang="0">
                  <a:pos x="484" y="42"/>
                </a:cxn>
                <a:cxn ang="0">
                  <a:pos x="468" y="50"/>
                </a:cxn>
                <a:cxn ang="0">
                  <a:pos x="270" y="108"/>
                </a:cxn>
                <a:cxn ang="0">
                  <a:pos x="434" y="108"/>
                </a:cxn>
                <a:cxn ang="0">
                  <a:pos x="452" y="110"/>
                </a:cxn>
                <a:cxn ang="0">
                  <a:pos x="464" y="118"/>
                </a:cxn>
                <a:cxn ang="0">
                  <a:pos x="472" y="130"/>
                </a:cxn>
                <a:cxn ang="0">
                  <a:pos x="474" y="148"/>
                </a:cxn>
                <a:cxn ang="0">
                  <a:pos x="474" y="420"/>
                </a:cxn>
                <a:cxn ang="0">
                  <a:pos x="470" y="450"/>
                </a:cxn>
                <a:cxn ang="0">
                  <a:pos x="454" y="466"/>
                </a:cxn>
                <a:cxn ang="0">
                  <a:pos x="422" y="472"/>
                </a:cxn>
                <a:cxn ang="0">
                  <a:pos x="366" y="468"/>
                </a:cxn>
              </a:cxnLst>
              <a:rect l="0" t="0" r="r" b="b"/>
              <a:pathLst>
                <a:path w="490" h="474">
                  <a:moveTo>
                    <a:pt x="366" y="468"/>
                  </a:moveTo>
                  <a:lnTo>
                    <a:pt x="366" y="468"/>
                  </a:lnTo>
                  <a:lnTo>
                    <a:pt x="360" y="468"/>
                  </a:lnTo>
                  <a:lnTo>
                    <a:pt x="356" y="464"/>
                  </a:lnTo>
                  <a:lnTo>
                    <a:pt x="350" y="458"/>
                  </a:lnTo>
                  <a:lnTo>
                    <a:pt x="346" y="450"/>
                  </a:lnTo>
                  <a:lnTo>
                    <a:pt x="346" y="440"/>
                  </a:lnTo>
                  <a:lnTo>
                    <a:pt x="348" y="430"/>
                  </a:lnTo>
                  <a:lnTo>
                    <a:pt x="354" y="424"/>
                  </a:lnTo>
                  <a:lnTo>
                    <a:pt x="360" y="418"/>
                  </a:lnTo>
                  <a:lnTo>
                    <a:pt x="364" y="418"/>
                  </a:lnTo>
                  <a:lnTo>
                    <a:pt x="370" y="418"/>
                  </a:lnTo>
                  <a:lnTo>
                    <a:pt x="370" y="418"/>
                  </a:lnTo>
                  <a:lnTo>
                    <a:pt x="400" y="422"/>
                  </a:lnTo>
                  <a:lnTo>
                    <a:pt x="414" y="424"/>
                  </a:lnTo>
                  <a:lnTo>
                    <a:pt x="418" y="422"/>
                  </a:lnTo>
                  <a:lnTo>
                    <a:pt x="420" y="420"/>
                  </a:lnTo>
                  <a:lnTo>
                    <a:pt x="422" y="410"/>
                  </a:lnTo>
                  <a:lnTo>
                    <a:pt x="422" y="166"/>
                  </a:lnTo>
                  <a:lnTo>
                    <a:pt x="422" y="166"/>
                  </a:lnTo>
                  <a:lnTo>
                    <a:pt x="420" y="162"/>
                  </a:lnTo>
                  <a:lnTo>
                    <a:pt x="420" y="160"/>
                  </a:lnTo>
                  <a:lnTo>
                    <a:pt x="416" y="158"/>
                  </a:lnTo>
                  <a:lnTo>
                    <a:pt x="414" y="156"/>
                  </a:lnTo>
                  <a:lnTo>
                    <a:pt x="270" y="156"/>
                  </a:lnTo>
                  <a:lnTo>
                    <a:pt x="270" y="448"/>
                  </a:lnTo>
                  <a:lnTo>
                    <a:pt x="270" y="448"/>
                  </a:lnTo>
                  <a:lnTo>
                    <a:pt x="270" y="454"/>
                  </a:lnTo>
                  <a:lnTo>
                    <a:pt x="268" y="458"/>
                  </a:lnTo>
                  <a:lnTo>
                    <a:pt x="262" y="464"/>
                  </a:lnTo>
                  <a:lnTo>
                    <a:pt x="254" y="468"/>
                  </a:lnTo>
                  <a:lnTo>
                    <a:pt x="244" y="470"/>
                  </a:lnTo>
                  <a:lnTo>
                    <a:pt x="234" y="468"/>
                  </a:lnTo>
                  <a:lnTo>
                    <a:pt x="224" y="464"/>
                  </a:lnTo>
                  <a:lnTo>
                    <a:pt x="218" y="458"/>
                  </a:lnTo>
                  <a:lnTo>
                    <a:pt x="216" y="454"/>
                  </a:lnTo>
                  <a:lnTo>
                    <a:pt x="216" y="448"/>
                  </a:lnTo>
                  <a:lnTo>
                    <a:pt x="216" y="156"/>
                  </a:lnTo>
                  <a:lnTo>
                    <a:pt x="78" y="156"/>
                  </a:lnTo>
                  <a:lnTo>
                    <a:pt x="78" y="156"/>
                  </a:lnTo>
                  <a:lnTo>
                    <a:pt x="74" y="158"/>
                  </a:lnTo>
                  <a:lnTo>
                    <a:pt x="72" y="160"/>
                  </a:lnTo>
                  <a:lnTo>
                    <a:pt x="70" y="162"/>
                  </a:lnTo>
                  <a:lnTo>
                    <a:pt x="70" y="166"/>
                  </a:lnTo>
                  <a:lnTo>
                    <a:pt x="70" y="456"/>
                  </a:lnTo>
                  <a:lnTo>
                    <a:pt x="70" y="456"/>
                  </a:lnTo>
                  <a:lnTo>
                    <a:pt x="68" y="460"/>
                  </a:lnTo>
                  <a:lnTo>
                    <a:pt x="66" y="464"/>
                  </a:lnTo>
                  <a:lnTo>
                    <a:pt x="62" y="470"/>
                  </a:lnTo>
                  <a:lnTo>
                    <a:pt x="52" y="474"/>
                  </a:lnTo>
                  <a:lnTo>
                    <a:pt x="44" y="474"/>
                  </a:lnTo>
                  <a:lnTo>
                    <a:pt x="34" y="474"/>
                  </a:lnTo>
                  <a:lnTo>
                    <a:pt x="26" y="470"/>
                  </a:lnTo>
                  <a:lnTo>
                    <a:pt x="20" y="464"/>
                  </a:lnTo>
                  <a:lnTo>
                    <a:pt x="18" y="460"/>
                  </a:lnTo>
                  <a:lnTo>
                    <a:pt x="18" y="456"/>
                  </a:lnTo>
                  <a:lnTo>
                    <a:pt x="18" y="148"/>
                  </a:lnTo>
                  <a:lnTo>
                    <a:pt x="18" y="148"/>
                  </a:lnTo>
                  <a:lnTo>
                    <a:pt x="18" y="138"/>
                  </a:lnTo>
                  <a:lnTo>
                    <a:pt x="20" y="130"/>
                  </a:lnTo>
                  <a:lnTo>
                    <a:pt x="22" y="124"/>
                  </a:lnTo>
                  <a:lnTo>
                    <a:pt x="28" y="118"/>
                  </a:lnTo>
                  <a:lnTo>
                    <a:pt x="32" y="114"/>
                  </a:lnTo>
                  <a:lnTo>
                    <a:pt x="40" y="110"/>
                  </a:lnTo>
                  <a:lnTo>
                    <a:pt x="48" y="108"/>
                  </a:lnTo>
                  <a:lnTo>
                    <a:pt x="56" y="108"/>
                  </a:lnTo>
                  <a:lnTo>
                    <a:pt x="216" y="108"/>
                  </a:lnTo>
                  <a:lnTo>
                    <a:pt x="216" y="50"/>
                  </a:lnTo>
                  <a:lnTo>
                    <a:pt x="22" y="50"/>
                  </a:lnTo>
                  <a:lnTo>
                    <a:pt x="22" y="50"/>
                  </a:lnTo>
                  <a:lnTo>
                    <a:pt x="14" y="48"/>
                  </a:lnTo>
                  <a:lnTo>
                    <a:pt x="6" y="42"/>
                  </a:lnTo>
                  <a:lnTo>
                    <a:pt x="2" y="34"/>
                  </a:lnTo>
                  <a:lnTo>
                    <a:pt x="0" y="26"/>
                  </a:lnTo>
                  <a:lnTo>
                    <a:pt x="2" y="16"/>
                  </a:lnTo>
                  <a:lnTo>
                    <a:pt x="6" y="8"/>
                  </a:lnTo>
                  <a:lnTo>
                    <a:pt x="14" y="4"/>
                  </a:lnTo>
                  <a:lnTo>
                    <a:pt x="22" y="0"/>
                  </a:lnTo>
                  <a:lnTo>
                    <a:pt x="468" y="0"/>
                  </a:lnTo>
                  <a:lnTo>
                    <a:pt x="468" y="0"/>
                  </a:lnTo>
                  <a:lnTo>
                    <a:pt x="476" y="4"/>
                  </a:lnTo>
                  <a:lnTo>
                    <a:pt x="484" y="8"/>
                  </a:lnTo>
                  <a:lnTo>
                    <a:pt x="488" y="16"/>
                  </a:lnTo>
                  <a:lnTo>
                    <a:pt x="490" y="26"/>
                  </a:lnTo>
                  <a:lnTo>
                    <a:pt x="488" y="34"/>
                  </a:lnTo>
                  <a:lnTo>
                    <a:pt x="484" y="42"/>
                  </a:lnTo>
                  <a:lnTo>
                    <a:pt x="476" y="48"/>
                  </a:lnTo>
                  <a:lnTo>
                    <a:pt x="468" y="50"/>
                  </a:lnTo>
                  <a:lnTo>
                    <a:pt x="270" y="50"/>
                  </a:lnTo>
                  <a:lnTo>
                    <a:pt x="270" y="108"/>
                  </a:lnTo>
                  <a:lnTo>
                    <a:pt x="434" y="108"/>
                  </a:lnTo>
                  <a:lnTo>
                    <a:pt x="434" y="108"/>
                  </a:lnTo>
                  <a:lnTo>
                    <a:pt x="444" y="108"/>
                  </a:lnTo>
                  <a:lnTo>
                    <a:pt x="452" y="110"/>
                  </a:lnTo>
                  <a:lnTo>
                    <a:pt x="458" y="114"/>
                  </a:lnTo>
                  <a:lnTo>
                    <a:pt x="464" y="118"/>
                  </a:lnTo>
                  <a:lnTo>
                    <a:pt x="468" y="124"/>
                  </a:lnTo>
                  <a:lnTo>
                    <a:pt x="472" y="130"/>
                  </a:lnTo>
                  <a:lnTo>
                    <a:pt x="474" y="138"/>
                  </a:lnTo>
                  <a:lnTo>
                    <a:pt x="474" y="148"/>
                  </a:lnTo>
                  <a:lnTo>
                    <a:pt x="474" y="420"/>
                  </a:lnTo>
                  <a:lnTo>
                    <a:pt x="474" y="420"/>
                  </a:lnTo>
                  <a:lnTo>
                    <a:pt x="472" y="436"/>
                  </a:lnTo>
                  <a:lnTo>
                    <a:pt x="470" y="450"/>
                  </a:lnTo>
                  <a:lnTo>
                    <a:pt x="464" y="460"/>
                  </a:lnTo>
                  <a:lnTo>
                    <a:pt x="454" y="466"/>
                  </a:lnTo>
                  <a:lnTo>
                    <a:pt x="442" y="470"/>
                  </a:lnTo>
                  <a:lnTo>
                    <a:pt x="422" y="472"/>
                  </a:lnTo>
                  <a:lnTo>
                    <a:pt x="398" y="472"/>
                  </a:lnTo>
                  <a:lnTo>
                    <a:pt x="366" y="468"/>
                  </a:lnTo>
                  <a:lnTo>
                    <a:pt x="366" y="468"/>
                  </a:lnTo>
                  <a:close/>
                </a:path>
              </a:pathLst>
            </a:custGeom>
            <a:solidFill>
              <a:srgbClr val="2EA7E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80" name="Freeform 456"/>
            <p:cNvSpPr>
              <a:spLocks noEditPoints="1"/>
            </p:cNvSpPr>
            <p:nvPr/>
          </p:nvSpPr>
          <p:spPr bwMode="auto">
            <a:xfrm>
              <a:off x="2492375" y="4973637"/>
              <a:ext cx="800100" cy="685800"/>
            </a:xfrm>
            <a:custGeom>
              <a:avLst/>
              <a:gdLst/>
              <a:ahLst/>
              <a:cxnLst>
                <a:cxn ang="0">
                  <a:pos x="294" y="432"/>
                </a:cxn>
                <a:cxn ang="0">
                  <a:pos x="274" y="426"/>
                </a:cxn>
                <a:cxn ang="0">
                  <a:pos x="262" y="396"/>
                </a:cxn>
                <a:cxn ang="0">
                  <a:pos x="272" y="378"/>
                </a:cxn>
                <a:cxn ang="0">
                  <a:pos x="284" y="374"/>
                </a:cxn>
                <a:cxn ang="0">
                  <a:pos x="342" y="358"/>
                </a:cxn>
                <a:cxn ang="0">
                  <a:pos x="386" y="334"/>
                </a:cxn>
                <a:cxn ang="0">
                  <a:pos x="418" y="304"/>
                </a:cxn>
                <a:cxn ang="0">
                  <a:pos x="436" y="266"/>
                </a:cxn>
                <a:cxn ang="0">
                  <a:pos x="446" y="214"/>
                </a:cxn>
                <a:cxn ang="0">
                  <a:pos x="442" y="168"/>
                </a:cxn>
                <a:cxn ang="0">
                  <a:pos x="428" y="128"/>
                </a:cxn>
                <a:cxn ang="0">
                  <a:pos x="404" y="96"/>
                </a:cxn>
                <a:cxn ang="0">
                  <a:pos x="372" y="72"/>
                </a:cxn>
                <a:cxn ang="0">
                  <a:pos x="320" y="52"/>
                </a:cxn>
                <a:cxn ang="0">
                  <a:pos x="292" y="160"/>
                </a:cxn>
                <a:cxn ang="0">
                  <a:pos x="230" y="292"/>
                </a:cxn>
                <a:cxn ang="0">
                  <a:pos x="190" y="344"/>
                </a:cxn>
                <a:cxn ang="0">
                  <a:pos x="144" y="384"/>
                </a:cxn>
                <a:cxn ang="0">
                  <a:pos x="122" y="396"/>
                </a:cxn>
                <a:cxn ang="0">
                  <a:pos x="86" y="400"/>
                </a:cxn>
                <a:cxn ang="0">
                  <a:pos x="54" y="388"/>
                </a:cxn>
                <a:cxn ang="0">
                  <a:pos x="24" y="358"/>
                </a:cxn>
                <a:cxn ang="0">
                  <a:pos x="6" y="316"/>
                </a:cxn>
                <a:cxn ang="0">
                  <a:pos x="0" y="278"/>
                </a:cxn>
                <a:cxn ang="0">
                  <a:pos x="6" y="198"/>
                </a:cxn>
                <a:cxn ang="0">
                  <a:pos x="36" y="128"/>
                </a:cxn>
                <a:cxn ang="0">
                  <a:pos x="86" y="70"/>
                </a:cxn>
                <a:cxn ang="0">
                  <a:pos x="154" y="28"/>
                </a:cxn>
                <a:cxn ang="0">
                  <a:pos x="238" y="4"/>
                </a:cxn>
                <a:cxn ang="0">
                  <a:pos x="292" y="0"/>
                </a:cxn>
                <a:cxn ang="0">
                  <a:pos x="358" y="10"/>
                </a:cxn>
                <a:cxn ang="0">
                  <a:pos x="418" y="38"/>
                </a:cxn>
                <a:cxn ang="0">
                  <a:pos x="464" y="80"/>
                </a:cxn>
                <a:cxn ang="0">
                  <a:pos x="494" y="138"/>
                </a:cxn>
                <a:cxn ang="0">
                  <a:pos x="504" y="210"/>
                </a:cxn>
                <a:cxn ang="0">
                  <a:pos x="500" y="254"/>
                </a:cxn>
                <a:cxn ang="0">
                  <a:pos x="480" y="312"/>
                </a:cxn>
                <a:cxn ang="0">
                  <a:pos x="448" y="360"/>
                </a:cxn>
                <a:cxn ang="0">
                  <a:pos x="402" y="396"/>
                </a:cxn>
                <a:cxn ang="0">
                  <a:pos x="344" y="422"/>
                </a:cxn>
                <a:cxn ang="0">
                  <a:pos x="302" y="430"/>
                </a:cxn>
                <a:cxn ang="0">
                  <a:pos x="56" y="292"/>
                </a:cxn>
                <a:cxn ang="0">
                  <a:pos x="76" y="330"/>
                </a:cxn>
                <a:cxn ang="0">
                  <a:pos x="108" y="336"/>
                </a:cxn>
                <a:cxn ang="0">
                  <a:pos x="140" y="312"/>
                </a:cxn>
                <a:cxn ang="0">
                  <a:pos x="202" y="228"/>
                </a:cxn>
                <a:cxn ang="0">
                  <a:pos x="252" y="100"/>
                </a:cxn>
                <a:cxn ang="0">
                  <a:pos x="240" y="54"/>
                </a:cxn>
                <a:cxn ang="0">
                  <a:pos x="176" y="74"/>
                </a:cxn>
                <a:cxn ang="0">
                  <a:pos x="122" y="108"/>
                </a:cxn>
                <a:cxn ang="0">
                  <a:pos x="82" y="156"/>
                </a:cxn>
                <a:cxn ang="0">
                  <a:pos x="60" y="212"/>
                </a:cxn>
                <a:cxn ang="0">
                  <a:pos x="54" y="274"/>
                </a:cxn>
              </a:cxnLst>
              <a:rect l="0" t="0" r="r" b="b"/>
              <a:pathLst>
                <a:path w="504" h="432">
                  <a:moveTo>
                    <a:pt x="302" y="430"/>
                  </a:moveTo>
                  <a:lnTo>
                    <a:pt x="302" y="430"/>
                  </a:lnTo>
                  <a:lnTo>
                    <a:pt x="294" y="432"/>
                  </a:lnTo>
                  <a:lnTo>
                    <a:pt x="286" y="430"/>
                  </a:lnTo>
                  <a:lnTo>
                    <a:pt x="280" y="428"/>
                  </a:lnTo>
                  <a:lnTo>
                    <a:pt x="274" y="426"/>
                  </a:lnTo>
                  <a:lnTo>
                    <a:pt x="266" y="418"/>
                  </a:lnTo>
                  <a:lnTo>
                    <a:pt x="262" y="406"/>
                  </a:lnTo>
                  <a:lnTo>
                    <a:pt x="262" y="396"/>
                  </a:lnTo>
                  <a:lnTo>
                    <a:pt x="264" y="386"/>
                  </a:lnTo>
                  <a:lnTo>
                    <a:pt x="268" y="382"/>
                  </a:lnTo>
                  <a:lnTo>
                    <a:pt x="272" y="378"/>
                  </a:lnTo>
                  <a:lnTo>
                    <a:pt x="278" y="376"/>
                  </a:lnTo>
                  <a:lnTo>
                    <a:pt x="284" y="374"/>
                  </a:lnTo>
                  <a:lnTo>
                    <a:pt x="284" y="374"/>
                  </a:lnTo>
                  <a:lnTo>
                    <a:pt x="306" y="370"/>
                  </a:lnTo>
                  <a:lnTo>
                    <a:pt x="324" y="366"/>
                  </a:lnTo>
                  <a:lnTo>
                    <a:pt x="342" y="358"/>
                  </a:lnTo>
                  <a:lnTo>
                    <a:pt x="358" y="352"/>
                  </a:lnTo>
                  <a:lnTo>
                    <a:pt x="372" y="344"/>
                  </a:lnTo>
                  <a:lnTo>
                    <a:pt x="386" y="334"/>
                  </a:lnTo>
                  <a:lnTo>
                    <a:pt x="398" y="324"/>
                  </a:lnTo>
                  <a:lnTo>
                    <a:pt x="408" y="314"/>
                  </a:lnTo>
                  <a:lnTo>
                    <a:pt x="418" y="304"/>
                  </a:lnTo>
                  <a:lnTo>
                    <a:pt x="424" y="292"/>
                  </a:lnTo>
                  <a:lnTo>
                    <a:pt x="432" y="280"/>
                  </a:lnTo>
                  <a:lnTo>
                    <a:pt x="436" y="266"/>
                  </a:lnTo>
                  <a:lnTo>
                    <a:pt x="444" y="240"/>
                  </a:lnTo>
                  <a:lnTo>
                    <a:pt x="446" y="214"/>
                  </a:lnTo>
                  <a:lnTo>
                    <a:pt x="446" y="214"/>
                  </a:lnTo>
                  <a:lnTo>
                    <a:pt x="446" y="198"/>
                  </a:lnTo>
                  <a:lnTo>
                    <a:pt x="446" y="182"/>
                  </a:lnTo>
                  <a:lnTo>
                    <a:pt x="442" y="168"/>
                  </a:lnTo>
                  <a:lnTo>
                    <a:pt x="438" y="154"/>
                  </a:lnTo>
                  <a:lnTo>
                    <a:pt x="434" y="140"/>
                  </a:lnTo>
                  <a:lnTo>
                    <a:pt x="428" y="128"/>
                  </a:lnTo>
                  <a:lnTo>
                    <a:pt x="422" y="116"/>
                  </a:lnTo>
                  <a:lnTo>
                    <a:pt x="414" y="106"/>
                  </a:lnTo>
                  <a:lnTo>
                    <a:pt x="404" y="96"/>
                  </a:lnTo>
                  <a:lnTo>
                    <a:pt x="394" y="86"/>
                  </a:lnTo>
                  <a:lnTo>
                    <a:pt x="384" y="78"/>
                  </a:lnTo>
                  <a:lnTo>
                    <a:pt x="372" y="72"/>
                  </a:lnTo>
                  <a:lnTo>
                    <a:pt x="360" y="64"/>
                  </a:lnTo>
                  <a:lnTo>
                    <a:pt x="348" y="60"/>
                  </a:lnTo>
                  <a:lnTo>
                    <a:pt x="320" y="52"/>
                  </a:lnTo>
                  <a:lnTo>
                    <a:pt x="320" y="52"/>
                  </a:lnTo>
                  <a:lnTo>
                    <a:pt x="306" y="108"/>
                  </a:lnTo>
                  <a:lnTo>
                    <a:pt x="292" y="160"/>
                  </a:lnTo>
                  <a:lnTo>
                    <a:pt x="274" y="208"/>
                  </a:lnTo>
                  <a:lnTo>
                    <a:pt x="252" y="252"/>
                  </a:lnTo>
                  <a:lnTo>
                    <a:pt x="230" y="292"/>
                  </a:lnTo>
                  <a:lnTo>
                    <a:pt x="216" y="310"/>
                  </a:lnTo>
                  <a:lnTo>
                    <a:pt x="204" y="328"/>
                  </a:lnTo>
                  <a:lnTo>
                    <a:pt x="190" y="344"/>
                  </a:lnTo>
                  <a:lnTo>
                    <a:pt x="176" y="358"/>
                  </a:lnTo>
                  <a:lnTo>
                    <a:pt x="160" y="372"/>
                  </a:lnTo>
                  <a:lnTo>
                    <a:pt x="144" y="384"/>
                  </a:lnTo>
                  <a:lnTo>
                    <a:pt x="144" y="384"/>
                  </a:lnTo>
                  <a:lnTo>
                    <a:pt x="134" y="390"/>
                  </a:lnTo>
                  <a:lnTo>
                    <a:pt x="122" y="396"/>
                  </a:lnTo>
                  <a:lnTo>
                    <a:pt x="110" y="400"/>
                  </a:lnTo>
                  <a:lnTo>
                    <a:pt x="98" y="400"/>
                  </a:lnTo>
                  <a:lnTo>
                    <a:pt x="86" y="400"/>
                  </a:lnTo>
                  <a:lnTo>
                    <a:pt x="76" y="398"/>
                  </a:lnTo>
                  <a:lnTo>
                    <a:pt x="64" y="394"/>
                  </a:lnTo>
                  <a:lnTo>
                    <a:pt x="54" y="388"/>
                  </a:lnTo>
                  <a:lnTo>
                    <a:pt x="42" y="380"/>
                  </a:lnTo>
                  <a:lnTo>
                    <a:pt x="34" y="370"/>
                  </a:lnTo>
                  <a:lnTo>
                    <a:pt x="24" y="358"/>
                  </a:lnTo>
                  <a:lnTo>
                    <a:pt x="16" y="346"/>
                  </a:lnTo>
                  <a:lnTo>
                    <a:pt x="10" y="332"/>
                  </a:lnTo>
                  <a:lnTo>
                    <a:pt x="6" y="316"/>
                  </a:lnTo>
                  <a:lnTo>
                    <a:pt x="2" y="298"/>
                  </a:lnTo>
                  <a:lnTo>
                    <a:pt x="0" y="278"/>
                  </a:lnTo>
                  <a:lnTo>
                    <a:pt x="0" y="278"/>
                  </a:lnTo>
                  <a:lnTo>
                    <a:pt x="0" y="250"/>
                  </a:lnTo>
                  <a:lnTo>
                    <a:pt x="2" y="224"/>
                  </a:lnTo>
                  <a:lnTo>
                    <a:pt x="6" y="198"/>
                  </a:lnTo>
                  <a:lnTo>
                    <a:pt x="14" y="174"/>
                  </a:lnTo>
                  <a:lnTo>
                    <a:pt x="24" y="150"/>
                  </a:lnTo>
                  <a:lnTo>
                    <a:pt x="36" y="128"/>
                  </a:lnTo>
                  <a:lnTo>
                    <a:pt x="52" y="106"/>
                  </a:lnTo>
                  <a:lnTo>
                    <a:pt x="68" y="88"/>
                  </a:lnTo>
                  <a:lnTo>
                    <a:pt x="86" y="70"/>
                  </a:lnTo>
                  <a:lnTo>
                    <a:pt x="108" y="54"/>
                  </a:lnTo>
                  <a:lnTo>
                    <a:pt x="130" y="40"/>
                  </a:lnTo>
                  <a:lnTo>
                    <a:pt x="154" y="28"/>
                  </a:lnTo>
                  <a:lnTo>
                    <a:pt x="180" y="18"/>
                  </a:lnTo>
                  <a:lnTo>
                    <a:pt x="208" y="10"/>
                  </a:lnTo>
                  <a:lnTo>
                    <a:pt x="238" y="4"/>
                  </a:lnTo>
                  <a:lnTo>
                    <a:pt x="268" y="0"/>
                  </a:lnTo>
                  <a:lnTo>
                    <a:pt x="268" y="0"/>
                  </a:lnTo>
                  <a:lnTo>
                    <a:pt x="292" y="0"/>
                  </a:lnTo>
                  <a:lnTo>
                    <a:pt x="314" y="2"/>
                  </a:lnTo>
                  <a:lnTo>
                    <a:pt x="338" y="4"/>
                  </a:lnTo>
                  <a:lnTo>
                    <a:pt x="358" y="10"/>
                  </a:lnTo>
                  <a:lnTo>
                    <a:pt x="380" y="18"/>
                  </a:lnTo>
                  <a:lnTo>
                    <a:pt x="400" y="26"/>
                  </a:lnTo>
                  <a:lnTo>
                    <a:pt x="418" y="38"/>
                  </a:lnTo>
                  <a:lnTo>
                    <a:pt x="434" y="50"/>
                  </a:lnTo>
                  <a:lnTo>
                    <a:pt x="450" y="64"/>
                  </a:lnTo>
                  <a:lnTo>
                    <a:pt x="464" y="80"/>
                  </a:lnTo>
                  <a:lnTo>
                    <a:pt x="476" y="98"/>
                  </a:lnTo>
                  <a:lnTo>
                    <a:pt x="486" y="118"/>
                  </a:lnTo>
                  <a:lnTo>
                    <a:pt x="494" y="138"/>
                  </a:lnTo>
                  <a:lnTo>
                    <a:pt x="500" y="160"/>
                  </a:lnTo>
                  <a:lnTo>
                    <a:pt x="504" y="184"/>
                  </a:lnTo>
                  <a:lnTo>
                    <a:pt x="504" y="210"/>
                  </a:lnTo>
                  <a:lnTo>
                    <a:pt x="504" y="210"/>
                  </a:lnTo>
                  <a:lnTo>
                    <a:pt x="502" y="232"/>
                  </a:lnTo>
                  <a:lnTo>
                    <a:pt x="500" y="254"/>
                  </a:lnTo>
                  <a:lnTo>
                    <a:pt x="494" y="274"/>
                  </a:lnTo>
                  <a:lnTo>
                    <a:pt x="488" y="294"/>
                  </a:lnTo>
                  <a:lnTo>
                    <a:pt x="480" y="312"/>
                  </a:lnTo>
                  <a:lnTo>
                    <a:pt x="470" y="330"/>
                  </a:lnTo>
                  <a:lnTo>
                    <a:pt x="460" y="346"/>
                  </a:lnTo>
                  <a:lnTo>
                    <a:pt x="448" y="360"/>
                  </a:lnTo>
                  <a:lnTo>
                    <a:pt x="434" y="374"/>
                  </a:lnTo>
                  <a:lnTo>
                    <a:pt x="418" y="386"/>
                  </a:lnTo>
                  <a:lnTo>
                    <a:pt x="402" y="396"/>
                  </a:lnTo>
                  <a:lnTo>
                    <a:pt x="384" y="406"/>
                  </a:lnTo>
                  <a:lnTo>
                    <a:pt x="364" y="414"/>
                  </a:lnTo>
                  <a:lnTo>
                    <a:pt x="344" y="422"/>
                  </a:lnTo>
                  <a:lnTo>
                    <a:pt x="324" y="426"/>
                  </a:lnTo>
                  <a:lnTo>
                    <a:pt x="302" y="430"/>
                  </a:lnTo>
                  <a:lnTo>
                    <a:pt x="302" y="430"/>
                  </a:lnTo>
                  <a:close/>
                  <a:moveTo>
                    <a:pt x="54" y="274"/>
                  </a:moveTo>
                  <a:lnTo>
                    <a:pt x="54" y="274"/>
                  </a:lnTo>
                  <a:lnTo>
                    <a:pt x="56" y="292"/>
                  </a:lnTo>
                  <a:lnTo>
                    <a:pt x="60" y="308"/>
                  </a:lnTo>
                  <a:lnTo>
                    <a:pt x="66" y="320"/>
                  </a:lnTo>
                  <a:lnTo>
                    <a:pt x="76" y="330"/>
                  </a:lnTo>
                  <a:lnTo>
                    <a:pt x="84" y="336"/>
                  </a:lnTo>
                  <a:lnTo>
                    <a:pt x="96" y="338"/>
                  </a:lnTo>
                  <a:lnTo>
                    <a:pt x="108" y="336"/>
                  </a:lnTo>
                  <a:lnTo>
                    <a:pt x="120" y="330"/>
                  </a:lnTo>
                  <a:lnTo>
                    <a:pt x="120" y="330"/>
                  </a:lnTo>
                  <a:lnTo>
                    <a:pt x="140" y="312"/>
                  </a:lnTo>
                  <a:lnTo>
                    <a:pt x="162" y="290"/>
                  </a:lnTo>
                  <a:lnTo>
                    <a:pt x="182" y="262"/>
                  </a:lnTo>
                  <a:lnTo>
                    <a:pt x="202" y="228"/>
                  </a:lnTo>
                  <a:lnTo>
                    <a:pt x="220" y="190"/>
                  </a:lnTo>
                  <a:lnTo>
                    <a:pt x="238" y="148"/>
                  </a:lnTo>
                  <a:lnTo>
                    <a:pt x="252" y="100"/>
                  </a:lnTo>
                  <a:lnTo>
                    <a:pt x="264" y="50"/>
                  </a:lnTo>
                  <a:lnTo>
                    <a:pt x="264" y="50"/>
                  </a:lnTo>
                  <a:lnTo>
                    <a:pt x="240" y="54"/>
                  </a:lnTo>
                  <a:lnTo>
                    <a:pt x="218" y="58"/>
                  </a:lnTo>
                  <a:lnTo>
                    <a:pt x="196" y="64"/>
                  </a:lnTo>
                  <a:lnTo>
                    <a:pt x="176" y="74"/>
                  </a:lnTo>
                  <a:lnTo>
                    <a:pt x="156" y="84"/>
                  </a:lnTo>
                  <a:lnTo>
                    <a:pt x="138" y="96"/>
                  </a:lnTo>
                  <a:lnTo>
                    <a:pt x="122" y="108"/>
                  </a:lnTo>
                  <a:lnTo>
                    <a:pt x="108" y="124"/>
                  </a:lnTo>
                  <a:lnTo>
                    <a:pt x="94" y="138"/>
                  </a:lnTo>
                  <a:lnTo>
                    <a:pt x="82" y="156"/>
                  </a:lnTo>
                  <a:lnTo>
                    <a:pt x="74" y="174"/>
                  </a:lnTo>
                  <a:lnTo>
                    <a:pt x="66" y="192"/>
                  </a:lnTo>
                  <a:lnTo>
                    <a:pt x="60" y="212"/>
                  </a:lnTo>
                  <a:lnTo>
                    <a:pt x="56" y="232"/>
                  </a:lnTo>
                  <a:lnTo>
                    <a:pt x="54" y="252"/>
                  </a:lnTo>
                  <a:lnTo>
                    <a:pt x="54" y="274"/>
                  </a:lnTo>
                  <a:lnTo>
                    <a:pt x="54" y="274"/>
                  </a:lnTo>
                  <a:close/>
                </a:path>
              </a:pathLst>
            </a:custGeom>
            <a:solidFill>
              <a:srgbClr val="2EA7E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81" name="Freeform 457"/>
            <p:cNvSpPr>
              <a:spLocks noEditPoints="1"/>
            </p:cNvSpPr>
            <p:nvPr/>
          </p:nvSpPr>
          <p:spPr bwMode="auto">
            <a:xfrm>
              <a:off x="3429000" y="4929187"/>
              <a:ext cx="654050" cy="717550"/>
            </a:xfrm>
            <a:custGeom>
              <a:avLst/>
              <a:gdLst/>
              <a:ahLst/>
              <a:cxnLst>
                <a:cxn ang="0">
                  <a:pos x="48" y="452"/>
                </a:cxn>
                <a:cxn ang="0">
                  <a:pos x="38" y="452"/>
                </a:cxn>
                <a:cxn ang="0">
                  <a:pos x="20" y="444"/>
                </a:cxn>
                <a:cxn ang="0">
                  <a:pos x="8" y="432"/>
                </a:cxn>
                <a:cxn ang="0">
                  <a:pos x="0" y="414"/>
                </a:cxn>
                <a:cxn ang="0">
                  <a:pos x="0" y="48"/>
                </a:cxn>
                <a:cxn ang="0">
                  <a:pos x="0" y="38"/>
                </a:cxn>
                <a:cxn ang="0">
                  <a:pos x="8" y="20"/>
                </a:cxn>
                <a:cxn ang="0">
                  <a:pos x="22" y="8"/>
                </a:cxn>
                <a:cxn ang="0">
                  <a:pos x="38" y="0"/>
                </a:cxn>
                <a:cxn ang="0">
                  <a:pos x="364" y="0"/>
                </a:cxn>
                <a:cxn ang="0">
                  <a:pos x="372" y="0"/>
                </a:cxn>
                <a:cxn ang="0">
                  <a:pos x="390" y="8"/>
                </a:cxn>
                <a:cxn ang="0">
                  <a:pos x="402" y="22"/>
                </a:cxn>
                <a:cxn ang="0">
                  <a:pos x="410" y="38"/>
                </a:cxn>
                <a:cxn ang="0">
                  <a:pos x="412" y="404"/>
                </a:cxn>
                <a:cxn ang="0">
                  <a:pos x="410" y="414"/>
                </a:cxn>
                <a:cxn ang="0">
                  <a:pos x="404" y="432"/>
                </a:cxn>
                <a:cxn ang="0">
                  <a:pos x="390" y="444"/>
                </a:cxn>
                <a:cxn ang="0">
                  <a:pos x="372" y="452"/>
                </a:cxn>
                <a:cxn ang="0">
                  <a:pos x="364" y="452"/>
                </a:cxn>
                <a:cxn ang="0">
                  <a:pos x="356" y="70"/>
                </a:cxn>
                <a:cxn ang="0">
                  <a:pos x="350" y="58"/>
                </a:cxn>
                <a:cxn ang="0">
                  <a:pos x="338" y="52"/>
                </a:cxn>
                <a:cxn ang="0">
                  <a:pos x="72" y="52"/>
                </a:cxn>
                <a:cxn ang="0">
                  <a:pos x="60" y="58"/>
                </a:cxn>
                <a:cxn ang="0">
                  <a:pos x="56" y="70"/>
                </a:cxn>
                <a:cxn ang="0">
                  <a:pos x="356" y="186"/>
                </a:cxn>
                <a:cxn ang="0">
                  <a:pos x="356" y="242"/>
                </a:cxn>
                <a:cxn ang="0">
                  <a:pos x="56" y="382"/>
                </a:cxn>
                <a:cxn ang="0">
                  <a:pos x="56" y="390"/>
                </a:cxn>
                <a:cxn ang="0">
                  <a:pos x="66" y="398"/>
                </a:cxn>
                <a:cxn ang="0">
                  <a:pos x="338" y="400"/>
                </a:cxn>
                <a:cxn ang="0">
                  <a:pos x="344" y="398"/>
                </a:cxn>
                <a:cxn ang="0">
                  <a:pos x="354" y="390"/>
                </a:cxn>
                <a:cxn ang="0">
                  <a:pos x="356" y="242"/>
                </a:cxn>
              </a:cxnLst>
              <a:rect l="0" t="0" r="r" b="b"/>
              <a:pathLst>
                <a:path w="412" h="452">
                  <a:moveTo>
                    <a:pt x="364" y="452"/>
                  </a:moveTo>
                  <a:lnTo>
                    <a:pt x="48" y="452"/>
                  </a:lnTo>
                  <a:lnTo>
                    <a:pt x="48" y="452"/>
                  </a:lnTo>
                  <a:lnTo>
                    <a:pt x="38" y="452"/>
                  </a:lnTo>
                  <a:lnTo>
                    <a:pt x="28" y="448"/>
                  </a:lnTo>
                  <a:lnTo>
                    <a:pt x="20" y="444"/>
                  </a:lnTo>
                  <a:lnTo>
                    <a:pt x="14" y="438"/>
                  </a:lnTo>
                  <a:lnTo>
                    <a:pt x="8" y="432"/>
                  </a:lnTo>
                  <a:lnTo>
                    <a:pt x="4" y="422"/>
                  </a:lnTo>
                  <a:lnTo>
                    <a:pt x="0" y="414"/>
                  </a:lnTo>
                  <a:lnTo>
                    <a:pt x="0" y="404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0" y="38"/>
                  </a:lnTo>
                  <a:lnTo>
                    <a:pt x="4" y="30"/>
                  </a:lnTo>
                  <a:lnTo>
                    <a:pt x="8" y="20"/>
                  </a:lnTo>
                  <a:lnTo>
                    <a:pt x="14" y="14"/>
                  </a:lnTo>
                  <a:lnTo>
                    <a:pt x="22" y="8"/>
                  </a:lnTo>
                  <a:lnTo>
                    <a:pt x="30" y="4"/>
                  </a:lnTo>
                  <a:lnTo>
                    <a:pt x="38" y="0"/>
                  </a:lnTo>
                  <a:lnTo>
                    <a:pt x="48" y="0"/>
                  </a:lnTo>
                  <a:lnTo>
                    <a:pt x="364" y="0"/>
                  </a:lnTo>
                  <a:lnTo>
                    <a:pt x="364" y="0"/>
                  </a:lnTo>
                  <a:lnTo>
                    <a:pt x="372" y="0"/>
                  </a:lnTo>
                  <a:lnTo>
                    <a:pt x="382" y="4"/>
                  </a:lnTo>
                  <a:lnTo>
                    <a:pt x="390" y="8"/>
                  </a:lnTo>
                  <a:lnTo>
                    <a:pt x="396" y="14"/>
                  </a:lnTo>
                  <a:lnTo>
                    <a:pt x="402" y="22"/>
                  </a:lnTo>
                  <a:lnTo>
                    <a:pt x="408" y="30"/>
                  </a:lnTo>
                  <a:lnTo>
                    <a:pt x="410" y="38"/>
                  </a:lnTo>
                  <a:lnTo>
                    <a:pt x="412" y="48"/>
                  </a:lnTo>
                  <a:lnTo>
                    <a:pt x="412" y="404"/>
                  </a:lnTo>
                  <a:lnTo>
                    <a:pt x="412" y="404"/>
                  </a:lnTo>
                  <a:lnTo>
                    <a:pt x="410" y="414"/>
                  </a:lnTo>
                  <a:lnTo>
                    <a:pt x="408" y="422"/>
                  </a:lnTo>
                  <a:lnTo>
                    <a:pt x="404" y="432"/>
                  </a:lnTo>
                  <a:lnTo>
                    <a:pt x="398" y="438"/>
                  </a:lnTo>
                  <a:lnTo>
                    <a:pt x="390" y="444"/>
                  </a:lnTo>
                  <a:lnTo>
                    <a:pt x="382" y="448"/>
                  </a:lnTo>
                  <a:lnTo>
                    <a:pt x="372" y="452"/>
                  </a:lnTo>
                  <a:lnTo>
                    <a:pt x="364" y="452"/>
                  </a:lnTo>
                  <a:lnTo>
                    <a:pt x="364" y="452"/>
                  </a:lnTo>
                  <a:close/>
                  <a:moveTo>
                    <a:pt x="356" y="70"/>
                  </a:moveTo>
                  <a:lnTo>
                    <a:pt x="356" y="70"/>
                  </a:lnTo>
                  <a:lnTo>
                    <a:pt x="354" y="62"/>
                  </a:lnTo>
                  <a:lnTo>
                    <a:pt x="350" y="58"/>
                  </a:lnTo>
                  <a:lnTo>
                    <a:pt x="344" y="54"/>
                  </a:lnTo>
                  <a:lnTo>
                    <a:pt x="338" y="52"/>
                  </a:lnTo>
                  <a:lnTo>
                    <a:pt x="72" y="52"/>
                  </a:lnTo>
                  <a:lnTo>
                    <a:pt x="72" y="52"/>
                  </a:lnTo>
                  <a:lnTo>
                    <a:pt x="66" y="54"/>
                  </a:lnTo>
                  <a:lnTo>
                    <a:pt x="60" y="58"/>
                  </a:lnTo>
                  <a:lnTo>
                    <a:pt x="56" y="62"/>
                  </a:lnTo>
                  <a:lnTo>
                    <a:pt x="56" y="70"/>
                  </a:lnTo>
                  <a:lnTo>
                    <a:pt x="56" y="186"/>
                  </a:lnTo>
                  <a:lnTo>
                    <a:pt x="356" y="186"/>
                  </a:lnTo>
                  <a:lnTo>
                    <a:pt x="356" y="70"/>
                  </a:lnTo>
                  <a:close/>
                  <a:moveTo>
                    <a:pt x="356" y="242"/>
                  </a:moveTo>
                  <a:lnTo>
                    <a:pt x="56" y="242"/>
                  </a:lnTo>
                  <a:lnTo>
                    <a:pt x="56" y="382"/>
                  </a:lnTo>
                  <a:lnTo>
                    <a:pt x="56" y="382"/>
                  </a:lnTo>
                  <a:lnTo>
                    <a:pt x="56" y="390"/>
                  </a:lnTo>
                  <a:lnTo>
                    <a:pt x="60" y="396"/>
                  </a:lnTo>
                  <a:lnTo>
                    <a:pt x="66" y="398"/>
                  </a:lnTo>
                  <a:lnTo>
                    <a:pt x="72" y="400"/>
                  </a:lnTo>
                  <a:lnTo>
                    <a:pt x="338" y="400"/>
                  </a:lnTo>
                  <a:lnTo>
                    <a:pt x="338" y="400"/>
                  </a:lnTo>
                  <a:lnTo>
                    <a:pt x="344" y="398"/>
                  </a:lnTo>
                  <a:lnTo>
                    <a:pt x="350" y="396"/>
                  </a:lnTo>
                  <a:lnTo>
                    <a:pt x="354" y="390"/>
                  </a:lnTo>
                  <a:lnTo>
                    <a:pt x="356" y="382"/>
                  </a:lnTo>
                  <a:lnTo>
                    <a:pt x="356" y="242"/>
                  </a:lnTo>
                  <a:close/>
                </a:path>
              </a:pathLst>
            </a:custGeom>
            <a:solidFill>
              <a:srgbClr val="2EA7E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82" name="Freeform 458"/>
            <p:cNvSpPr>
              <a:spLocks noEditPoints="1"/>
            </p:cNvSpPr>
            <p:nvPr/>
          </p:nvSpPr>
          <p:spPr bwMode="auto">
            <a:xfrm>
              <a:off x="4530725" y="4919662"/>
              <a:ext cx="755650" cy="752475"/>
            </a:xfrm>
            <a:custGeom>
              <a:avLst/>
              <a:gdLst/>
              <a:ahLst/>
              <a:cxnLst>
                <a:cxn ang="0">
                  <a:pos x="130" y="164"/>
                </a:cxn>
                <a:cxn ang="0">
                  <a:pos x="160" y="230"/>
                </a:cxn>
                <a:cxn ang="0">
                  <a:pos x="170" y="300"/>
                </a:cxn>
                <a:cxn ang="0">
                  <a:pos x="148" y="344"/>
                </a:cxn>
                <a:cxn ang="0">
                  <a:pos x="100" y="358"/>
                </a:cxn>
                <a:cxn ang="0">
                  <a:pos x="68" y="346"/>
                </a:cxn>
                <a:cxn ang="0">
                  <a:pos x="70" y="312"/>
                </a:cxn>
                <a:cxn ang="0">
                  <a:pos x="86" y="306"/>
                </a:cxn>
                <a:cxn ang="0">
                  <a:pos x="116" y="298"/>
                </a:cxn>
                <a:cxn ang="0">
                  <a:pos x="120" y="262"/>
                </a:cxn>
                <a:cxn ang="0">
                  <a:pos x="82" y="174"/>
                </a:cxn>
                <a:cxn ang="0">
                  <a:pos x="82" y="148"/>
                </a:cxn>
                <a:cxn ang="0">
                  <a:pos x="114" y="48"/>
                </a:cxn>
                <a:cxn ang="0">
                  <a:pos x="50" y="48"/>
                </a:cxn>
                <a:cxn ang="0">
                  <a:pos x="46" y="462"/>
                </a:cxn>
                <a:cxn ang="0">
                  <a:pos x="14" y="472"/>
                </a:cxn>
                <a:cxn ang="0">
                  <a:pos x="0" y="32"/>
                </a:cxn>
                <a:cxn ang="0">
                  <a:pos x="8" y="8"/>
                </a:cxn>
                <a:cxn ang="0">
                  <a:pos x="130" y="0"/>
                </a:cxn>
                <a:cxn ang="0">
                  <a:pos x="164" y="16"/>
                </a:cxn>
                <a:cxn ang="0">
                  <a:pos x="168" y="66"/>
                </a:cxn>
                <a:cxn ang="0">
                  <a:pos x="380" y="352"/>
                </a:cxn>
                <a:cxn ang="0">
                  <a:pos x="464" y="426"/>
                </a:cxn>
                <a:cxn ang="0">
                  <a:pos x="476" y="442"/>
                </a:cxn>
                <a:cxn ang="0">
                  <a:pos x="456" y="472"/>
                </a:cxn>
                <a:cxn ang="0">
                  <a:pos x="438" y="472"/>
                </a:cxn>
                <a:cxn ang="0">
                  <a:pos x="368" y="416"/>
                </a:cxn>
                <a:cxn ang="0">
                  <a:pos x="298" y="316"/>
                </a:cxn>
                <a:cxn ang="0">
                  <a:pos x="228" y="236"/>
                </a:cxn>
                <a:cxn ang="0">
                  <a:pos x="310" y="392"/>
                </a:cxn>
                <a:cxn ang="0">
                  <a:pos x="332" y="400"/>
                </a:cxn>
                <a:cxn ang="0">
                  <a:pos x="328" y="432"/>
                </a:cxn>
                <a:cxn ang="0">
                  <a:pos x="256" y="454"/>
                </a:cxn>
                <a:cxn ang="0">
                  <a:pos x="156" y="472"/>
                </a:cxn>
                <a:cxn ang="0">
                  <a:pos x="134" y="448"/>
                </a:cxn>
                <a:cxn ang="0">
                  <a:pos x="148" y="422"/>
                </a:cxn>
                <a:cxn ang="0">
                  <a:pos x="180" y="40"/>
                </a:cxn>
                <a:cxn ang="0">
                  <a:pos x="184" y="16"/>
                </a:cxn>
                <a:cxn ang="0">
                  <a:pos x="210" y="0"/>
                </a:cxn>
                <a:cxn ang="0">
                  <a:pos x="424" y="0"/>
                </a:cxn>
                <a:cxn ang="0">
                  <a:pos x="448" y="16"/>
                </a:cxn>
                <a:cxn ang="0">
                  <a:pos x="454" y="196"/>
                </a:cxn>
                <a:cxn ang="0">
                  <a:pos x="448" y="220"/>
                </a:cxn>
                <a:cxn ang="0">
                  <a:pos x="424" y="236"/>
                </a:cxn>
                <a:cxn ang="0">
                  <a:pos x="332" y="272"/>
                </a:cxn>
                <a:cxn ang="0">
                  <a:pos x="376" y="300"/>
                </a:cxn>
                <a:cxn ang="0">
                  <a:pos x="434" y="246"/>
                </a:cxn>
                <a:cxn ang="0">
                  <a:pos x="464" y="246"/>
                </a:cxn>
                <a:cxn ang="0">
                  <a:pos x="466" y="280"/>
                </a:cxn>
                <a:cxn ang="0">
                  <a:pos x="404" y="334"/>
                </a:cxn>
                <a:cxn ang="0">
                  <a:pos x="406" y="58"/>
                </a:cxn>
                <a:cxn ang="0">
                  <a:pos x="398" y="50"/>
                </a:cxn>
                <a:cxn ang="0">
                  <a:pos x="230" y="52"/>
                </a:cxn>
                <a:cxn ang="0">
                  <a:pos x="406" y="90"/>
                </a:cxn>
                <a:cxn ang="0">
                  <a:pos x="228" y="186"/>
                </a:cxn>
                <a:cxn ang="0">
                  <a:pos x="404" y="184"/>
                </a:cxn>
              </a:cxnLst>
              <a:rect l="0" t="0" r="r" b="b"/>
              <a:pathLst>
                <a:path w="476" h="474">
                  <a:moveTo>
                    <a:pt x="128" y="156"/>
                  </a:moveTo>
                  <a:lnTo>
                    <a:pt x="128" y="156"/>
                  </a:lnTo>
                  <a:lnTo>
                    <a:pt x="128" y="160"/>
                  </a:lnTo>
                  <a:lnTo>
                    <a:pt x="130" y="164"/>
                  </a:lnTo>
                  <a:lnTo>
                    <a:pt x="130" y="164"/>
                  </a:lnTo>
                  <a:lnTo>
                    <a:pt x="142" y="188"/>
                  </a:lnTo>
                  <a:lnTo>
                    <a:pt x="152" y="210"/>
                  </a:lnTo>
                  <a:lnTo>
                    <a:pt x="160" y="230"/>
                  </a:lnTo>
                  <a:lnTo>
                    <a:pt x="166" y="250"/>
                  </a:lnTo>
                  <a:lnTo>
                    <a:pt x="170" y="268"/>
                  </a:lnTo>
                  <a:lnTo>
                    <a:pt x="170" y="284"/>
                  </a:lnTo>
                  <a:lnTo>
                    <a:pt x="170" y="300"/>
                  </a:lnTo>
                  <a:lnTo>
                    <a:pt x="168" y="312"/>
                  </a:lnTo>
                  <a:lnTo>
                    <a:pt x="162" y="324"/>
                  </a:lnTo>
                  <a:lnTo>
                    <a:pt x="156" y="334"/>
                  </a:lnTo>
                  <a:lnTo>
                    <a:pt x="148" y="344"/>
                  </a:lnTo>
                  <a:lnTo>
                    <a:pt x="138" y="350"/>
                  </a:lnTo>
                  <a:lnTo>
                    <a:pt x="126" y="354"/>
                  </a:lnTo>
                  <a:lnTo>
                    <a:pt x="114" y="358"/>
                  </a:lnTo>
                  <a:lnTo>
                    <a:pt x="100" y="358"/>
                  </a:lnTo>
                  <a:lnTo>
                    <a:pt x="84" y="356"/>
                  </a:lnTo>
                  <a:lnTo>
                    <a:pt x="84" y="356"/>
                  </a:lnTo>
                  <a:lnTo>
                    <a:pt x="76" y="352"/>
                  </a:lnTo>
                  <a:lnTo>
                    <a:pt x="68" y="346"/>
                  </a:lnTo>
                  <a:lnTo>
                    <a:pt x="66" y="338"/>
                  </a:lnTo>
                  <a:lnTo>
                    <a:pt x="64" y="328"/>
                  </a:lnTo>
                  <a:lnTo>
                    <a:pt x="66" y="320"/>
                  </a:lnTo>
                  <a:lnTo>
                    <a:pt x="70" y="312"/>
                  </a:lnTo>
                  <a:lnTo>
                    <a:pt x="76" y="308"/>
                  </a:lnTo>
                  <a:lnTo>
                    <a:pt x="80" y="306"/>
                  </a:lnTo>
                  <a:lnTo>
                    <a:pt x="86" y="306"/>
                  </a:lnTo>
                  <a:lnTo>
                    <a:pt x="86" y="306"/>
                  </a:lnTo>
                  <a:lnTo>
                    <a:pt x="100" y="306"/>
                  </a:lnTo>
                  <a:lnTo>
                    <a:pt x="106" y="306"/>
                  </a:lnTo>
                  <a:lnTo>
                    <a:pt x="112" y="302"/>
                  </a:lnTo>
                  <a:lnTo>
                    <a:pt x="116" y="298"/>
                  </a:lnTo>
                  <a:lnTo>
                    <a:pt x="118" y="294"/>
                  </a:lnTo>
                  <a:lnTo>
                    <a:pt x="120" y="288"/>
                  </a:lnTo>
                  <a:lnTo>
                    <a:pt x="122" y="280"/>
                  </a:lnTo>
                  <a:lnTo>
                    <a:pt x="120" y="262"/>
                  </a:lnTo>
                  <a:lnTo>
                    <a:pt x="114" y="238"/>
                  </a:lnTo>
                  <a:lnTo>
                    <a:pt x="102" y="208"/>
                  </a:lnTo>
                  <a:lnTo>
                    <a:pt x="82" y="174"/>
                  </a:lnTo>
                  <a:lnTo>
                    <a:pt x="82" y="174"/>
                  </a:lnTo>
                  <a:lnTo>
                    <a:pt x="80" y="168"/>
                  </a:lnTo>
                  <a:lnTo>
                    <a:pt x="80" y="162"/>
                  </a:lnTo>
                  <a:lnTo>
                    <a:pt x="80" y="154"/>
                  </a:lnTo>
                  <a:lnTo>
                    <a:pt x="82" y="148"/>
                  </a:lnTo>
                  <a:lnTo>
                    <a:pt x="114" y="54"/>
                  </a:lnTo>
                  <a:lnTo>
                    <a:pt x="114" y="54"/>
                  </a:lnTo>
                  <a:lnTo>
                    <a:pt x="116" y="50"/>
                  </a:lnTo>
                  <a:lnTo>
                    <a:pt x="114" y="48"/>
                  </a:lnTo>
                  <a:lnTo>
                    <a:pt x="112" y="48"/>
                  </a:lnTo>
                  <a:lnTo>
                    <a:pt x="54" y="48"/>
                  </a:lnTo>
                  <a:lnTo>
                    <a:pt x="54" y="48"/>
                  </a:lnTo>
                  <a:lnTo>
                    <a:pt x="50" y="48"/>
                  </a:lnTo>
                  <a:lnTo>
                    <a:pt x="48" y="54"/>
                  </a:lnTo>
                  <a:lnTo>
                    <a:pt x="48" y="454"/>
                  </a:lnTo>
                  <a:lnTo>
                    <a:pt x="48" y="454"/>
                  </a:lnTo>
                  <a:lnTo>
                    <a:pt x="46" y="462"/>
                  </a:lnTo>
                  <a:lnTo>
                    <a:pt x="40" y="468"/>
                  </a:lnTo>
                  <a:lnTo>
                    <a:pt x="32" y="472"/>
                  </a:lnTo>
                  <a:lnTo>
                    <a:pt x="24" y="474"/>
                  </a:lnTo>
                  <a:lnTo>
                    <a:pt x="14" y="472"/>
                  </a:lnTo>
                  <a:lnTo>
                    <a:pt x="8" y="468"/>
                  </a:lnTo>
                  <a:lnTo>
                    <a:pt x="2" y="462"/>
                  </a:lnTo>
                  <a:lnTo>
                    <a:pt x="0" y="454"/>
                  </a:lnTo>
                  <a:lnTo>
                    <a:pt x="0" y="32"/>
                  </a:lnTo>
                  <a:lnTo>
                    <a:pt x="0" y="32"/>
                  </a:lnTo>
                  <a:lnTo>
                    <a:pt x="2" y="18"/>
                  </a:lnTo>
                  <a:lnTo>
                    <a:pt x="4" y="12"/>
                  </a:lnTo>
                  <a:lnTo>
                    <a:pt x="8" y="8"/>
                  </a:lnTo>
                  <a:lnTo>
                    <a:pt x="12" y="4"/>
                  </a:lnTo>
                  <a:lnTo>
                    <a:pt x="18" y="2"/>
                  </a:lnTo>
                  <a:lnTo>
                    <a:pt x="32" y="0"/>
                  </a:lnTo>
                  <a:lnTo>
                    <a:pt x="130" y="0"/>
                  </a:lnTo>
                  <a:lnTo>
                    <a:pt x="130" y="0"/>
                  </a:lnTo>
                  <a:lnTo>
                    <a:pt x="146" y="2"/>
                  </a:lnTo>
                  <a:lnTo>
                    <a:pt x="156" y="8"/>
                  </a:lnTo>
                  <a:lnTo>
                    <a:pt x="164" y="16"/>
                  </a:lnTo>
                  <a:lnTo>
                    <a:pt x="168" y="26"/>
                  </a:lnTo>
                  <a:lnTo>
                    <a:pt x="170" y="38"/>
                  </a:lnTo>
                  <a:lnTo>
                    <a:pt x="170" y="52"/>
                  </a:lnTo>
                  <a:lnTo>
                    <a:pt x="168" y="66"/>
                  </a:lnTo>
                  <a:lnTo>
                    <a:pt x="162" y="78"/>
                  </a:lnTo>
                  <a:lnTo>
                    <a:pt x="128" y="156"/>
                  </a:lnTo>
                  <a:close/>
                  <a:moveTo>
                    <a:pt x="380" y="352"/>
                  </a:moveTo>
                  <a:lnTo>
                    <a:pt x="380" y="352"/>
                  </a:lnTo>
                  <a:lnTo>
                    <a:pt x="398" y="372"/>
                  </a:lnTo>
                  <a:lnTo>
                    <a:pt x="418" y="392"/>
                  </a:lnTo>
                  <a:lnTo>
                    <a:pt x="440" y="410"/>
                  </a:lnTo>
                  <a:lnTo>
                    <a:pt x="464" y="426"/>
                  </a:lnTo>
                  <a:lnTo>
                    <a:pt x="464" y="426"/>
                  </a:lnTo>
                  <a:lnTo>
                    <a:pt x="468" y="430"/>
                  </a:lnTo>
                  <a:lnTo>
                    <a:pt x="472" y="434"/>
                  </a:lnTo>
                  <a:lnTo>
                    <a:pt x="476" y="442"/>
                  </a:lnTo>
                  <a:lnTo>
                    <a:pt x="474" y="452"/>
                  </a:lnTo>
                  <a:lnTo>
                    <a:pt x="470" y="460"/>
                  </a:lnTo>
                  <a:lnTo>
                    <a:pt x="464" y="468"/>
                  </a:lnTo>
                  <a:lnTo>
                    <a:pt x="456" y="472"/>
                  </a:lnTo>
                  <a:lnTo>
                    <a:pt x="448" y="474"/>
                  </a:lnTo>
                  <a:lnTo>
                    <a:pt x="442" y="474"/>
                  </a:lnTo>
                  <a:lnTo>
                    <a:pt x="438" y="472"/>
                  </a:lnTo>
                  <a:lnTo>
                    <a:pt x="438" y="472"/>
                  </a:lnTo>
                  <a:lnTo>
                    <a:pt x="418" y="460"/>
                  </a:lnTo>
                  <a:lnTo>
                    <a:pt x="400" y="446"/>
                  </a:lnTo>
                  <a:lnTo>
                    <a:pt x="382" y="432"/>
                  </a:lnTo>
                  <a:lnTo>
                    <a:pt x="368" y="416"/>
                  </a:lnTo>
                  <a:lnTo>
                    <a:pt x="352" y="400"/>
                  </a:lnTo>
                  <a:lnTo>
                    <a:pt x="340" y="384"/>
                  </a:lnTo>
                  <a:lnTo>
                    <a:pt x="316" y="350"/>
                  </a:lnTo>
                  <a:lnTo>
                    <a:pt x="298" y="316"/>
                  </a:lnTo>
                  <a:lnTo>
                    <a:pt x="284" y="286"/>
                  </a:lnTo>
                  <a:lnTo>
                    <a:pt x="272" y="258"/>
                  </a:lnTo>
                  <a:lnTo>
                    <a:pt x="266" y="236"/>
                  </a:lnTo>
                  <a:lnTo>
                    <a:pt x="228" y="236"/>
                  </a:lnTo>
                  <a:lnTo>
                    <a:pt x="228" y="412"/>
                  </a:lnTo>
                  <a:lnTo>
                    <a:pt x="228" y="412"/>
                  </a:lnTo>
                  <a:lnTo>
                    <a:pt x="276" y="402"/>
                  </a:lnTo>
                  <a:lnTo>
                    <a:pt x="310" y="392"/>
                  </a:lnTo>
                  <a:lnTo>
                    <a:pt x="310" y="392"/>
                  </a:lnTo>
                  <a:lnTo>
                    <a:pt x="320" y="390"/>
                  </a:lnTo>
                  <a:lnTo>
                    <a:pt x="326" y="394"/>
                  </a:lnTo>
                  <a:lnTo>
                    <a:pt x="332" y="400"/>
                  </a:lnTo>
                  <a:lnTo>
                    <a:pt x="334" y="408"/>
                  </a:lnTo>
                  <a:lnTo>
                    <a:pt x="336" y="416"/>
                  </a:lnTo>
                  <a:lnTo>
                    <a:pt x="334" y="424"/>
                  </a:lnTo>
                  <a:lnTo>
                    <a:pt x="328" y="432"/>
                  </a:lnTo>
                  <a:lnTo>
                    <a:pt x="320" y="436"/>
                  </a:lnTo>
                  <a:lnTo>
                    <a:pt x="320" y="436"/>
                  </a:lnTo>
                  <a:lnTo>
                    <a:pt x="292" y="446"/>
                  </a:lnTo>
                  <a:lnTo>
                    <a:pt x="256" y="454"/>
                  </a:lnTo>
                  <a:lnTo>
                    <a:pt x="210" y="464"/>
                  </a:lnTo>
                  <a:lnTo>
                    <a:pt x="160" y="472"/>
                  </a:lnTo>
                  <a:lnTo>
                    <a:pt x="160" y="472"/>
                  </a:lnTo>
                  <a:lnTo>
                    <a:pt x="156" y="472"/>
                  </a:lnTo>
                  <a:lnTo>
                    <a:pt x="150" y="470"/>
                  </a:lnTo>
                  <a:lnTo>
                    <a:pt x="142" y="466"/>
                  </a:lnTo>
                  <a:lnTo>
                    <a:pt x="136" y="458"/>
                  </a:lnTo>
                  <a:lnTo>
                    <a:pt x="134" y="448"/>
                  </a:lnTo>
                  <a:lnTo>
                    <a:pt x="134" y="438"/>
                  </a:lnTo>
                  <a:lnTo>
                    <a:pt x="138" y="430"/>
                  </a:lnTo>
                  <a:lnTo>
                    <a:pt x="144" y="424"/>
                  </a:lnTo>
                  <a:lnTo>
                    <a:pt x="148" y="422"/>
                  </a:lnTo>
                  <a:lnTo>
                    <a:pt x="154" y="420"/>
                  </a:lnTo>
                  <a:lnTo>
                    <a:pt x="154" y="420"/>
                  </a:lnTo>
                  <a:lnTo>
                    <a:pt x="180" y="418"/>
                  </a:lnTo>
                  <a:lnTo>
                    <a:pt x="180" y="40"/>
                  </a:lnTo>
                  <a:lnTo>
                    <a:pt x="180" y="40"/>
                  </a:lnTo>
                  <a:lnTo>
                    <a:pt x="180" y="30"/>
                  </a:lnTo>
                  <a:lnTo>
                    <a:pt x="182" y="22"/>
                  </a:lnTo>
                  <a:lnTo>
                    <a:pt x="184" y="16"/>
                  </a:lnTo>
                  <a:lnTo>
                    <a:pt x="188" y="10"/>
                  </a:lnTo>
                  <a:lnTo>
                    <a:pt x="194" y="6"/>
                  </a:lnTo>
                  <a:lnTo>
                    <a:pt x="202" y="2"/>
                  </a:lnTo>
                  <a:lnTo>
                    <a:pt x="210" y="0"/>
                  </a:lnTo>
                  <a:lnTo>
                    <a:pt x="218" y="0"/>
                  </a:lnTo>
                  <a:lnTo>
                    <a:pt x="416" y="0"/>
                  </a:lnTo>
                  <a:lnTo>
                    <a:pt x="416" y="0"/>
                  </a:lnTo>
                  <a:lnTo>
                    <a:pt x="424" y="0"/>
                  </a:lnTo>
                  <a:lnTo>
                    <a:pt x="432" y="2"/>
                  </a:lnTo>
                  <a:lnTo>
                    <a:pt x="438" y="6"/>
                  </a:lnTo>
                  <a:lnTo>
                    <a:pt x="444" y="10"/>
                  </a:lnTo>
                  <a:lnTo>
                    <a:pt x="448" y="16"/>
                  </a:lnTo>
                  <a:lnTo>
                    <a:pt x="452" y="22"/>
                  </a:lnTo>
                  <a:lnTo>
                    <a:pt x="454" y="30"/>
                  </a:lnTo>
                  <a:lnTo>
                    <a:pt x="454" y="40"/>
                  </a:lnTo>
                  <a:lnTo>
                    <a:pt x="454" y="196"/>
                  </a:lnTo>
                  <a:lnTo>
                    <a:pt x="454" y="196"/>
                  </a:lnTo>
                  <a:lnTo>
                    <a:pt x="454" y="206"/>
                  </a:lnTo>
                  <a:lnTo>
                    <a:pt x="452" y="214"/>
                  </a:lnTo>
                  <a:lnTo>
                    <a:pt x="448" y="220"/>
                  </a:lnTo>
                  <a:lnTo>
                    <a:pt x="444" y="226"/>
                  </a:lnTo>
                  <a:lnTo>
                    <a:pt x="438" y="230"/>
                  </a:lnTo>
                  <a:lnTo>
                    <a:pt x="432" y="234"/>
                  </a:lnTo>
                  <a:lnTo>
                    <a:pt x="424" y="236"/>
                  </a:lnTo>
                  <a:lnTo>
                    <a:pt x="416" y="236"/>
                  </a:lnTo>
                  <a:lnTo>
                    <a:pt x="318" y="236"/>
                  </a:lnTo>
                  <a:lnTo>
                    <a:pt x="318" y="236"/>
                  </a:lnTo>
                  <a:lnTo>
                    <a:pt x="332" y="272"/>
                  </a:lnTo>
                  <a:lnTo>
                    <a:pt x="342" y="292"/>
                  </a:lnTo>
                  <a:lnTo>
                    <a:pt x="354" y="314"/>
                  </a:lnTo>
                  <a:lnTo>
                    <a:pt x="354" y="314"/>
                  </a:lnTo>
                  <a:lnTo>
                    <a:pt x="376" y="300"/>
                  </a:lnTo>
                  <a:lnTo>
                    <a:pt x="398" y="282"/>
                  </a:lnTo>
                  <a:lnTo>
                    <a:pt x="420" y="264"/>
                  </a:lnTo>
                  <a:lnTo>
                    <a:pt x="434" y="246"/>
                  </a:lnTo>
                  <a:lnTo>
                    <a:pt x="434" y="246"/>
                  </a:lnTo>
                  <a:lnTo>
                    <a:pt x="442" y="240"/>
                  </a:lnTo>
                  <a:lnTo>
                    <a:pt x="450" y="240"/>
                  </a:lnTo>
                  <a:lnTo>
                    <a:pt x="458" y="242"/>
                  </a:lnTo>
                  <a:lnTo>
                    <a:pt x="464" y="246"/>
                  </a:lnTo>
                  <a:lnTo>
                    <a:pt x="470" y="254"/>
                  </a:lnTo>
                  <a:lnTo>
                    <a:pt x="472" y="262"/>
                  </a:lnTo>
                  <a:lnTo>
                    <a:pt x="472" y="272"/>
                  </a:lnTo>
                  <a:lnTo>
                    <a:pt x="466" y="280"/>
                  </a:lnTo>
                  <a:lnTo>
                    <a:pt x="466" y="280"/>
                  </a:lnTo>
                  <a:lnTo>
                    <a:pt x="450" y="296"/>
                  </a:lnTo>
                  <a:lnTo>
                    <a:pt x="428" y="316"/>
                  </a:lnTo>
                  <a:lnTo>
                    <a:pt x="404" y="334"/>
                  </a:lnTo>
                  <a:lnTo>
                    <a:pt x="380" y="352"/>
                  </a:lnTo>
                  <a:lnTo>
                    <a:pt x="380" y="352"/>
                  </a:lnTo>
                  <a:close/>
                  <a:moveTo>
                    <a:pt x="406" y="58"/>
                  </a:moveTo>
                  <a:lnTo>
                    <a:pt x="406" y="58"/>
                  </a:lnTo>
                  <a:lnTo>
                    <a:pt x="404" y="54"/>
                  </a:lnTo>
                  <a:lnTo>
                    <a:pt x="404" y="52"/>
                  </a:lnTo>
                  <a:lnTo>
                    <a:pt x="400" y="50"/>
                  </a:lnTo>
                  <a:lnTo>
                    <a:pt x="398" y="50"/>
                  </a:lnTo>
                  <a:lnTo>
                    <a:pt x="236" y="50"/>
                  </a:lnTo>
                  <a:lnTo>
                    <a:pt x="236" y="50"/>
                  </a:lnTo>
                  <a:lnTo>
                    <a:pt x="232" y="50"/>
                  </a:lnTo>
                  <a:lnTo>
                    <a:pt x="230" y="52"/>
                  </a:lnTo>
                  <a:lnTo>
                    <a:pt x="228" y="54"/>
                  </a:lnTo>
                  <a:lnTo>
                    <a:pt x="228" y="58"/>
                  </a:lnTo>
                  <a:lnTo>
                    <a:pt x="228" y="90"/>
                  </a:lnTo>
                  <a:lnTo>
                    <a:pt x="406" y="90"/>
                  </a:lnTo>
                  <a:lnTo>
                    <a:pt x="406" y="58"/>
                  </a:lnTo>
                  <a:close/>
                  <a:moveTo>
                    <a:pt x="406" y="140"/>
                  </a:moveTo>
                  <a:lnTo>
                    <a:pt x="228" y="140"/>
                  </a:lnTo>
                  <a:lnTo>
                    <a:pt x="228" y="186"/>
                  </a:lnTo>
                  <a:lnTo>
                    <a:pt x="398" y="186"/>
                  </a:lnTo>
                  <a:lnTo>
                    <a:pt x="398" y="186"/>
                  </a:lnTo>
                  <a:lnTo>
                    <a:pt x="400" y="186"/>
                  </a:lnTo>
                  <a:lnTo>
                    <a:pt x="404" y="184"/>
                  </a:lnTo>
                  <a:lnTo>
                    <a:pt x="404" y="182"/>
                  </a:lnTo>
                  <a:lnTo>
                    <a:pt x="406" y="178"/>
                  </a:lnTo>
                  <a:lnTo>
                    <a:pt x="406" y="140"/>
                  </a:lnTo>
                  <a:close/>
                </a:path>
              </a:pathLst>
            </a:custGeom>
            <a:solidFill>
              <a:srgbClr val="2EA7E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83" name="Freeform 459"/>
            <p:cNvSpPr>
              <a:spLocks noEditPoints="1"/>
            </p:cNvSpPr>
            <p:nvPr/>
          </p:nvSpPr>
          <p:spPr bwMode="auto">
            <a:xfrm>
              <a:off x="5375275" y="4894262"/>
              <a:ext cx="774700" cy="777875"/>
            </a:xfrm>
            <a:custGeom>
              <a:avLst/>
              <a:gdLst/>
              <a:ahLst/>
              <a:cxnLst>
                <a:cxn ang="0">
                  <a:pos x="324" y="476"/>
                </a:cxn>
                <a:cxn ang="0">
                  <a:pos x="262" y="474"/>
                </a:cxn>
                <a:cxn ang="0">
                  <a:pos x="178" y="452"/>
                </a:cxn>
                <a:cxn ang="0">
                  <a:pos x="106" y="396"/>
                </a:cxn>
                <a:cxn ang="0">
                  <a:pos x="78" y="448"/>
                </a:cxn>
                <a:cxn ang="0">
                  <a:pos x="48" y="484"/>
                </a:cxn>
                <a:cxn ang="0">
                  <a:pos x="28" y="490"/>
                </a:cxn>
                <a:cxn ang="0">
                  <a:pos x="4" y="470"/>
                </a:cxn>
                <a:cxn ang="0">
                  <a:pos x="4" y="444"/>
                </a:cxn>
                <a:cxn ang="0">
                  <a:pos x="18" y="426"/>
                </a:cxn>
                <a:cxn ang="0">
                  <a:pos x="54" y="372"/>
                </a:cxn>
                <a:cxn ang="0">
                  <a:pos x="80" y="298"/>
                </a:cxn>
                <a:cxn ang="0">
                  <a:pos x="86" y="260"/>
                </a:cxn>
                <a:cxn ang="0">
                  <a:pos x="106" y="246"/>
                </a:cxn>
                <a:cxn ang="0">
                  <a:pos x="134" y="254"/>
                </a:cxn>
                <a:cxn ang="0">
                  <a:pos x="140" y="274"/>
                </a:cxn>
                <a:cxn ang="0">
                  <a:pos x="124" y="344"/>
                </a:cxn>
                <a:cxn ang="0">
                  <a:pos x="166" y="386"/>
                </a:cxn>
                <a:cxn ang="0">
                  <a:pos x="214" y="206"/>
                </a:cxn>
                <a:cxn ang="0">
                  <a:pos x="64" y="204"/>
                </a:cxn>
                <a:cxn ang="0">
                  <a:pos x="48" y="190"/>
                </a:cxn>
                <a:cxn ang="0">
                  <a:pos x="52" y="162"/>
                </a:cxn>
                <a:cxn ang="0">
                  <a:pos x="68" y="156"/>
                </a:cxn>
                <a:cxn ang="0">
                  <a:pos x="422" y="156"/>
                </a:cxn>
                <a:cxn ang="0">
                  <a:pos x="438" y="170"/>
                </a:cxn>
                <a:cxn ang="0">
                  <a:pos x="434" y="198"/>
                </a:cxn>
                <a:cxn ang="0">
                  <a:pos x="418" y="206"/>
                </a:cxn>
                <a:cxn ang="0">
                  <a:pos x="396" y="276"/>
                </a:cxn>
                <a:cxn ang="0">
                  <a:pos x="406" y="278"/>
                </a:cxn>
                <a:cxn ang="0">
                  <a:pos x="418" y="300"/>
                </a:cxn>
                <a:cxn ang="0">
                  <a:pos x="406" y="324"/>
                </a:cxn>
                <a:cxn ang="0">
                  <a:pos x="270" y="326"/>
                </a:cxn>
                <a:cxn ang="0">
                  <a:pos x="296" y="424"/>
                </a:cxn>
                <a:cxn ang="0">
                  <a:pos x="384" y="424"/>
                </a:cxn>
                <a:cxn ang="0">
                  <a:pos x="470" y="420"/>
                </a:cxn>
                <a:cxn ang="0">
                  <a:pos x="482" y="428"/>
                </a:cxn>
                <a:cxn ang="0">
                  <a:pos x="486" y="456"/>
                </a:cxn>
                <a:cxn ang="0">
                  <a:pos x="468" y="474"/>
                </a:cxn>
                <a:cxn ang="0">
                  <a:pos x="420" y="140"/>
                </a:cxn>
                <a:cxn ang="0">
                  <a:pos x="418" y="98"/>
                </a:cxn>
                <a:cxn ang="0">
                  <a:pos x="74" y="94"/>
                </a:cxn>
                <a:cxn ang="0">
                  <a:pos x="68" y="96"/>
                </a:cxn>
                <a:cxn ang="0">
                  <a:pos x="66" y="140"/>
                </a:cxn>
                <a:cxn ang="0">
                  <a:pos x="64" y="148"/>
                </a:cxn>
                <a:cxn ang="0">
                  <a:pos x="38" y="158"/>
                </a:cxn>
                <a:cxn ang="0">
                  <a:pos x="14" y="148"/>
                </a:cxn>
                <a:cxn ang="0">
                  <a:pos x="12" y="82"/>
                </a:cxn>
                <a:cxn ang="0">
                  <a:pos x="14" y="64"/>
                </a:cxn>
                <a:cxn ang="0">
                  <a:pos x="26" y="48"/>
                </a:cxn>
                <a:cxn ang="0">
                  <a:pos x="50" y="42"/>
                </a:cxn>
                <a:cxn ang="0">
                  <a:pos x="212" y="16"/>
                </a:cxn>
                <a:cxn ang="0">
                  <a:pos x="222" y="4"/>
                </a:cxn>
                <a:cxn ang="0">
                  <a:pos x="254" y="2"/>
                </a:cxn>
                <a:cxn ang="0">
                  <a:pos x="272" y="12"/>
                </a:cxn>
                <a:cxn ang="0">
                  <a:pos x="436" y="42"/>
                </a:cxn>
                <a:cxn ang="0">
                  <a:pos x="452" y="44"/>
                </a:cxn>
                <a:cxn ang="0">
                  <a:pos x="468" y="58"/>
                </a:cxn>
                <a:cxn ang="0">
                  <a:pos x="474" y="82"/>
                </a:cxn>
                <a:cxn ang="0">
                  <a:pos x="474" y="144"/>
                </a:cxn>
                <a:cxn ang="0">
                  <a:pos x="456" y="158"/>
                </a:cxn>
                <a:cxn ang="0">
                  <a:pos x="428" y="154"/>
                </a:cxn>
                <a:cxn ang="0">
                  <a:pos x="420" y="140"/>
                </a:cxn>
              </a:cxnLst>
              <a:rect l="0" t="0" r="r" b="b"/>
              <a:pathLst>
                <a:path w="488" h="490">
                  <a:moveTo>
                    <a:pt x="462" y="476"/>
                  </a:moveTo>
                  <a:lnTo>
                    <a:pt x="462" y="476"/>
                  </a:lnTo>
                  <a:lnTo>
                    <a:pt x="324" y="476"/>
                  </a:lnTo>
                  <a:lnTo>
                    <a:pt x="324" y="476"/>
                  </a:lnTo>
                  <a:lnTo>
                    <a:pt x="292" y="476"/>
                  </a:lnTo>
                  <a:lnTo>
                    <a:pt x="262" y="474"/>
                  </a:lnTo>
                  <a:lnTo>
                    <a:pt x="232" y="470"/>
                  </a:lnTo>
                  <a:lnTo>
                    <a:pt x="204" y="462"/>
                  </a:lnTo>
                  <a:lnTo>
                    <a:pt x="178" y="452"/>
                  </a:lnTo>
                  <a:lnTo>
                    <a:pt x="152" y="438"/>
                  </a:lnTo>
                  <a:lnTo>
                    <a:pt x="128" y="420"/>
                  </a:lnTo>
                  <a:lnTo>
                    <a:pt x="106" y="396"/>
                  </a:lnTo>
                  <a:lnTo>
                    <a:pt x="106" y="396"/>
                  </a:lnTo>
                  <a:lnTo>
                    <a:pt x="92" y="424"/>
                  </a:lnTo>
                  <a:lnTo>
                    <a:pt x="78" y="448"/>
                  </a:lnTo>
                  <a:lnTo>
                    <a:pt x="64" y="468"/>
                  </a:lnTo>
                  <a:lnTo>
                    <a:pt x="48" y="484"/>
                  </a:lnTo>
                  <a:lnTo>
                    <a:pt x="48" y="484"/>
                  </a:lnTo>
                  <a:lnTo>
                    <a:pt x="44" y="488"/>
                  </a:lnTo>
                  <a:lnTo>
                    <a:pt x="38" y="490"/>
                  </a:lnTo>
                  <a:lnTo>
                    <a:pt x="28" y="490"/>
                  </a:lnTo>
                  <a:lnTo>
                    <a:pt x="20" y="486"/>
                  </a:lnTo>
                  <a:lnTo>
                    <a:pt x="10" y="480"/>
                  </a:lnTo>
                  <a:lnTo>
                    <a:pt x="4" y="470"/>
                  </a:lnTo>
                  <a:lnTo>
                    <a:pt x="0" y="460"/>
                  </a:lnTo>
                  <a:lnTo>
                    <a:pt x="0" y="450"/>
                  </a:lnTo>
                  <a:lnTo>
                    <a:pt x="4" y="444"/>
                  </a:lnTo>
                  <a:lnTo>
                    <a:pt x="6" y="440"/>
                  </a:lnTo>
                  <a:lnTo>
                    <a:pt x="6" y="440"/>
                  </a:lnTo>
                  <a:lnTo>
                    <a:pt x="18" y="426"/>
                  </a:lnTo>
                  <a:lnTo>
                    <a:pt x="30" y="410"/>
                  </a:lnTo>
                  <a:lnTo>
                    <a:pt x="42" y="392"/>
                  </a:lnTo>
                  <a:lnTo>
                    <a:pt x="54" y="372"/>
                  </a:lnTo>
                  <a:lnTo>
                    <a:pt x="64" y="350"/>
                  </a:lnTo>
                  <a:lnTo>
                    <a:pt x="72" y="326"/>
                  </a:lnTo>
                  <a:lnTo>
                    <a:pt x="80" y="298"/>
                  </a:lnTo>
                  <a:lnTo>
                    <a:pt x="86" y="266"/>
                  </a:lnTo>
                  <a:lnTo>
                    <a:pt x="86" y="266"/>
                  </a:lnTo>
                  <a:lnTo>
                    <a:pt x="86" y="260"/>
                  </a:lnTo>
                  <a:lnTo>
                    <a:pt x="90" y="256"/>
                  </a:lnTo>
                  <a:lnTo>
                    <a:pt x="96" y="250"/>
                  </a:lnTo>
                  <a:lnTo>
                    <a:pt x="106" y="246"/>
                  </a:lnTo>
                  <a:lnTo>
                    <a:pt x="116" y="246"/>
                  </a:lnTo>
                  <a:lnTo>
                    <a:pt x="126" y="250"/>
                  </a:lnTo>
                  <a:lnTo>
                    <a:pt x="134" y="254"/>
                  </a:lnTo>
                  <a:lnTo>
                    <a:pt x="138" y="264"/>
                  </a:lnTo>
                  <a:lnTo>
                    <a:pt x="140" y="268"/>
                  </a:lnTo>
                  <a:lnTo>
                    <a:pt x="140" y="274"/>
                  </a:lnTo>
                  <a:lnTo>
                    <a:pt x="140" y="274"/>
                  </a:lnTo>
                  <a:lnTo>
                    <a:pt x="132" y="312"/>
                  </a:lnTo>
                  <a:lnTo>
                    <a:pt x="124" y="344"/>
                  </a:lnTo>
                  <a:lnTo>
                    <a:pt x="124" y="344"/>
                  </a:lnTo>
                  <a:lnTo>
                    <a:pt x="144" y="368"/>
                  </a:lnTo>
                  <a:lnTo>
                    <a:pt x="166" y="386"/>
                  </a:lnTo>
                  <a:lnTo>
                    <a:pt x="190" y="400"/>
                  </a:lnTo>
                  <a:lnTo>
                    <a:pt x="214" y="410"/>
                  </a:lnTo>
                  <a:lnTo>
                    <a:pt x="214" y="206"/>
                  </a:lnTo>
                  <a:lnTo>
                    <a:pt x="68" y="206"/>
                  </a:lnTo>
                  <a:lnTo>
                    <a:pt x="68" y="206"/>
                  </a:lnTo>
                  <a:lnTo>
                    <a:pt x="64" y="204"/>
                  </a:lnTo>
                  <a:lnTo>
                    <a:pt x="58" y="202"/>
                  </a:lnTo>
                  <a:lnTo>
                    <a:pt x="52" y="198"/>
                  </a:lnTo>
                  <a:lnTo>
                    <a:pt x="48" y="190"/>
                  </a:lnTo>
                  <a:lnTo>
                    <a:pt x="46" y="180"/>
                  </a:lnTo>
                  <a:lnTo>
                    <a:pt x="48" y="170"/>
                  </a:lnTo>
                  <a:lnTo>
                    <a:pt x="52" y="162"/>
                  </a:lnTo>
                  <a:lnTo>
                    <a:pt x="58" y="158"/>
                  </a:lnTo>
                  <a:lnTo>
                    <a:pt x="64" y="156"/>
                  </a:lnTo>
                  <a:lnTo>
                    <a:pt x="68" y="156"/>
                  </a:lnTo>
                  <a:lnTo>
                    <a:pt x="418" y="156"/>
                  </a:lnTo>
                  <a:lnTo>
                    <a:pt x="418" y="156"/>
                  </a:lnTo>
                  <a:lnTo>
                    <a:pt x="422" y="156"/>
                  </a:lnTo>
                  <a:lnTo>
                    <a:pt x="428" y="158"/>
                  </a:lnTo>
                  <a:lnTo>
                    <a:pt x="434" y="162"/>
                  </a:lnTo>
                  <a:lnTo>
                    <a:pt x="438" y="170"/>
                  </a:lnTo>
                  <a:lnTo>
                    <a:pt x="440" y="180"/>
                  </a:lnTo>
                  <a:lnTo>
                    <a:pt x="438" y="190"/>
                  </a:lnTo>
                  <a:lnTo>
                    <a:pt x="434" y="198"/>
                  </a:lnTo>
                  <a:lnTo>
                    <a:pt x="428" y="202"/>
                  </a:lnTo>
                  <a:lnTo>
                    <a:pt x="422" y="204"/>
                  </a:lnTo>
                  <a:lnTo>
                    <a:pt x="418" y="206"/>
                  </a:lnTo>
                  <a:lnTo>
                    <a:pt x="270" y="206"/>
                  </a:lnTo>
                  <a:lnTo>
                    <a:pt x="270" y="276"/>
                  </a:lnTo>
                  <a:lnTo>
                    <a:pt x="396" y="276"/>
                  </a:lnTo>
                  <a:lnTo>
                    <a:pt x="396" y="276"/>
                  </a:lnTo>
                  <a:lnTo>
                    <a:pt x="402" y="276"/>
                  </a:lnTo>
                  <a:lnTo>
                    <a:pt x="406" y="278"/>
                  </a:lnTo>
                  <a:lnTo>
                    <a:pt x="412" y="284"/>
                  </a:lnTo>
                  <a:lnTo>
                    <a:pt x="416" y="292"/>
                  </a:lnTo>
                  <a:lnTo>
                    <a:pt x="418" y="300"/>
                  </a:lnTo>
                  <a:lnTo>
                    <a:pt x="416" y="310"/>
                  </a:lnTo>
                  <a:lnTo>
                    <a:pt x="412" y="318"/>
                  </a:lnTo>
                  <a:lnTo>
                    <a:pt x="406" y="324"/>
                  </a:lnTo>
                  <a:lnTo>
                    <a:pt x="402" y="326"/>
                  </a:lnTo>
                  <a:lnTo>
                    <a:pt x="396" y="326"/>
                  </a:lnTo>
                  <a:lnTo>
                    <a:pt x="270" y="326"/>
                  </a:lnTo>
                  <a:lnTo>
                    <a:pt x="270" y="422"/>
                  </a:lnTo>
                  <a:lnTo>
                    <a:pt x="270" y="422"/>
                  </a:lnTo>
                  <a:lnTo>
                    <a:pt x="296" y="424"/>
                  </a:lnTo>
                  <a:lnTo>
                    <a:pt x="324" y="424"/>
                  </a:lnTo>
                  <a:lnTo>
                    <a:pt x="324" y="424"/>
                  </a:lnTo>
                  <a:lnTo>
                    <a:pt x="384" y="424"/>
                  </a:lnTo>
                  <a:lnTo>
                    <a:pt x="464" y="420"/>
                  </a:lnTo>
                  <a:lnTo>
                    <a:pt x="464" y="420"/>
                  </a:lnTo>
                  <a:lnTo>
                    <a:pt x="470" y="420"/>
                  </a:lnTo>
                  <a:lnTo>
                    <a:pt x="474" y="422"/>
                  </a:lnTo>
                  <a:lnTo>
                    <a:pt x="480" y="424"/>
                  </a:lnTo>
                  <a:lnTo>
                    <a:pt x="482" y="428"/>
                  </a:lnTo>
                  <a:lnTo>
                    <a:pt x="486" y="436"/>
                  </a:lnTo>
                  <a:lnTo>
                    <a:pt x="488" y="446"/>
                  </a:lnTo>
                  <a:lnTo>
                    <a:pt x="486" y="456"/>
                  </a:lnTo>
                  <a:lnTo>
                    <a:pt x="480" y="466"/>
                  </a:lnTo>
                  <a:lnTo>
                    <a:pt x="472" y="472"/>
                  </a:lnTo>
                  <a:lnTo>
                    <a:pt x="468" y="474"/>
                  </a:lnTo>
                  <a:lnTo>
                    <a:pt x="462" y="476"/>
                  </a:lnTo>
                  <a:lnTo>
                    <a:pt x="462" y="476"/>
                  </a:lnTo>
                  <a:close/>
                  <a:moveTo>
                    <a:pt x="420" y="140"/>
                  </a:moveTo>
                  <a:lnTo>
                    <a:pt x="420" y="102"/>
                  </a:lnTo>
                  <a:lnTo>
                    <a:pt x="420" y="102"/>
                  </a:lnTo>
                  <a:lnTo>
                    <a:pt x="418" y="98"/>
                  </a:lnTo>
                  <a:lnTo>
                    <a:pt x="416" y="96"/>
                  </a:lnTo>
                  <a:lnTo>
                    <a:pt x="408" y="94"/>
                  </a:lnTo>
                  <a:lnTo>
                    <a:pt x="74" y="94"/>
                  </a:lnTo>
                  <a:lnTo>
                    <a:pt x="74" y="94"/>
                  </a:lnTo>
                  <a:lnTo>
                    <a:pt x="70" y="94"/>
                  </a:lnTo>
                  <a:lnTo>
                    <a:pt x="68" y="96"/>
                  </a:lnTo>
                  <a:lnTo>
                    <a:pt x="66" y="98"/>
                  </a:lnTo>
                  <a:lnTo>
                    <a:pt x="66" y="102"/>
                  </a:lnTo>
                  <a:lnTo>
                    <a:pt x="66" y="140"/>
                  </a:lnTo>
                  <a:lnTo>
                    <a:pt x="66" y="140"/>
                  </a:lnTo>
                  <a:lnTo>
                    <a:pt x="66" y="144"/>
                  </a:lnTo>
                  <a:lnTo>
                    <a:pt x="64" y="148"/>
                  </a:lnTo>
                  <a:lnTo>
                    <a:pt x="58" y="154"/>
                  </a:lnTo>
                  <a:lnTo>
                    <a:pt x="48" y="158"/>
                  </a:lnTo>
                  <a:lnTo>
                    <a:pt x="38" y="158"/>
                  </a:lnTo>
                  <a:lnTo>
                    <a:pt x="28" y="158"/>
                  </a:lnTo>
                  <a:lnTo>
                    <a:pt x="20" y="154"/>
                  </a:lnTo>
                  <a:lnTo>
                    <a:pt x="14" y="148"/>
                  </a:lnTo>
                  <a:lnTo>
                    <a:pt x="12" y="144"/>
                  </a:lnTo>
                  <a:lnTo>
                    <a:pt x="12" y="140"/>
                  </a:lnTo>
                  <a:lnTo>
                    <a:pt x="12" y="82"/>
                  </a:lnTo>
                  <a:lnTo>
                    <a:pt x="12" y="82"/>
                  </a:lnTo>
                  <a:lnTo>
                    <a:pt x="12" y="72"/>
                  </a:lnTo>
                  <a:lnTo>
                    <a:pt x="14" y="64"/>
                  </a:lnTo>
                  <a:lnTo>
                    <a:pt x="16" y="58"/>
                  </a:lnTo>
                  <a:lnTo>
                    <a:pt x="22" y="52"/>
                  </a:lnTo>
                  <a:lnTo>
                    <a:pt x="26" y="48"/>
                  </a:lnTo>
                  <a:lnTo>
                    <a:pt x="34" y="44"/>
                  </a:lnTo>
                  <a:lnTo>
                    <a:pt x="42" y="42"/>
                  </a:lnTo>
                  <a:lnTo>
                    <a:pt x="50" y="42"/>
                  </a:lnTo>
                  <a:lnTo>
                    <a:pt x="212" y="42"/>
                  </a:lnTo>
                  <a:lnTo>
                    <a:pt x="212" y="16"/>
                  </a:lnTo>
                  <a:lnTo>
                    <a:pt x="212" y="16"/>
                  </a:lnTo>
                  <a:lnTo>
                    <a:pt x="214" y="12"/>
                  </a:lnTo>
                  <a:lnTo>
                    <a:pt x="216" y="10"/>
                  </a:lnTo>
                  <a:lnTo>
                    <a:pt x="222" y="4"/>
                  </a:lnTo>
                  <a:lnTo>
                    <a:pt x="232" y="2"/>
                  </a:lnTo>
                  <a:lnTo>
                    <a:pt x="242" y="0"/>
                  </a:lnTo>
                  <a:lnTo>
                    <a:pt x="254" y="2"/>
                  </a:lnTo>
                  <a:lnTo>
                    <a:pt x="264" y="4"/>
                  </a:lnTo>
                  <a:lnTo>
                    <a:pt x="270" y="10"/>
                  </a:lnTo>
                  <a:lnTo>
                    <a:pt x="272" y="12"/>
                  </a:lnTo>
                  <a:lnTo>
                    <a:pt x="272" y="16"/>
                  </a:lnTo>
                  <a:lnTo>
                    <a:pt x="272" y="42"/>
                  </a:lnTo>
                  <a:lnTo>
                    <a:pt x="436" y="42"/>
                  </a:lnTo>
                  <a:lnTo>
                    <a:pt x="436" y="42"/>
                  </a:lnTo>
                  <a:lnTo>
                    <a:pt x="444" y="42"/>
                  </a:lnTo>
                  <a:lnTo>
                    <a:pt x="452" y="44"/>
                  </a:lnTo>
                  <a:lnTo>
                    <a:pt x="458" y="48"/>
                  </a:lnTo>
                  <a:lnTo>
                    <a:pt x="464" y="52"/>
                  </a:lnTo>
                  <a:lnTo>
                    <a:pt x="468" y="58"/>
                  </a:lnTo>
                  <a:lnTo>
                    <a:pt x="472" y="64"/>
                  </a:lnTo>
                  <a:lnTo>
                    <a:pt x="474" y="72"/>
                  </a:lnTo>
                  <a:lnTo>
                    <a:pt x="474" y="82"/>
                  </a:lnTo>
                  <a:lnTo>
                    <a:pt x="474" y="140"/>
                  </a:lnTo>
                  <a:lnTo>
                    <a:pt x="474" y="140"/>
                  </a:lnTo>
                  <a:lnTo>
                    <a:pt x="474" y="144"/>
                  </a:lnTo>
                  <a:lnTo>
                    <a:pt x="472" y="148"/>
                  </a:lnTo>
                  <a:lnTo>
                    <a:pt x="466" y="154"/>
                  </a:lnTo>
                  <a:lnTo>
                    <a:pt x="456" y="158"/>
                  </a:lnTo>
                  <a:lnTo>
                    <a:pt x="448" y="158"/>
                  </a:lnTo>
                  <a:lnTo>
                    <a:pt x="438" y="158"/>
                  </a:lnTo>
                  <a:lnTo>
                    <a:pt x="428" y="154"/>
                  </a:lnTo>
                  <a:lnTo>
                    <a:pt x="422" y="148"/>
                  </a:lnTo>
                  <a:lnTo>
                    <a:pt x="420" y="144"/>
                  </a:lnTo>
                  <a:lnTo>
                    <a:pt x="420" y="140"/>
                  </a:lnTo>
                  <a:lnTo>
                    <a:pt x="420" y="140"/>
                  </a:lnTo>
                  <a:close/>
                </a:path>
              </a:pathLst>
            </a:custGeom>
            <a:solidFill>
              <a:srgbClr val="2EA7E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84" name="Freeform 460"/>
            <p:cNvSpPr>
              <a:spLocks/>
            </p:cNvSpPr>
            <p:nvPr/>
          </p:nvSpPr>
          <p:spPr bwMode="auto">
            <a:xfrm>
              <a:off x="1787525" y="5227637"/>
              <a:ext cx="120650" cy="136525"/>
            </a:xfrm>
            <a:custGeom>
              <a:avLst/>
              <a:gdLst/>
              <a:ahLst/>
              <a:cxnLst>
                <a:cxn ang="0">
                  <a:pos x="68" y="40"/>
                </a:cxn>
                <a:cxn ang="0">
                  <a:pos x="68" y="40"/>
                </a:cxn>
                <a:cxn ang="0">
                  <a:pos x="74" y="50"/>
                </a:cxn>
                <a:cxn ang="0">
                  <a:pos x="76" y="62"/>
                </a:cxn>
                <a:cxn ang="0">
                  <a:pos x="74" y="72"/>
                </a:cxn>
                <a:cxn ang="0">
                  <a:pos x="72" y="76"/>
                </a:cxn>
                <a:cxn ang="0">
                  <a:pos x="70" y="80"/>
                </a:cxn>
                <a:cxn ang="0">
                  <a:pos x="70" y="80"/>
                </a:cxn>
                <a:cxn ang="0">
                  <a:pos x="64" y="84"/>
                </a:cxn>
                <a:cxn ang="0">
                  <a:pos x="60" y="86"/>
                </a:cxn>
                <a:cxn ang="0">
                  <a:pos x="50" y="86"/>
                </a:cxn>
                <a:cxn ang="0">
                  <a:pos x="38" y="80"/>
                </a:cxn>
                <a:cxn ang="0">
                  <a:pos x="28" y="72"/>
                </a:cxn>
                <a:cxn ang="0">
                  <a:pos x="28" y="72"/>
                </a:cxn>
                <a:cxn ang="0">
                  <a:pos x="24" y="66"/>
                </a:cxn>
                <a:cxn ang="0">
                  <a:pos x="20" y="56"/>
                </a:cxn>
                <a:cxn ang="0">
                  <a:pos x="10" y="32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28" y="14"/>
                </a:cxn>
                <a:cxn ang="0">
                  <a:pos x="52" y="28"/>
                </a:cxn>
                <a:cxn ang="0">
                  <a:pos x="60" y="34"/>
                </a:cxn>
                <a:cxn ang="0">
                  <a:pos x="68" y="40"/>
                </a:cxn>
                <a:cxn ang="0">
                  <a:pos x="68" y="40"/>
                </a:cxn>
              </a:cxnLst>
              <a:rect l="0" t="0" r="r" b="b"/>
              <a:pathLst>
                <a:path w="76" h="86">
                  <a:moveTo>
                    <a:pt x="68" y="40"/>
                  </a:moveTo>
                  <a:lnTo>
                    <a:pt x="68" y="40"/>
                  </a:lnTo>
                  <a:lnTo>
                    <a:pt x="74" y="50"/>
                  </a:lnTo>
                  <a:lnTo>
                    <a:pt x="76" y="62"/>
                  </a:lnTo>
                  <a:lnTo>
                    <a:pt x="74" y="72"/>
                  </a:lnTo>
                  <a:lnTo>
                    <a:pt x="72" y="76"/>
                  </a:lnTo>
                  <a:lnTo>
                    <a:pt x="70" y="80"/>
                  </a:lnTo>
                  <a:lnTo>
                    <a:pt x="70" y="80"/>
                  </a:lnTo>
                  <a:lnTo>
                    <a:pt x="64" y="84"/>
                  </a:lnTo>
                  <a:lnTo>
                    <a:pt x="60" y="86"/>
                  </a:lnTo>
                  <a:lnTo>
                    <a:pt x="50" y="86"/>
                  </a:lnTo>
                  <a:lnTo>
                    <a:pt x="38" y="80"/>
                  </a:lnTo>
                  <a:lnTo>
                    <a:pt x="28" y="72"/>
                  </a:lnTo>
                  <a:lnTo>
                    <a:pt x="28" y="72"/>
                  </a:lnTo>
                  <a:lnTo>
                    <a:pt x="24" y="66"/>
                  </a:lnTo>
                  <a:lnTo>
                    <a:pt x="20" y="56"/>
                  </a:lnTo>
                  <a:lnTo>
                    <a:pt x="10" y="32"/>
                  </a:lnTo>
                  <a:lnTo>
                    <a:pt x="0" y="0"/>
                  </a:lnTo>
                  <a:lnTo>
                    <a:pt x="0" y="0"/>
                  </a:lnTo>
                  <a:lnTo>
                    <a:pt x="28" y="14"/>
                  </a:lnTo>
                  <a:lnTo>
                    <a:pt x="52" y="28"/>
                  </a:lnTo>
                  <a:lnTo>
                    <a:pt x="60" y="34"/>
                  </a:lnTo>
                  <a:lnTo>
                    <a:pt x="68" y="40"/>
                  </a:lnTo>
                  <a:lnTo>
                    <a:pt x="68" y="40"/>
                  </a:lnTo>
                  <a:close/>
                </a:path>
              </a:pathLst>
            </a:custGeom>
            <a:solidFill>
              <a:srgbClr val="2EA7E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85" name="Freeform 461"/>
            <p:cNvSpPr>
              <a:spLocks/>
            </p:cNvSpPr>
            <p:nvPr/>
          </p:nvSpPr>
          <p:spPr bwMode="auto">
            <a:xfrm>
              <a:off x="1787525" y="5418137"/>
              <a:ext cx="120650" cy="133350"/>
            </a:xfrm>
            <a:custGeom>
              <a:avLst/>
              <a:gdLst/>
              <a:ahLst/>
              <a:cxnLst>
                <a:cxn ang="0">
                  <a:pos x="68" y="40"/>
                </a:cxn>
                <a:cxn ang="0">
                  <a:pos x="68" y="40"/>
                </a:cxn>
                <a:cxn ang="0">
                  <a:pos x="74" y="50"/>
                </a:cxn>
                <a:cxn ang="0">
                  <a:pos x="76" y="62"/>
                </a:cxn>
                <a:cxn ang="0">
                  <a:pos x="74" y="72"/>
                </a:cxn>
                <a:cxn ang="0">
                  <a:pos x="72" y="76"/>
                </a:cxn>
                <a:cxn ang="0">
                  <a:pos x="70" y="80"/>
                </a:cxn>
                <a:cxn ang="0">
                  <a:pos x="70" y="80"/>
                </a:cxn>
                <a:cxn ang="0">
                  <a:pos x="64" y="84"/>
                </a:cxn>
                <a:cxn ang="0">
                  <a:pos x="60" y="84"/>
                </a:cxn>
                <a:cxn ang="0">
                  <a:pos x="50" y="84"/>
                </a:cxn>
                <a:cxn ang="0">
                  <a:pos x="38" y="80"/>
                </a:cxn>
                <a:cxn ang="0">
                  <a:pos x="28" y="72"/>
                </a:cxn>
                <a:cxn ang="0">
                  <a:pos x="28" y="72"/>
                </a:cxn>
                <a:cxn ang="0">
                  <a:pos x="24" y="66"/>
                </a:cxn>
                <a:cxn ang="0">
                  <a:pos x="20" y="56"/>
                </a:cxn>
                <a:cxn ang="0">
                  <a:pos x="10" y="3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28" y="14"/>
                </a:cxn>
                <a:cxn ang="0">
                  <a:pos x="52" y="28"/>
                </a:cxn>
                <a:cxn ang="0">
                  <a:pos x="60" y="34"/>
                </a:cxn>
                <a:cxn ang="0">
                  <a:pos x="68" y="40"/>
                </a:cxn>
                <a:cxn ang="0">
                  <a:pos x="68" y="40"/>
                </a:cxn>
              </a:cxnLst>
              <a:rect l="0" t="0" r="r" b="b"/>
              <a:pathLst>
                <a:path w="76" h="84">
                  <a:moveTo>
                    <a:pt x="68" y="40"/>
                  </a:moveTo>
                  <a:lnTo>
                    <a:pt x="68" y="40"/>
                  </a:lnTo>
                  <a:lnTo>
                    <a:pt x="74" y="50"/>
                  </a:lnTo>
                  <a:lnTo>
                    <a:pt x="76" y="62"/>
                  </a:lnTo>
                  <a:lnTo>
                    <a:pt x="74" y="72"/>
                  </a:lnTo>
                  <a:lnTo>
                    <a:pt x="72" y="76"/>
                  </a:lnTo>
                  <a:lnTo>
                    <a:pt x="70" y="80"/>
                  </a:lnTo>
                  <a:lnTo>
                    <a:pt x="70" y="80"/>
                  </a:lnTo>
                  <a:lnTo>
                    <a:pt x="64" y="84"/>
                  </a:lnTo>
                  <a:lnTo>
                    <a:pt x="60" y="84"/>
                  </a:lnTo>
                  <a:lnTo>
                    <a:pt x="50" y="84"/>
                  </a:lnTo>
                  <a:lnTo>
                    <a:pt x="38" y="80"/>
                  </a:lnTo>
                  <a:lnTo>
                    <a:pt x="28" y="72"/>
                  </a:lnTo>
                  <a:lnTo>
                    <a:pt x="28" y="72"/>
                  </a:lnTo>
                  <a:lnTo>
                    <a:pt x="24" y="66"/>
                  </a:lnTo>
                  <a:lnTo>
                    <a:pt x="20" y="56"/>
                  </a:lnTo>
                  <a:lnTo>
                    <a:pt x="10" y="30"/>
                  </a:lnTo>
                  <a:lnTo>
                    <a:pt x="0" y="0"/>
                  </a:lnTo>
                  <a:lnTo>
                    <a:pt x="0" y="0"/>
                  </a:lnTo>
                  <a:lnTo>
                    <a:pt x="28" y="14"/>
                  </a:lnTo>
                  <a:lnTo>
                    <a:pt x="52" y="28"/>
                  </a:lnTo>
                  <a:lnTo>
                    <a:pt x="60" y="34"/>
                  </a:lnTo>
                  <a:lnTo>
                    <a:pt x="68" y="40"/>
                  </a:lnTo>
                  <a:lnTo>
                    <a:pt x="68" y="40"/>
                  </a:lnTo>
                  <a:close/>
                </a:path>
              </a:pathLst>
            </a:custGeom>
            <a:solidFill>
              <a:srgbClr val="2EA7E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86" name="Freeform 462"/>
            <p:cNvSpPr>
              <a:spLocks/>
            </p:cNvSpPr>
            <p:nvPr/>
          </p:nvSpPr>
          <p:spPr bwMode="auto">
            <a:xfrm>
              <a:off x="2108200" y="5227637"/>
              <a:ext cx="123825" cy="136525"/>
            </a:xfrm>
            <a:custGeom>
              <a:avLst/>
              <a:gdLst/>
              <a:ahLst/>
              <a:cxnLst>
                <a:cxn ang="0">
                  <a:pos x="68" y="40"/>
                </a:cxn>
                <a:cxn ang="0">
                  <a:pos x="68" y="40"/>
                </a:cxn>
                <a:cxn ang="0">
                  <a:pos x="74" y="50"/>
                </a:cxn>
                <a:cxn ang="0">
                  <a:pos x="78" y="62"/>
                </a:cxn>
                <a:cxn ang="0">
                  <a:pos x="76" y="72"/>
                </a:cxn>
                <a:cxn ang="0">
                  <a:pos x="74" y="76"/>
                </a:cxn>
                <a:cxn ang="0">
                  <a:pos x="70" y="80"/>
                </a:cxn>
                <a:cxn ang="0">
                  <a:pos x="70" y="80"/>
                </a:cxn>
                <a:cxn ang="0">
                  <a:pos x="66" y="84"/>
                </a:cxn>
                <a:cxn ang="0">
                  <a:pos x="60" y="86"/>
                </a:cxn>
                <a:cxn ang="0">
                  <a:pos x="50" y="86"/>
                </a:cxn>
                <a:cxn ang="0">
                  <a:pos x="40" y="80"/>
                </a:cxn>
                <a:cxn ang="0">
                  <a:pos x="30" y="72"/>
                </a:cxn>
                <a:cxn ang="0">
                  <a:pos x="30" y="72"/>
                </a:cxn>
                <a:cxn ang="0">
                  <a:pos x="24" y="66"/>
                </a:cxn>
                <a:cxn ang="0">
                  <a:pos x="20" y="56"/>
                </a:cxn>
                <a:cxn ang="0">
                  <a:pos x="10" y="32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30" y="14"/>
                </a:cxn>
                <a:cxn ang="0">
                  <a:pos x="52" y="28"/>
                </a:cxn>
                <a:cxn ang="0">
                  <a:pos x="62" y="34"/>
                </a:cxn>
                <a:cxn ang="0">
                  <a:pos x="68" y="40"/>
                </a:cxn>
                <a:cxn ang="0">
                  <a:pos x="68" y="40"/>
                </a:cxn>
              </a:cxnLst>
              <a:rect l="0" t="0" r="r" b="b"/>
              <a:pathLst>
                <a:path w="78" h="86">
                  <a:moveTo>
                    <a:pt x="68" y="40"/>
                  </a:moveTo>
                  <a:lnTo>
                    <a:pt x="68" y="40"/>
                  </a:lnTo>
                  <a:lnTo>
                    <a:pt x="74" y="50"/>
                  </a:lnTo>
                  <a:lnTo>
                    <a:pt x="78" y="62"/>
                  </a:lnTo>
                  <a:lnTo>
                    <a:pt x="76" y="72"/>
                  </a:lnTo>
                  <a:lnTo>
                    <a:pt x="74" y="76"/>
                  </a:lnTo>
                  <a:lnTo>
                    <a:pt x="70" y="80"/>
                  </a:lnTo>
                  <a:lnTo>
                    <a:pt x="70" y="80"/>
                  </a:lnTo>
                  <a:lnTo>
                    <a:pt x="66" y="84"/>
                  </a:lnTo>
                  <a:lnTo>
                    <a:pt x="60" y="86"/>
                  </a:lnTo>
                  <a:lnTo>
                    <a:pt x="50" y="86"/>
                  </a:lnTo>
                  <a:lnTo>
                    <a:pt x="40" y="80"/>
                  </a:lnTo>
                  <a:lnTo>
                    <a:pt x="30" y="72"/>
                  </a:lnTo>
                  <a:lnTo>
                    <a:pt x="30" y="72"/>
                  </a:lnTo>
                  <a:lnTo>
                    <a:pt x="24" y="66"/>
                  </a:lnTo>
                  <a:lnTo>
                    <a:pt x="20" y="56"/>
                  </a:lnTo>
                  <a:lnTo>
                    <a:pt x="10" y="32"/>
                  </a:lnTo>
                  <a:lnTo>
                    <a:pt x="0" y="0"/>
                  </a:lnTo>
                  <a:lnTo>
                    <a:pt x="0" y="0"/>
                  </a:lnTo>
                  <a:lnTo>
                    <a:pt x="30" y="14"/>
                  </a:lnTo>
                  <a:lnTo>
                    <a:pt x="52" y="28"/>
                  </a:lnTo>
                  <a:lnTo>
                    <a:pt x="62" y="34"/>
                  </a:lnTo>
                  <a:lnTo>
                    <a:pt x="68" y="40"/>
                  </a:lnTo>
                  <a:lnTo>
                    <a:pt x="68" y="40"/>
                  </a:lnTo>
                  <a:close/>
                </a:path>
              </a:pathLst>
            </a:custGeom>
            <a:solidFill>
              <a:srgbClr val="2EA7E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87" name="Freeform 463"/>
            <p:cNvSpPr>
              <a:spLocks/>
            </p:cNvSpPr>
            <p:nvPr/>
          </p:nvSpPr>
          <p:spPr bwMode="auto">
            <a:xfrm>
              <a:off x="2108200" y="5418137"/>
              <a:ext cx="123825" cy="133350"/>
            </a:xfrm>
            <a:custGeom>
              <a:avLst/>
              <a:gdLst/>
              <a:ahLst/>
              <a:cxnLst>
                <a:cxn ang="0">
                  <a:pos x="68" y="40"/>
                </a:cxn>
                <a:cxn ang="0">
                  <a:pos x="68" y="40"/>
                </a:cxn>
                <a:cxn ang="0">
                  <a:pos x="74" y="50"/>
                </a:cxn>
                <a:cxn ang="0">
                  <a:pos x="78" y="62"/>
                </a:cxn>
                <a:cxn ang="0">
                  <a:pos x="76" y="72"/>
                </a:cxn>
                <a:cxn ang="0">
                  <a:pos x="74" y="76"/>
                </a:cxn>
                <a:cxn ang="0">
                  <a:pos x="70" y="80"/>
                </a:cxn>
                <a:cxn ang="0">
                  <a:pos x="70" y="80"/>
                </a:cxn>
                <a:cxn ang="0">
                  <a:pos x="66" y="84"/>
                </a:cxn>
                <a:cxn ang="0">
                  <a:pos x="60" y="84"/>
                </a:cxn>
                <a:cxn ang="0">
                  <a:pos x="50" y="84"/>
                </a:cxn>
                <a:cxn ang="0">
                  <a:pos x="40" y="80"/>
                </a:cxn>
                <a:cxn ang="0">
                  <a:pos x="30" y="72"/>
                </a:cxn>
                <a:cxn ang="0">
                  <a:pos x="30" y="72"/>
                </a:cxn>
                <a:cxn ang="0">
                  <a:pos x="24" y="66"/>
                </a:cxn>
                <a:cxn ang="0">
                  <a:pos x="20" y="56"/>
                </a:cxn>
                <a:cxn ang="0">
                  <a:pos x="10" y="3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30" y="14"/>
                </a:cxn>
                <a:cxn ang="0">
                  <a:pos x="52" y="28"/>
                </a:cxn>
                <a:cxn ang="0">
                  <a:pos x="62" y="34"/>
                </a:cxn>
                <a:cxn ang="0">
                  <a:pos x="68" y="40"/>
                </a:cxn>
                <a:cxn ang="0">
                  <a:pos x="68" y="40"/>
                </a:cxn>
              </a:cxnLst>
              <a:rect l="0" t="0" r="r" b="b"/>
              <a:pathLst>
                <a:path w="78" h="84">
                  <a:moveTo>
                    <a:pt x="68" y="40"/>
                  </a:moveTo>
                  <a:lnTo>
                    <a:pt x="68" y="40"/>
                  </a:lnTo>
                  <a:lnTo>
                    <a:pt x="74" y="50"/>
                  </a:lnTo>
                  <a:lnTo>
                    <a:pt x="78" y="62"/>
                  </a:lnTo>
                  <a:lnTo>
                    <a:pt x="76" y="72"/>
                  </a:lnTo>
                  <a:lnTo>
                    <a:pt x="74" y="76"/>
                  </a:lnTo>
                  <a:lnTo>
                    <a:pt x="70" y="80"/>
                  </a:lnTo>
                  <a:lnTo>
                    <a:pt x="70" y="80"/>
                  </a:lnTo>
                  <a:lnTo>
                    <a:pt x="66" y="84"/>
                  </a:lnTo>
                  <a:lnTo>
                    <a:pt x="60" y="84"/>
                  </a:lnTo>
                  <a:lnTo>
                    <a:pt x="50" y="84"/>
                  </a:lnTo>
                  <a:lnTo>
                    <a:pt x="40" y="80"/>
                  </a:lnTo>
                  <a:lnTo>
                    <a:pt x="30" y="72"/>
                  </a:lnTo>
                  <a:lnTo>
                    <a:pt x="30" y="72"/>
                  </a:lnTo>
                  <a:lnTo>
                    <a:pt x="24" y="66"/>
                  </a:lnTo>
                  <a:lnTo>
                    <a:pt x="20" y="56"/>
                  </a:lnTo>
                  <a:lnTo>
                    <a:pt x="10" y="30"/>
                  </a:lnTo>
                  <a:lnTo>
                    <a:pt x="0" y="0"/>
                  </a:lnTo>
                  <a:lnTo>
                    <a:pt x="0" y="0"/>
                  </a:lnTo>
                  <a:lnTo>
                    <a:pt x="30" y="14"/>
                  </a:lnTo>
                  <a:lnTo>
                    <a:pt x="52" y="28"/>
                  </a:lnTo>
                  <a:lnTo>
                    <a:pt x="62" y="34"/>
                  </a:lnTo>
                  <a:lnTo>
                    <a:pt x="68" y="40"/>
                  </a:lnTo>
                  <a:lnTo>
                    <a:pt x="68" y="40"/>
                  </a:lnTo>
                  <a:close/>
                </a:path>
              </a:pathLst>
            </a:custGeom>
            <a:solidFill>
              <a:srgbClr val="2EA7E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1488" name="Rectangle 464"/>
          <p:cNvSpPr>
            <a:spLocks noChangeArrowheads="1"/>
          </p:cNvSpPr>
          <p:nvPr/>
        </p:nvSpPr>
        <p:spPr bwMode="auto">
          <a:xfrm>
            <a:off x="1581150" y="5938838"/>
            <a:ext cx="4667945" cy="8002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5200" b="0" i="0" u="none" strike="noStrike" cap="none" normalizeH="0" baseline="0" dirty="0" smtClean="0">
                <a:ln>
                  <a:noFill/>
                </a:ln>
                <a:solidFill>
                  <a:srgbClr val="2EA7E0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サービス実施中</a:t>
            </a:r>
            <a:endParaRPr kumimoji="1" lang="ja-JP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1489" name="Freeform 465"/>
          <p:cNvSpPr>
            <a:spLocks/>
          </p:cNvSpPr>
          <p:nvPr/>
        </p:nvSpPr>
        <p:spPr bwMode="auto">
          <a:xfrm>
            <a:off x="342900" y="8523288"/>
            <a:ext cx="4686300" cy="1984375"/>
          </a:xfrm>
          <a:custGeom>
            <a:avLst/>
            <a:gdLst/>
            <a:ahLst/>
            <a:cxnLst>
              <a:cxn ang="0">
                <a:pos x="2952" y="1154"/>
              </a:cxn>
              <a:cxn ang="0">
                <a:pos x="2952" y="1154"/>
              </a:cxn>
              <a:cxn ang="0">
                <a:pos x="2950" y="1174"/>
              </a:cxn>
              <a:cxn ang="0">
                <a:pos x="2944" y="1192"/>
              </a:cxn>
              <a:cxn ang="0">
                <a:pos x="2936" y="1208"/>
              </a:cxn>
              <a:cxn ang="0">
                <a:pos x="2924" y="1222"/>
              </a:cxn>
              <a:cxn ang="0">
                <a:pos x="2910" y="1234"/>
              </a:cxn>
              <a:cxn ang="0">
                <a:pos x="2894" y="1242"/>
              </a:cxn>
              <a:cxn ang="0">
                <a:pos x="2876" y="1248"/>
              </a:cxn>
              <a:cxn ang="0">
                <a:pos x="2856" y="1250"/>
              </a:cxn>
              <a:cxn ang="0">
                <a:pos x="96" y="1250"/>
              </a:cxn>
              <a:cxn ang="0">
                <a:pos x="96" y="1250"/>
              </a:cxn>
              <a:cxn ang="0">
                <a:pos x="76" y="1248"/>
              </a:cxn>
              <a:cxn ang="0">
                <a:pos x="58" y="1242"/>
              </a:cxn>
              <a:cxn ang="0">
                <a:pos x="42" y="1234"/>
              </a:cxn>
              <a:cxn ang="0">
                <a:pos x="28" y="1222"/>
              </a:cxn>
              <a:cxn ang="0">
                <a:pos x="16" y="1208"/>
              </a:cxn>
              <a:cxn ang="0">
                <a:pos x="8" y="1192"/>
              </a:cxn>
              <a:cxn ang="0">
                <a:pos x="2" y="1174"/>
              </a:cxn>
              <a:cxn ang="0">
                <a:pos x="0" y="1154"/>
              </a:cxn>
              <a:cxn ang="0">
                <a:pos x="0" y="96"/>
              </a:cxn>
              <a:cxn ang="0">
                <a:pos x="0" y="96"/>
              </a:cxn>
              <a:cxn ang="0">
                <a:pos x="2" y="76"/>
              </a:cxn>
              <a:cxn ang="0">
                <a:pos x="8" y="58"/>
              </a:cxn>
              <a:cxn ang="0">
                <a:pos x="16" y="42"/>
              </a:cxn>
              <a:cxn ang="0">
                <a:pos x="28" y="28"/>
              </a:cxn>
              <a:cxn ang="0">
                <a:pos x="42" y="16"/>
              </a:cxn>
              <a:cxn ang="0">
                <a:pos x="58" y="8"/>
              </a:cxn>
              <a:cxn ang="0">
                <a:pos x="76" y="2"/>
              </a:cxn>
              <a:cxn ang="0">
                <a:pos x="96" y="0"/>
              </a:cxn>
              <a:cxn ang="0">
                <a:pos x="2856" y="0"/>
              </a:cxn>
              <a:cxn ang="0">
                <a:pos x="2856" y="0"/>
              </a:cxn>
              <a:cxn ang="0">
                <a:pos x="2876" y="2"/>
              </a:cxn>
              <a:cxn ang="0">
                <a:pos x="2894" y="8"/>
              </a:cxn>
              <a:cxn ang="0">
                <a:pos x="2910" y="16"/>
              </a:cxn>
              <a:cxn ang="0">
                <a:pos x="2924" y="28"/>
              </a:cxn>
              <a:cxn ang="0">
                <a:pos x="2936" y="42"/>
              </a:cxn>
              <a:cxn ang="0">
                <a:pos x="2944" y="58"/>
              </a:cxn>
              <a:cxn ang="0">
                <a:pos x="2950" y="76"/>
              </a:cxn>
              <a:cxn ang="0">
                <a:pos x="2952" y="96"/>
              </a:cxn>
              <a:cxn ang="0">
                <a:pos x="2952" y="1154"/>
              </a:cxn>
            </a:cxnLst>
            <a:rect l="0" t="0" r="r" b="b"/>
            <a:pathLst>
              <a:path w="2952" h="1250">
                <a:moveTo>
                  <a:pt x="2952" y="1154"/>
                </a:moveTo>
                <a:lnTo>
                  <a:pt x="2952" y="1154"/>
                </a:lnTo>
                <a:lnTo>
                  <a:pt x="2950" y="1174"/>
                </a:lnTo>
                <a:lnTo>
                  <a:pt x="2944" y="1192"/>
                </a:lnTo>
                <a:lnTo>
                  <a:pt x="2936" y="1208"/>
                </a:lnTo>
                <a:lnTo>
                  <a:pt x="2924" y="1222"/>
                </a:lnTo>
                <a:lnTo>
                  <a:pt x="2910" y="1234"/>
                </a:lnTo>
                <a:lnTo>
                  <a:pt x="2894" y="1242"/>
                </a:lnTo>
                <a:lnTo>
                  <a:pt x="2876" y="1248"/>
                </a:lnTo>
                <a:lnTo>
                  <a:pt x="2856" y="1250"/>
                </a:lnTo>
                <a:lnTo>
                  <a:pt x="96" y="1250"/>
                </a:lnTo>
                <a:lnTo>
                  <a:pt x="96" y="1250"/>
                </a:lnTo>
                <a:lnTo>
                  <a:pt x="76" y="1248"/>
                </a:lnTo>
                <a:lnTo>
                  <a:pt x="58" y="1242"/>
                </a:lnTo>
                <a:lnTo>
                  <a:pt x="42" y="1234"/>
                </a:lnTo>
                <a:lnTo>
                  <a:pt x="28" y="1222"/>
                </a:lnTo>
                <a:lnTo>
                  <a:pt x="16" y="1208"/>
                </a:lnTo>
                <a:lnTo>
                  <a:pt x="8" y="1192"/>
                </a:lnTo>
                <a:lnTo>
                  <a:pt x="2" y="1174"/>
                </a:lnTo>
                <a:lnTo>
                  <a:pt x="0" y="1154"/>
                </a:lnTo>
                <a:lnTo>
                  <a:pt x="0" y="96"/>
                </a:lnTo>
                <a:lnTo>
                  <a:pt x="0" y="96"/>
                </a:lnTo>
                <a:lnTo>
                  <a:pt x="2" y="76"/>
                </a:lnTo>
                <a:lnTo>
                  <a:pt x="8" y="58"/>
                </a:lnTo>
                <a:lnTo>
                  <a:pt x="16" y="42"/>
                </a:lnTo>
                <a:lnTo>
                  <a:pt x="28" y="28"/>
                </a:lnTo>
                <a:lnTo>
                  <a:pt x="42" y="16"/>
                </a:lnTo>
                <a:lnTo>
                  <a:pt x="58" y="8"/>
                </a:lnTo>
                <a:lnTo>
                  <a:pt x="76" y="2"/>
                </a:lnTo>
                <a:lnTo>
                  <a:pt x="96" y="0"/>
                </a:lnTo>
                <a:lnTo>
                  <a:pt x="2856" y="0"/>
                </a:lnTo>
                <a:lnTo>
                  <a:pt x="2856" y="0"/>
                </a:lnTo>
                <a:lnTo>
                  <a:pt x="2876" y="2"/>
                </a:lnTo>
                <a:lnTo>
                  <a:pt x="2894" y="8"/>
                </a:lnTo>
                <a:lnTo>
                  <a:pt x="2910" y="16"/>
                </a:lnTo>
                <a:lnTo>
                  <a:pt x="2924" y="28"/>
                </a:lnTo>
                <a:lnTo>
                  <a:pt x="2936" y="42"/>
                </a:lnTo>
                <a:lnTo>
                  <a:pt x="2944" y="58"/>
                </a:lnTo>
                <a:lnTo>
                  <a:pt x="2950" y="76"/>
                </a:lnTo>
                <a:lnTo>
                  <a:pt x="2952" y="96"/>
                </a:lnTo>
                <a:lnTo>
                  <a:pt x="2952" y="1154"/>
                </a:lnTo>
                <a:close/>
              </a:path>
            </a:pathLst>
          </a:custGeom>
          <a:solidFill>
            <a:srgbClr val="FFFFFF"/>
          </a:solidFill>
          <a:ln w="38100">
            <a:solidFill>
              <a:srgbClr val="2EA7E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90" name="Freeform 466"/>
          <p:cNvSpPr>
            <a:spLocks/>
          </p:cNvSpPr>
          <p:nvPr/>
        </p:nvSpPr>
        <p:spPr bwMode="auto">
          <a:xfrm>
            <a:off x="5286375" y="8523288"/>
            <a:ext cx="2139950" cy="1984375"/>
          </a:xfrm>
          <a:custGeom>
            <a:avLst/>
            <a:gdLst/>
            <a:ahLst/>
            <a:cxnLst>
              <a:cxn ang="0">
                <a:pos x="1348" y="1154"/>
              </a:cxn>
              <a:cxn ang="0">
                <a:pos x="1348" y="1154"/>
              </a:cxn>
              <a:cxn ang="0">
                <a:pos x="1346" y="1174"/>
              </a:cxn>
              <a:cxn ang="0">
                <a:pos x="1340" y="1192"/>
              </a:cxn>
              <a:cxn ang="0">
                <a:pos x="1330" y="1208"/>
              </a:cxn>
              <a:cxn ang="0">
                <a:pos x="1318" y="1222"/>
              </a:cxn>
              <a:cxn ang="0">
                <a:pos x="1302" y="1234"/>
              </a:cxn>
              <a:cxn ang="0">
                <a:pos x="1284" y="1242"/>
              </a:cxn>
              <a:cxn ang="0">
                <a:pos x="1264" y="1248"/>
              </a:cxn>
              <a:cxn ang="0">
                <a:pos x="1244" y="1250"/>
              </a:cxn>
              <a:cxn ang="0">
                <a:pos x="106" y="1250"/>
              </a:cxn>
              <a:cxn ang="0">
                <a:pos x="106" y="1250"/>
              </a:cxn>
              <a:cxn ang="0">
                <a:pos x="86" y="1248"/>
              </a:cxn>
              <a:cxn ang="0">
                <a:pos x="66" y="1242"/>
              </a:cxn>
              <a:cxn ang="0">
                <a:pos x="48" y="1234"/>
              </a:cxn>
              <a:cxn ang="0">
                <a:pos x="32" y="1222"/>
              </a:cxn>
              <a:cxn ang="0">
                <a:pos x="18" y="1208"/>
              </a:cxn>
              <a:cxn ang="0">
                <a:pos x="8" y="1192"/>
              </a:cxn>
              <a:cxn ang="0">
                <a:pos x="2" y="1174"/>
              </a:cxn>
              <a:cxn ang="0">
                <a:pos x="0" y="1154"/>
              </a:cxn>
              <a:cxn ang="0">
                <a:pos x="0" y="96"/>
              </a:cxn>
              <a:cxn ang="0">
                <a:pos x="0" y="96"/>
              </a:cxn>
              <a:cxn ang="0">
                <a:pos x="2" y="76"/>
              </a:cxn>
              <a:cxn ang="0">
                <a:pos x="8" y="58"/>
              </a:cxn>
              <a:cxn ang="0">
                <a:pos x="18" y="42"/>
              </a:cxn>
              <a:cxn ang="0">
                <a:pos x="32" y="28"/>
              </a:cxn>
              <a:cxn ang="0">
                <a:pos x="48" y="16"/>
              </a:cxn>
              <a:cxn ang="0">
                <a:pos x="66" y="8"/>
              </a:cxn>
              <a:cxn ang="0">
                <a:pos x="86" y="2"/>
              </a:cxn>
              <a:cxn ang="0">
                <a:pos x="106" y="0"/>
              </a:cxn>
              <a:cxn ang="0">
                <a:pos x="1244" y="0"/>
              </a:cxn>
              <a:cxn ang="0">
                <a:pos x="1244" y="0"/>
              </a:cxn>
              <a:cxn ang="0">
                <a:pos x="1264" y="2"/>
              </a:cxn>
              <a:cxn ang="0">
                <a:pos x="1284" y="8"/>
              </a:cxn>
              <a:cxn ang="0">
                <a:pos x="1302" y="16"/>
              </a:cxn>
              <a:cxn ang="0">
                <a:pos x="1318" y="28"/>
              </a:cxn>
              <a:cxn ang="0">
                <a:pos x="1330" y="42"/>
              </a:cxn>
              <a:cxn ang="0">
                <a:pos x="1340" y="58"/>
              </a:cxn>
              <a:cxn ang="0">
                <a:pos x="1346" y="76"/>
              </a:cxn>
              <a:cxn ang="0">
                <a:pos x="1348" y="96"/>
              </a:cxn>
              <a:cxn ang="0">
                <a:pos x="1348" y="1154"/>
              </a:cxn>
            </a:cxnLst>
            <a:rect l="0" t="0" r="r" b="b"/>
            <a:pathLst>
              <a:path w="1348" h="1250">
                <a:moveTo>
                  <a:pt x="1348" y="1154"/>
                </a:moveTo>
                <a:lnTo>
                  <a:pt x="1348" y="1154"/>
                </a:lnTo>
                <a:lnTo>
                  <a:pt x="1346" y="1174"/>
                </a:lnTo>
                <a:lnTo>
                  <a:pt x="1340" y="1192"/>
                </a:lnTo>
                <a:lnTo>
                  <a:pt x="1330" y="1208"/>
                </a:lnTo>
                <a:lnTo>
                  <a:pt x="1318" y="1222"/>
                </a:lnTo>
                <a:lnTo>
                  <a:pt x="1302" y="1234"/>
                </a:lnTo>
                <a:lnTo>
                  <a:pt x="1284" y="1242"/>
                </a:lnTo>
                <a:lnTo>
                  <a:pt x="1264" y="1248"/>
                </a:lnTo>
                <a:lnTo>
                  <a:pt x="1244" y="1250"/>
                </a:lnTo>
                <a:lnTo>
                  <a:pt x="106" y="1250"/>
                </a:lnTo>
                <a:lnTo>
                  <a:pt x="106" y="1250"/>
                </a:lnTo>
                <a:lnTo>
                  <a:pt x="86" y="1248"/>
                </a:lnTo>
                <a:lnTo>
                  <a:pt x="66" y="1242"/>
                </a:lnTo>
                <a:lnTo>
                  <a:pt x="48" y="1234"/>
                </a:lnTo>
                <a:lnTo>
                  <a:pt x="32" y="1222"/>
                </a:lnTo>
                <a:lnTo>
                  <a:pt x="18" y="1208"/>
                </a:lnTo>
                <a:lnTo>
                  <a:pt x="8" y="1192"/>
                </a:lnTo>
                <a:lnTo>
                  <a:pt x="2" y="1174"/>
                </a:lnTo>
                <a:lnTo>
                  <a:pt x="0" y="1154"/>
                </a:lnTo>
                <a:lnTo>
                  <a:pt x="0" y="96"/>
                </a:lnTo>
                <a:lnTo>
                  <a:pt x="0" y="96"/>
                </a:lnTo>
                <a:lnTo>
                  <a:pt x="2" y="76"/>
                </a:lnTo>
                <a:lnTo>
                  <a:pt x="8" y="58"/>
                </a:lnTo>
                <a:lnTo>
                  <a:pt x="18" y="42"/>
                </a:lnTo>
                <a:lnTo>
                  <a:pt x="32" y="28"/>
                </a:lnTo>
                <a:lnTo>
                  <a:pt x="48" y="16"/>
                </a:lnTo>
                <a:lnTo>
                  <a:pt x="66" y="8"/>
                </a:lnTo>
                <a:lnTo>
                  <a:pt x="86" y="2"/>
                </a:lnTo>
                <a:lnTo>
                  <a:pt x="106" y="0"/>
                </a:lnTo>
                <a:lnTo>
                  <a:pt x="1244" y="0"/>
                </a:lnTo>
                <a:lnTo>
                  <a:pt x="1244" y="0"/>
                </a:lnTo>
                <a:lnTo>
                  <a:pt x="1264" y="2"/>
                </a:lnTo>
                <a:lnTo>
                  <a:pt x="1284" y="8"/>
                </a:lnTo>
                <a:lnTo>
                  <a:pt x="1302" y="16"/>
                </a:lnTo>
                <a:lnTo>
                  <a:pt x="1318" y="28"/>
                </a:lnTo>
                <a:lnTo>
                  <a:pt x="1330" y="42"/>
                </a:lnTo>
                <a:lnTo>
                  <a:pt x="1340" y="58"/>
                </a:lnTo>
                <a:lnTo>
                  <a:pt x="1346" y="76"/>
                </a:lnTo>
                <a:lnTo>
                  <a:pt x="1348" y="96"/>
                </a:lnTo>
                <a:lnTo>
                  <a:pt x="1348" y="1154"/>
                </a:lnTo>
                <a:close/>
              </a:path>
            </a:pathLst>
          </a:custGeom>
          <a:solidFill>
            <a:srgbClr val="FFFFFF"/>
          </a:solidFill>
          <a:ln w="38100">
            <a:solidFill>
              <a:srgbClr val="2EA7E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dirty="0"/>
          </a:p>
        </p:txBody>
      </p:sp>
      <p:grpSp>
        <p:nvGrpSpPr>
          <p:cNvPr id="5" name="グループ化 555"/>
          <p:cNvGrpSpPr/>
          <p:nvPr/>
        </p:nvGrpSpPr>
        <p:grpSpPr>
          <a:xfrm>
            <a:off x="622300" y="8802688"/>
            <a:ext cx="390525" cy="323850"/>
            <a:chOff x="622300" y="8802688"/>
            <a:chExt cx="390525" cy="323850"/>
          </a:xfrm>
        </p:grpSpPr>
        <p:sp>
          <p:nvSpPr>
            <p:cNvPr id="1491" name="Freeform 467"/>
            <p:cNvSpPr>
              <a:spLocks/>
            </p:cNvSpPr>
            <p:nvPr/>
          </p:nvSpPr>
          <p:spPr bwMode="auto">
            <a:xfrm>
              <a:off x="622300" y="8802688"/>
              <a:ext cx="130175" cy="130175"/>
            </a:xfrm>
            <a:custGeom>
              <a:avLst/>
              <a:gdLst/>
              <a:ahLst/>
              <a:cxnLst>
                <a:cxn ang="0">
                  <a:pos x="82" y="42"/>
                </a:cxn>
                <a:cxn ang="0">
                  <a:pos x="82" y="42"/>
                </a:cxn>
                <a:cxn ang="0">
                  <a:pos x="82" y="50"/>
                </a:cxn>
                <a:cxn ang="0">
                  <a:pos x="80" y="58"/>
                </a:cxn>
                <a:cxn ang="0">
                  <a:pos x="76" y="64"/>
                </a:cxn>
                <a:cxn ang="0">
                  <a:pos x="70" y="70"/>
                </a:cxn>
                <a:cxn ang="0">
                  <a:pos x="64" y="76"/>
                </a:cxn>
                <a:cxn ang="0">
                  <a:pos x="58" y="80"/>
                </a:cxn>
                <a:cxn ang="0">
                  <a:pos x="50" y="82"/>
                </a:cxn>
                <a:cxn ang="0">
                  <a:pos x="42" y="82"/>
                </a:cxn>
                <a:cxn ang="0">
                  <a:pos x="42" y="82"/>
                </a:cxn>
                <a:cxn ang="0">
                  <a:pos x="34" y="82"/>
                </a:cxn>
                <a:cxn ang="0">
                  <a:pos x="26" y="80"/>
                </a:cxn>
                <a:cxn ang="0">
                  <a:pos x="18" y="76"/>
                </a:cxn>
                <a:cxn ang="0">
                  <a:pos x="12" y="70"/>
                </a:cxn>
                <a:cxn ang="0">
                  <a:pos x="8" y="64"/>
                </a:cxn>
                <a:cxn ang="0">
                  <a:pos x="4" y="58"/>
                </a:cxn>
                <a:cxn ang="0">
                  <a:pos x="2" y="50"/>
                </a:cxn>
                <a:cxn ang="0">
                  <a:pos x="0" y="42"/>
                </a:cxn>
                <a:cxn ang="0">
                  <a:pos x="0" y="42"/>
                </a:cxn>
                <a:cxn ang="0">
                  <a:pos x="2" y="34"/>
                </a:cxn>
                <a:cxn ang="0">
                  <a:pos x="4" y="26"/>
                </a:cxn>
                <a:cxn ang="0">
                  <a:pos x="8" y="18"/>
                </a:cxn>
                <a:cxn ang="0">
                  <a:pos x="12" y="12"/>
                </a:cxn>
                <a:cxn ang="0">
                  <a:pos x="18" y="8"/>
                </a:cxn>
                <a:cxn ang="0">
                  <a:pos x="26" y="4"/>
                </a:cxn>
                <a:cxn ang="0">
                  <a:pos x="34" y="2"/>
                </a:cxn>
                <a:cxn ang="0">
                  <a:pos x="42" y="0"/>
                </a:cxn>
                <a:cxn ang="0">
                  <a:pos x="42" y="0"/>
                </a:cxn>
                <a:cxn ang="0">
                  <a:pos x="50" y="2"/>
                </a:cxn>
                <a:cxn ang="0">
                  <a:pos x="58" y="4"/>
                </a:cxn>
                <a:cxn ang="0">
                  <a:pos x="64" y="8"/>
                </a:cxn>
                <a:cxn ang="0">
                  <a:pos x="70" y="12"/>
                </a:cxn>
                <a:cxn ang="0">
                  <a:pos x="76" y="18"/>
                </a:cxn>
                <a:cxn ang="0">
                  <a:pos x="80" y="26"/>
                </a:cxn>
                <a:cxn ang="0">
                  <a:pos x="82" y="34"/>
                </a:cxn>
                <a:cxn ang="0">
                  <a:pos x="82" y="42"/>
                </a:cxn>
                <a:cxn ang="0">
                  <a:pos x="82" y="42"/>
                </a:cxn>
              </a:cxnLst>
              <a:rect l="0" t="0" r="r" b="b"/>
              <a:pathLst>
                <a:path w="82" h="82">
                  <a:moveTo>
                    <a:pt x="82" y="42"/>
                  </a:moveTo>
                  <a:lnTo>
                    <a:pt x="82" y="42"/>
                  </a:lnTo>
                  <a:lnTo>
                    <a:pt x="82" y="50"/>
                  </a:lnTo>
                  <a:lnTo>
                    <a:pt x="80" y="58"/>
                  </a:lnTo>
                  <a:lnTo>
                    <a:pt x="76" y="64"/>
                  </a:lnTo>
                  <a:lnTo>
                    <a:pt x="70" y="70"/>
                  </a:lnTo>
                  <a:lnTo>
                    <a:pt x="64" y="76"/>
                  </a:lnTo>
                  <a:lnTo>
                    <a:pt x="58" y="80"/>
                  </a:lnTo>
                  <a:lnTo>
                    <a:pt x="50" y="82"/>
                  </a:lnTo>
                  <a:lnTo>
                    <a:pt x="42" y="82"/>
                  </a:lnTo>
                  <a:lnTo>
                    <a:pt x="42" y="82"/>
                  </a:lnTo>
                  <a:lnTo>
                    <a:pt x="34" y="82"/>
                  </a:lnTo>
                  <a:lnTo>
                    <a:pt x="26" y="80"/>
                  </a:lnTo>
                  <a:lnTo>
                    <a:pt x="18" y="76"/>
                  </a:lnTo>
                  <a:lnTo>
                    <a:pt x="12" y="70"/>
                  </a:lnTo>
                  <a:lnTo>
                    <a:pt x="8" y="64"/>
                  </a:lnTo>
                  <a:lnTo>
                    <a:pt x="4" y="58"/>
                  </a:lnTo>
                  <a:lnTo>
                    <a:pt x="2" y="50"/>
                  </a:lnTo>
                  <a:lnTo>
                    <a:pt x="0" y="42"/>
                  </a:lnTo>
                  <a:lnTo>
                    <a:pt x="0" y="42"/>
                  </a:lnTo>
                  <a:lnTo>
                    <a:pt x="2" y="34"/>
                  </a:lnTo>
                  <a:lnTo>
                    <a:pt x="4" y="26"/>
                  </a:lnTo>
                  <a:lnTo>
                    <a:pt x="8" y="18"/>
                  </a:lnTo>
                  <a:lnTo>
                    <a:pt x="12" y="12"/>
                  </a:lnTo>
                  <a:lnTo>
                    <a:pt x="18" y="8"/>
                  </a:lnTo>
                  <a:lnTo>
                    <a:pt x="26" y="4"/>
                  </a:lnTo>
                  <a:lnTo>
                    <a:pt x="34" y="2"/>
                  </a:lnTo>
                  <a:lnTo>
                    <a:pt x="42" y="0"/>
                  </a:lnTo>
                  <a:lnTo>
                    <a:pt x="42" y="0"/>
                  </a:lnTo>
                  <a:lnTo>
                    <a:pt x="50" y="2"/>
                  </a:lnTo>
                  <a:lnTo>
                    <a:pt x="58" y="4"/>
                  </a:lnTo>
                  <a:lnTo>
                    <a:pt x="64" y="8"/>
                  </a:lnTo>
                  <a:lnTo>
                    <a:pt x="70" y="12"/>
                  </a:lnTo>
                  <a:lnTo>
                    <a:pt x="76" y="18"/>
                  </a:lnTo>
                  <a:lnTo>
                    <a:pt x="80" y="26"/>
                  </a:lnTo>
                  <a:lnTo>
                    <a:pt x="82" y="34"/>
                  </a:lnTo>
                  <a:lnTo>
                    <a:pt x="82" y="42"/>
                  </a:lnTo>
                  <a:lnTo>
                    <a:pt x="82" y="42"/>
                  </a:lnTo>
                  <a:close/>
                </a:path>
              </a:pathLst>
            </a:custGeom>
            <a:solidFill>
              <a:srgbClr val="8FC31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92" name="Freeform 468"/>
            <p:cNvSpPr>
              <a:spLocks/>
            </p:cNvSpPr>
            <p:nvPr/>
          </p:nvSpPr>
          <p:spPr bwMode="auto">
            <a:xfrm>
              <a:off x="882650" y="8802688"/>
              <a:ext cx="130175" cy="130175"/>
            </a:xfrm>
            <a:custGeom>
              <a:avLst/>
              <a:gdLst/>
              <a:ahLst/>
              <a:cxnLst>
                <a:cxn ang="0">
                  <a:pos x="82" y="42"/>
                </a:cxn>
                <a:cxn ang="0">
                  <a:pos x="82" y="42"/>
                </a:cxn>
                <a:cxn ang="0">
                  <a:pos x="82" y="50"/>
                </a:cxn>
                <a:cxn ang="0">
                  <a:pos x="78" y="58"/>
                </a:cxn>
                <a:cxn ang="0">
                  <a:pos x="76" y="64"/>
                </a:cxn>
                <a:cxn ang="0">
                  <a:pos x="70" y="70"/>
                </a:cxn>
                <a:cxn ang="0">
                  <a:pos x="64" y="76"/>
                </a:cxn>
                <a:cxn ang="0">
                  <a:pos x="58" y="80"/>
                </a:cxn>
                <a:cxn ang="0">
                  <a:pos x="50" y="82"/>
                </a:cxn>
                <a:cxn ang="0">
                  <a:pos x="42" y="82"/>
                </a:cxn>
                <a:cxn ang="0">
                  <a:pos x="42" y="82"/>
                </a:cxn>
                <a:cxn ang="0">
                  <a:pos x="34" y="82"/>
                </a:cxn>
                <a:cxn ang="0">
                  <a:pos x="26" y="80"/>
                </a:cxn>
                <a:cxn ang="0">
                  <a:pos x="18" y="76"/>
                </a:cxn>
                <a:cxn ang="0">
                  <a:pos x="12" y="70"/>
                </a:cxn>
                <a:cxn ang="0">
                  <a:pos x="8" y="64"/>
                </a:cxn>
                <a:cxn ang="0">
                  <a:pos x="4" y="58"/>
                </a:cxn>
                <a:cxn ang="0">
                  <a:pos x="2" y="50"/>
                </a:cxn>
                <a:cxn ang="0">
                  <a:pos x="0" y="42"/>
                </a:cxn>
                <a:cxn ang="0">
                  <a:pos x="0" y="42"/>
                </a:cxn>
                <a:cxn ang="0">
                  <a:pos x="2" y="34"/>
                </a:cxn>
                <a:cxn ang="0">
                  <a:pos x="4" y="26"/>
                </a:cxn>
                <a:cxn ang="0">
                  <a:pos x="8" y="18"/>
                </a:cxn>
                <a:cxn ang="0">
                  <a:pos x="12" y="12"/>
                </a:cxn>
                <a:cxn ang="0">
                  <a:pos x="18" y="8"/>
                </a:cxn>
                <a:cxn ang="0">
                  <a:pos x="26" y="4"/>
                </a:cxn>
                <a:cxn ang="0">
                  <a:pos x="34" y="2"/>
                </a:cxn>
                <a:cxn ang="0">
                  <a:pos x="42" y="0"/>
                </a:cxn>
                <a:cxn ang="0">
                  <a:pos x="42" y="0"/>
                </a:cxn>
                <a:cxn ang="0">
                  <a:pos x="50" y="2"/>
                </a:cxn>
                <a:cxn ang="0">
                  <a:pos x="58" y="4"/>
                </a:cxn>
                <a:cxn ang="0">
                  <a:pos x="64" y="8"/>
                </a:cxn>
                <a:cxn ang="0">
                  <a:pos x="70" y="12"/>
                </a:cxn>
                <a:cxn ang="0">
                  <a:pos x="76" y="18"/>
                </a:cxn>
                <a:cxn ang="0">
                  <a:pos x="78" y="26"/>
                </a:cxn>
                <a:cxn ang="0">
                  <a:pos x="82" y="34"/>
                </a:cxn>
                <a:cxn ang="0">
                  <a:pos x="82" y="42"/>
                </a:cxn>
                <a:cxn ang="0">
                  <a:pos x="82" y="42"/>
                </a:cxn>
              </a:cxnLst>
              <a:rect l="0" t="0" r="r" b="b"/>
              <a:pathLst>
                <a:path w="82" h="82">
                  <a:moveTo>
                    <a:pt x="82" y="42"/>
                  </a:moveTo>
                  <a:lnTo>
                    <a:pt x="82" y="42"/>
                  </a:lnTo>
                  <a:lnTo>
                    <a:pt x="82" y="50"/>
                  </a:lnTo>
                  <a:lnTo>
                    <a:pt x="78" y="58"/>
                  </a:lnTo>
                  <a:lnTo>
                    <a:pt x="76" y="64"/>
                  </a:lnTo>
                  <a:lnTo>
                    <a:pt x="70" y="70"/>
                  </a:lnTo>
                  <a:lnTo>
                    <a:pt x="64" y="76"/>
                  </a:lnTo>
                  <a:lnTo>
                    <a:pt x="58" y="80"/>
                  </a:lnTo>
                  <a:lnTo>
                    <a:pt x="50" y="82"/>
                  </a:lnTo>
                  <a:lnTo>
                    <a:pt x="42" y="82"/>
                  </a:lnTo>
                  <a:lnTo>
                    <a:pt x="42" y="82"/>
                  </a:lnTo>
                  <a:lnTo>
                    <a:pt x="34" y="82"/>
                  </a:lnTo>
                  <a:lnTo>
                    <a:pt x="26" y="80"/>
                  </a:lnTo>
                  <a:lnTo>
                    <a:pt x="18" y="76"/>
                  </a:lnTo>
                  <a:lnTo>
                    <a:pt x="12" y="70"/>
                  </a:lnTo>
                  <a:lnTo>
                    <a:pt x="8" y="64"/>
                  </a:lnTo>
                  <a:lnTo>
                    <a:pt x="4" y="58"/>
                  </a:lnTo>
                  <a:lnTo>
                    <a:pt x="2" y="50"/>
                  </a:lnTo>
                  <a:lnTo>
                    <a:pt x="0" y="42"/>
                  </a:lnTo>
                  <a:lnTo>
                    <a:pt x="0" y="42"/>
                  </a:lnTo>
                  <a:lnTo>
                    <a:pt x="2" y="34"/>
                  </a:lnTo>
                  <a:lnTo>
                    <a:pt x="4" y="26"/>
                  </a:lnTo>
                  <a:lnTo>
                    <a:pt x="8" y="18"/>
                  </a:lnTo>
                  <a:lnTo>
                    <a:pt x="12" y="12"/>
                  </a:lnTo>
                  <a:lnTo>
                    <a:pt x="18" y="8"/>
                  </a:lnTo>
                  <a:lnTo>
                    <a:pt x="26" y="4"/>
                  </a:lnTo>
                  <a:lnTo>
                    <a:pt x="34" y="2"/>
                  </a:lnTo>
                  <a:lnTo>
                    <a:pt x="42" y="0"/>
                  </a:lnTo>
                  <a:lnTo>
                    <a:pt x="42" y="0"/>
                  </a:lnTo>
                  <a:lnTo>
                    <a:pt x="50" y="2"/>
                  </a:lnTo>
                  <a:lnTo>
                    <a:pt x="58" y="4"/>
                  </a:lnTo>
                  <a:lnTo>
                    <a:pt x="64" y="8"/>
                  </a:lnTo>
                  <a:lnTo>
                    <a:pt x="70" y="12"/>
                  </a:lnTo>
                  <a:lnTo>
                    <a:pt x="76" y="18"/>
                  </a:lnTo>
                  <a:lnTo>
                    <a:pt x="78" y="26"/>
                  </a:lnTo>
                  <a:lnTo>
                    <a:pt x="82" y="34"/>
                  </a:lnTo>
                  <a:lnTo>
                    <a:pt x="82" y="42"/>
                  </a:lnTo>
                  <a:lnTo>
                    <a:pt x="82" y="42"/>
                  </a:lnTo>
                  <a:close/>
                </a:path>
              </a:pathLst>
            </a:custGeom>
            <a:solidFill>
              <a:srgbClr val="8FC31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93" name="Freeform 469"/>
            <p:cNvSpPr>
              <a:spLocks/>
            </p:cNvSpPr>
            <p:nvPr/>
          </p:nvSpPr>
          <p:spPr bwMode="auto">
            <a:xfrm>
              <a:off x="622300" y="8869363"/>
              <a:ext cx="390525" cy="257175"/>
            </a:xfrm>
            <a:custGeom>
              <a:avLst/>
              <a:gdLst/>
              <a:ahLst/>
              <a:cxnLst>
                <a:cxn ang="0">
                  <a:pos x="246" y="82"/>
                </a:cxn>
                <a:cxn ang="0">
                  <a:pos x="246" y="82"/>
                </a:cxn>
                <a:cxn ang="0">
                  <a:pos x="246" y="90"/>
                </a:cxn>
                <a:cxn ang="0">
                  <a:pos x="244" y="98"/>
                </a:cxn>
                <a:cxn ang="0">
                  <a:pos x="236" y="112"/>
                </a:cxn>
                <a:cxn ang="0">
                  <a:pos x="226" y="126"/>
                </a:cxn>
                <a:cxn ang="0">
                  <a:pos x="210" y="138"/>
                </a:cxn>
                <a:cxn ang="0">
                  <a:pos x="192" y="148"/>
                </a:cxn>
                <a:cxn ang="0">
                  <a:pos x="172" y="156"/>
                </a:cxn>
                <a:cxn ang="0">
                  <a:pos x="148" y="162"/>
                </a:cxn>
                <a:cxn ang="0">
                  <a:pos x="124" y="162"/>
                </a:cxn>
                <a:cxn ang="0">
                  <a:pos x="124" y="162"/>
                </a:cxn>
                <a:cxn ang="0">
                  <a:pos x="98" y="162"/>
                </a:cxn>
                <a:cxn ang="0">
                  <a:pos x="76" y="156"/>
                </a:cxn>
                <a:cxn ang="0">
                  <a:pos x="54" y="148"/>
                </a:cxn>
                <a:cxn ang="0">
                  <a:pos x="36" y="138"/>
                </a:cxn>
                <a:cxn ang="0">
                  <a:pos x="22" y="126"/>
                </a:cxn>
                <a:cxn ang="0">
                  <a:pos x="10" y="112"/>
                </a:cxn>
                <a:cxn ang="0">
                  <a:pos x="4" y="98"/>
                </a:cxn>
                <a:cxn ang="0">
                  <a:pos x="2" y="90"/>
                </a:cxn>
                <a:cxn ang="0">
                  <a:pos x="0" y="82"/>
                </a:cxn>
                <a:cxn ang="0">
                  <a:pos x="0" y="82"/>
                </a:cxn>
                <a:cxn ang="0">
                  <a:pos x="2" y="72"/>
                </a:cxn>
                <a:cxn ang="0">
                  <a:pos x="4" y="64"/>
                </a:cxn>
                <a:cxn ang="0">
                  <a:pos x="10" y="50"/>
                </a:cxn>
                <a:cxn ang="0">
                  <a:pos x="22" y="36"/>
                </a:cxn>
                <a:cxn ang="0">
                  <a:pos x="36" y="24"/>
                </a:cxn>
                <a:cxn ang="0">
                  <a:pos x="54" y="14"/>
                </a:cxn>
                <a:cxn ang="0">
                  <a:pos x="76" y="6"/>
                </a:cxn>
                <a:cxn ang="0">
                  <a:pos x="98" y="0"/>
                </a:cxn>
                <a:cxn ang="0">
                  <a:pos x="124" y="0"/>
                </a:cxn>
                <a:cxn ang="0">
                  <a:pos x="124" y="0"/>
                </a:cxn>
                <a:cxn ang="0">
                  <a:pos x="148" y="0"/>
                </a:cxn>
                <a:cxn ang="0">
                  <a:pos x="172" y="6"/>
                </a:cxn>
                <a:cxn ang="0">
                  <a:pos x="192" y="14"/>
                </a:cxn>
                <a:cxn ang="0">
                  <a:pos x="210" y="24"/>
                </a:cxn>
                <a:cxn ang="0">
                  <a:pos x="226" y="36"/>
                </a:cxn>
                <a:cxn ang="0">
                  <a:pos x="236" y="50"/>
                </a:cxn>
                <a:cxn ang="0">
                  <a:pos x="244" y="64"/>
                </a:cxn>
                <a:cxn ang="0">
                  <a:pos x="246" y="72"/>
                </a:cxn>
                <a:cxn ang="0">
                  <a:pos x="246" y="82"/>
                </a:cxn>
                <a:cxn ang="0">
                  <a:pos x="246" y="82"/>
                </a:cxn>
              </a:cxnLst>
              <a:rect l="0" t="0" r="r" b="b"/>
              <a:pathLst>
                <a:path w="246" h="162">
                  <a:moveTo>
                    <a:pt x="246" y="82"/>
                  </a:moveTo>
                  <a:lnTo>
                    <a:pt x="246" y="82"/>
                  </a:lnTo>
                  <a:lnTo>
                    <a:pt x="246" y="90"/>
                  </a:lnTo>
                  <a:lnTo>
                    <a:pt x="244" y="98"/>
                  </a:lnTo>
                  <a:lnTo>
                    <a:pt x="236" y="112"/>
                  </a:lnTo>
                  <a:lnTo>
                    <a:pt x="226" y="126"/>
                  </a:lnTo>
                  <a:lnTo>
                    <a:pt x="210" y="138"/>
                  </a:lnTo>
                  <a:lnTo>
                    <a:pt x="192" y="148"/>
                  </a:lnTo>
                  <a:lnTo>
                    <a:pt x="172" y="156"/>
                  </a:lnTo>
                  <a:lnTo>
                    <a:pt x="148" y="162"/>
                  </a:lnTo>
                  <a:lnTo>
                    <a:pt x="124" y="162"/>
                  </a:lnTo>
                  <a:lnTo>
                    <a:pt x="124" y="162"/>
                  </a:lnTo>
                  <a:lnTo>
                    <a:pt x="98" y="162"/>
                  </a:lnTo>
                  <a:lnTo>
                    <a:pt x="76" y="156"/>
                  </a:lnTo>
                  <a:lnTo>
                    <a:pt x="54" y="148"/>
                  </a:lnTo>
                  <a:lnTo>
                    <a:pt x="36" y="138"/>
                  </a:lnTo>
                  <a:lnTo>
                    <a:pt x="22" y="126"/>
                  </a:lnTo>
                  <a:lnTo>
                    <a:pt x="10" y="112"/>
                  </a:lnTo>
                  <a:lnTo>
                    <a:pt x="4" y="98"/>
                  </a:lnTo>
                  <a:lnTo>
                    <a:pt x="2" y="90"/>
                  </a:lnTo>
                  <a:lnTo>
                    <a:pt x="0" y="82"/>
                  </a:lnTo>
                  <a:lnTo>
                    <a:pt x="0" y="82"/>
                  </a:lnTo>
                  <a:lnTo>
                    <a:pt x="2" y="72"/>
                  </a:lnTo>
                  <a:lnTo>
                    <a:pt x="4" y="64"/>
                  </a:lnTo>
                  <a:lnTo>
                    <a:pt x="10" y="50"/>
                  </a:lnTo>
                  <a:lnTo>
                    <a:pt x="22" y="36"/>
                  </a:lnTo>
                  <a:lnTo>
                    <a:pt x="36" y="24"/>
                  </a:lnTo>
                  <a:lnTo>
                    <a:pt x="54" y="14"/>
                  </a:lnTo>
                  <a:lnTo>
                    <a:pt x="76" y="6"/>
                  </a:lnTo>
                  <a:lnTo>
                    <a:pt x="98" y="0"/>
                  </a:lnTo>
                  <a:lnTo>
                    <a:pt x="124" y="0"/>
                  </a:lnTo>
                  <a:lnTo>
                    <a:pt x="124" y="0"/>
                  </a:lnTo>
                  <a:lnTo>
                    <a:pt x="148" y="0"/>
                  </a:lnTo>
                  <a:lnTo>
                    <a:pt x="172" y="6"/>
                  </a:lnTo>
                  <a:lnTo>
                    <a:pt x="192" y="14"/>
                  </a:lnTo>
                  <a:lnTo>
                    <a:pt x="210" y="24"/>
                  </a:lnTo>
                  <a:lnTo>
                    <a:pt x="226" y="36"/>
                  </a:lnTo>
                  <a:lnTo>
                    <a:pt x="236" y="50"/>
                  </a:lnTo>
                  <a:lnTo>
                    <a:pt x="244" y="64"/>
                  </a:lnTo>
                  <a:lnTo>
                    <a:pt x="246" y="72"/>
                  </a:lnTo>
                  <a:lnTo>
                    <a:pt x="246" y="82"/>
                  </a:lnTo>
                  <a:lnTo>
                    <a:pt x="246" y="82"/>
                  </a:lnTo>
                  <a:close/>
                </a:path>
              </a:pathLst>
            </a:custGeom>
            <a:solidFill>
              <a:srgbClr val="8FC31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94" name="Freeform 470"/>
            <p:cNvSpPr>
              <a:spLocks/>
            </p:cNvSpPr>
            <p:nvPr/>
          </p:nvSpPr>
          <p:spPr bwMode="auto">
            <a:xfrm>
              <a:off x="660400" y="8840788"/>
              <a:ext cx="66675" cy="66675"/>
            </a:xfrm>
            <a:custGeom>
              <a:avLst/>
              <a:gdLst/>
              <a:ahLst/>
              <a:cxnLst>
                <a:cxn ang="0">
                  <a:pos x="42" y="20"/>
                </a:cxn>
                <a:cxn ang="0">
                  <a:pos x="42" y="20"/>
                </a:cxn>
                <a:cxn ang="0">
                  <a:pos x="40" y="28"/>
                </a:cxn>
                <a:cxn ang="0">
                  <a:pos x="36" y="36"/>
                </a:cxn>
                <a:cxn ang="0">
                  <a:pos x="30" y="40"/>
                </a:cxn>
                <a:cxn ang="0">
                  <a:pos x="22" y="42"/>
                </a:cxn>
                <a:cxn ang="0">
                  <a:pos x="22" y="42"/>
                </a:cxn>
                <a:cxn ang="0">
                  <a:pos x="14" y="40"/>
                </a:cxn>
                <a:cxn ang="0">
                  <a:pos x="6" y="36"/>
                </a:cxn>
                <a:cxn ang="0">
                  <a:pos x="2" y="28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2" y="12"/>
                </a:cxn>
                <a:cxn ang="0">
                  <a:pos x="6" y="6"/>
                </a:cxn>
                <a:cxn ang="0">
                  <a:pos x="14" y="2"/>
                </a:cxn>
                <a:cxn ang="0">
                  <a:pos x="22" y="0"/>
                </a:cxn>
                <a:cxn ang="0">
                  <a:pos x="22" y="0"/>
                </a:cxn>
                <a:cxn ang="0">
                  <a:pos x="30" y="2"/>
                </a:cxn>
                <a:cxn ang="0">
                  <a:pos x="36" y="6"/>
                </a:cxn>
                <a:cxn ang="0">
                  <a:pos x="40" y="12"/>
                </a:cxn>
                <a:cxn ang="0">
                  <a:pos x="42" y="20"/>
                </a:cxn>
                <a:cxn ang="0">
                  <a:pos x="42" y="20"/>
                </a:cxn>
              </a:cxnLst>
              <a:rect l="0" t="0" r="r" b="b"/>
              <a:pathLst>
                <a:path w="42" h="42">
                  <a:moveTo>
                    <a:pt x="42" y="20"/>
                  </a:moveTo>
                  <a:lnTo>
                    <a:pt x="42" y="20"/>
                  </a:lnTo>
                  <a:lnTo>
                    <a:pt x="40" y="28"/>
                  </a:lnTo>
                  <a:lnTo>
                    <a:pt x="36" y="36"/>
                  </a:lnTo>
                  <a:lnTo>
                    <a:pt x="30" y="40"/>
                  </a:lnTo>
                  <a:lnTo>
                    <a:pt x="22" y="42"/>
                  </a:lnTo>
                  <a:lnTo>
                    <a:pt x="22" y="42"/>
                  </a:lnTo>
                  <a:lnTo>
                    <a:pt x="14" y="40"/>
                  </a:lnTo>
                  <a:lnTo>
                    <a:pt x="6" y="36"/>
                  </a:lnTo>
                  <a:lnTo>
                    <a:pt x="2" y="28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2" y="12"/>
                  </a:lnTo>
                  <a:lnTo>
                    <a:pt x="6" y="6"/>
                  </a:lnTo>
                  <a:lnTo>
                    <a:pt x="14" y="2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30" y="2"/>
                  </a:lnTo>
                  <a:lnTo>
                    <a:pt x="36" y="6"/>
                  </a:lnTo>
                  <a:lnTo>
                    <a:pt x="40" y="12"/>
                  </a:lnTo>
                  <a:lnTo>
                    <a:pt x="42" y="20"/>
                  </a:lnTo>
                  <a:lnTo>
                    <a:pt x="42" y="20"/>
                  </a:lnTo>
                  <a:close/>
                </a:path>
              </a:pathLst>
            </a:custGeom>
            <a:solidFill>
              <a:srgbClr val="00000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95" name="Freeform 471"/>
            <p:cNvSpPr>
              <a:spLocks/>
            </p:cNvSpPr>
            <p:nvPr/>
          </p:nvSpPr>
          <p:spPr bwMode="auto">
            <a:xfrm>
              <a:off x="911225" y="8840788"/>
              <a:ext cx="63500" cy="66675"/>
            </a:xfrm>
            <a:custGeom>
              <a:avLst/>
              <a:gdLst/>
              <a:ahLst/>
              <a:cxnLst>
                <a:cxn ang="0">
                  <a:pos x="40" y="20"/>
                </a:cxn>
                <a:cxn ang="0">
                  <a:pos x="40" y="20"/>
                </a:cxn>
                <a:cxn ang="0">
                  <a:pos x="38" y="28"/>
                </a:cxn>
                <a:cxn ang="0">
                  <a:pos x="34" y="36"/>
                </a:cxn>
                <a:cxn ang="0">
                  <a:pos x="28" y="40"/>
                </a:cxn>
                <a:cxn ang="0">
                  <a:pos x="20" y="42"/>
                </a:cxn>
                <a:cxn ang="0">
                  <a:pos x="20" y="42"/>
                </a:cxn>
                <a:cxn ang="0">
                  <a:pos x="12" y="40"/>
                </a:cxn>
                <a:cxn ang="0">
                  <a:pos x="6" y="36"/>
                </a:cxn>
                <a:cxn ang="0">
                  <a:pos x="0" y="28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0" y="12"/>
                </a:cxn>
                <a:cxn ang="0">
                  <a:pos x="6" y="6"/>
                </a:cxn>
                <a:cxn ang="0">
                  <a:pos x="12" y="2"/>
                </a:cxn>
                <a:cxn ang="0">
                  <a:pos x="20" y="0"/>
                </a:cxn>
                <a:cxn ang="0">
                  <a:pos x="20" y="0"/>
                </a:cxn>
                <a:cxn ang="0">
                  <a:pos x="28" y="2"/>
                </a:cxn>
                <a:cxn ang="0">
                  <a:pos x="34" y="6"/>
                </a:cxn>
                <a:cxn ang="0">
                  <a:pos x="38" y="12"/>
                </a:cxn>
                <a:cxn ang="0">
                  <a:pos x="40" y="20"/>
                </a:cxn>
                <a:cxn ang="0">
                  <a:pos x="40" y="20"/>
                </a:cxn>
              </a:cxnLst>
              <a:rect l="0" t="0" r="r" b="b"/>
              <a:pathLst>
                <a:path w="40" h="42">
                  <a:moveTo>
                    <a:pt x="40" y="20"/>
                  </a:moveTo>
                  <a:lnTo>
                    <a:pt x="40" y="20"/>
                  </a:lnTo>
                  <a:lnTo>
                    <a:pt x="38" y="28"/>
                  </a:lnTo>
                  <a:lnTo>
                    <a:pt x="34" y="36"/>
                  </a:lnTo>
                  <a:lnTo>
                    <a:pt x="28" y="40"/>
                  </a:lnTo>
                  <a:lnTo>
                    <a:pt x="20" y="42"/>
                  </a:lnTo>
                  <a:lnTo>
                    <a:pt x="20" y="42"/>
                  </a:lnTo>
                  <a:lnTo>
                    <a:pt x="12" y="40"/>
                  </a:lnTo>
                  <a:lnTo>
                    <a:pt x="6" y="36"/>
                  </a:lnTo>
                  <a:lnTo>
                    <a:pt x="0" y="28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12"/>
                  </a:lnTo>
                  <a:lnTo>
                    <a:pt x="6" y="6"/>
                  </a:lnTo>
                  <a:lnTo>
                    <a:pt x="12" y="2"/>
                  </a:lnTo>
                  <a:lnTo>
                    <a:pt x="20" y="0"/>
                  </a:lnTo>
                  <a:lnTo>
                    <a:pt x="20" y="0"/>
                  </a:lnTo>
                  <a:lnTo>
                    <a:pt x="28" y="2"/>
                  </a:lnTo>
                  <a:lnTo>
                    <a:pt x="34" y="6"/>
                  </a:lnTo>
                  <a:lnTo>
                    <a:pt x="38" y="12"/>
                  </a:lnTo>
                  <a:lnTo>
                    <a:pt x="40" y="20"/>
                  </a:lnTo>
                  <a:lnTo>
                    <a:pt x="40" y="20"/>
                  </a:lnTo>
                  <a:close/>
                </a:path>
              </a:pathLst>
            </a:custGeom>
            <a:solidFill>
              <a:srgbClr val="00000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1496" name="Freeform 472"/>
          <p:cNvSpPr>
            <a:spLocks/>
          </p:cNvSpPr>
          <p:nvPr/>
        </p:nvSpPr>
        <p:spPr bwMode="auto">
          <a:xfrm>
            <a:off x="622300" y="9371013"/>
            <a:ext cx="130175" cy="130175"/>
          </a:xfrm>
          <a:custGeom>
            <a:avLst/>
            <a:gdLst/>
            <a:ahLst/>
            <a:cxnLst>
              <a:cxn ang="0">
                <a:pos x="82" y="40"/>
              </a:cxn>
              <a:cxn ang="0">
                <a:pos x="82" y="40"/>
              </a:cxn>
              <a:cxn ang="0">
                <a:pos x="82" y="50"/>
              </a:cxn>
              <a:cxn ang="0">
                <a:pos x="80" y="56"/>
              </a:cxn>
              <a:cxn ang="0">
                <a:pos x="76" y="64"/>
              </a:cxn>
              <a:cxn ang="0">
                <a:pos x="70" y="70"/>
              </a:cxn>
              <a:cxn ang="0">
                <a:pos x="64" y="74"/>
              </a:cxn>
              <a:cxn ang="0">
                <a:pos x="58" y="78"/>
              </a:cxn>
              <a:cxn ang="0">
                <a:pos x="50" y="80"/>
              </a:cxn>
              <a:cxn ang="0">
                <a:pos x="42" y="82"/>
              </a:cxn>
              <a:cxn ang="0">
                <a:pos x="42" y="82"/>
              </a:cxn>
              <a:cxn ang="0">
                <a:pos x="34" y="80"/>
              </a:cxn>
              <a:cxn ang="0">
                <a:pos x="26" y="78"/>
              </a:cxn>
              <a:cxn ang="0">
                <a:pos x="18" y="74"/>
              </a:cxn>
              <a:cxn ang="0">
                <a:pos x="12" y="70"/>
              </a:cxn>
              <a:cxn ang="0">
                <a:pos x="8" y="64"/>
              </a:cxn>
              <a:cxn ang="0">
                <a:pos x="4" y="56"/>
              </a:cxn>
              <a:cxn ang="0">
                <a:pos x="2" y="50"/>
              </a:cxn>
              <a:cxn ang="0">
                <a:pos x="0" y="40"/>
              </a:cxn>
              <a:cxn ang="0">
                <a:pos x="0" y="40"/>
              </a:cxn>
              <a:cxn ang="0">
                <a:pos x="2" y="32"/>
              </a:cxn>
              <a:cxn ang="0">
                <a:pos x="4" y="24"/>
              </a:cxn>
              <a:cxn ang="0">
                <a:pos x="8" y="18"/>
              </a:cxn>
              <a:cxn ang="0">
                <a:pos x="12" y="12"/>
              </a:cxn>
              <a:cxn ang="0">
                <a:pos x="18" y="6"/>
              </a:cxn>
              <a:cxn ang="0">
                <a:pos x="26" y="4"/>
              </a:cxn>
              <a:cxn ang="0">
                <a:pos x="34" y="0"/>
              </a:cxn>
              <a:cxn ang="0">
                <a:pos x="42" y="0"/>
              </a:cxn>
              <a:cxn ang="0">
                <a:pos x="42" y="0"/>
              </a:cxn>
              <a:cxn ang="0">
                <a:pos x="50" y="0"/>
              </a:cxn>
              <a:cxn ang="0">
                <a:pos x="58" y="4"/>
              </a:cxn>
              <a:cxn ang="0">
                <a:pos x="64" y="6"/>
              </a:cxn>
              <a:cxn ang="0">
                <a:pos x="70" y="12"/>
              </a:cxn>
              <a:cxn ang="0">
                <a:pos x="76" y="18"/>
              </a:cxn>
              <a:cxn ang="0">
                <a:pos x="80" y="24"/>
              </a:cxn>
              <a:cxn ang="0">
                <a:pos x="82" y="32"/>
              </a:cxn>
              <a:cxn ang="0">
                <a:pos x="82" y="40"/>
              </a:cxn>
              <a:cxn ang="0">
                <a:pos x="82" y="40"/>
              </a:cxn>
            </a:cxnLst>
            <a:rect l="0" t="0" r="r" b="b"/>
            <a:pathLst>
              <a:path w="82" h="82">
                <a:moveTo>
                  <a:pt x="82" y="40"/>
                </a:moveTo>
                <a:lnTo>
                  <a:pt x="82" y="40"/>
                </a:lnTo>
                <a:lnTo>
                  <a:pt x="82" y="50"/>
                </a:lnTo>
                <a:lnTo>
                  <a:pt x="80" y="56"/>
                </a:lnTo>
                <a:lnTo>
                  <a:pt x="76" y="64"/>
                </a:lnTo>
                <a:lnTo>
                  <a:pt x="70" y="70"/>
                </a:lnTo>
                <a:lnTo>
                  <a:pt x="64" y="74"/>
                </a:lnTo>
                <a:lnTo>
                  <a:pt x="58" y="78"/>
                </a:lnTo>
                <a:lnTo>
                  <a:pt x="50" y="80"/>
                </a:lnTo>
                <a:lnTo>
                  <a:pt x="42" y="82"/>
                </a:lnTo>
                <a:lnTo>
                  <a:pt x="42" y="82"/>
                </a:lnTo>
                <a:lnTo>
                  <a:pt x="34" y="80"/>
                </a:lnTo>
                <a:lnTo>
                  <a:pt x="26" y="78"/>
                </a:lnTo>
                <a:lnTo>
                  <a:pt x="18" y="74"/>
                </a:lnTo>
                <a:lnTo>
                  <a:pt x="12" y="70"/>
                </a:lnTo>
                <a:lnTo>
                  <a:pt x="8" y="64"/>
                </a:lnTo>
                <a:lnTo>
                  <a:pt x="4" y="56"/>
                </a:lnTo>
                <a:lnTo>
                  <a:pt x="2" y="50"/>
                </a:lnTo>
                <a:lnTo>
                  <a:pt x="0" y="40"/>
                </a:lnTo>
                <a:lnTo>
                  <a:pt x="0" y="40"/>
                </a:lnTo>
                <a:lnTo>
                  <a:pt x="2" y="32"/>
                </a:lnTo>
                <a:lnTo>
                  <a:pt x="4" y="24"/>
                </a:lnTo>
                <a:lnTo>
                  <a:pt x="8" y="18"/>
                </a:lnTo>
                <a:lnTo>
                  <a:pt x="12" y="12"/>
                </a:lnTo>
                <a:lnTo>
                  <a:pt x="18" y="6"/>
                </a:lnTo>
                <a:lnTo>
                  <a:pt x="26" y="4"/>
                </a:lnTo>
                <a:lnTo>
                  <a:pt x="34" y="0"/>
                </a:lnTo>
                <a:lnTo>
                  <a:pt x="42" y="0"/>
                </a:lnTo>
                <a:lnTo>
                  <a:pt x="42" y="0"/>
                </a:lnTo>
                <a:lnTo>
                  <a:pt x="50" y="0"/>
                </a:lnTo>
                <a:lnTo>
                  <a:pt x="58" y="4"/>
                </a:lnTo>
                <a:lnTo>
                  <a:pt x="64" y="6"/>
                </a:lnTo>
                <a:lnTo>
                  <a:pt x="70" y="12"/>
                </a:lnTo>
                <a:lnTo>
                  <a:pt x="76" y="18"/>
                </a:lnTo>
                <a:lnTo>
                  <a:pt x="80" y="24"/>
                </a:lnTo>
                <a:lnTo>
                  <a:pt x="82" y="32"/>
                </a:lnTo>
                <a:lnTo>
                  <a:pt x="82" y="40"/>
                </a:lnTo>
                <a:lnTo>
                  <a:pt x="82" y="40"/>
                </a:lnTo>
                <a:close/>
              </a:path>
            </a:pathLst>
          </a:custGeom>
          <a:solidFill>
            <a:srgbClr val="8FC31F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97" name="Freeform 473"/>
          <p:cNvSpPr>
            <a:spLocks/>
          </p:cNvSpPr>
          <p:nvPr/>
        </p:nvSpPr>
        <p:spPr bwMode="auto">
          <a:xfrm>
            <a:off x="882650" y="9371013"/>
            <a:ext cx="130175" cy="130175"/>
          </a:xfrm>
          <a:custGeom>
            <a:avLst/>
            <a:gdLst/>
            <a:ahLst/>
            <a:cxnLst>
              <a:cxn ang="0">
                <a:pos x="82" y="40"/>
              </a:cxn>
              <a:cxn ang="0">
                <a:pos x="82" y="40"/>
              </a:cxn>
              <a:cxn ang="0">
                <a:pos x="82" y="50"/>
              </a:cxn>
              <a:cxn ang="0">
                <a:pos x="78" y="56"/>
              </a:cxn>
              <a:cxn ang="0">
                <a:pos x="76" y="64"/>
              </a:cxn>
              <a:cxn ang="0">
                <a:pos x="70" y="70"/>
              </a:cxn>
              <a:cxn ang="0">
                <a:pos x="64" y="74"/>
              </a:cxn>
              <a:cxn ang="0">
                <a:pos x="58" y="78"/>
              </a:cxn>
              <a:cxn ang="0">
                <a:pos x="50" y="80"/>
              </a:cxn>
              <a:cxn ang="0">
                <a:pos x="42" y="82"/>
              </a:cxn>
              <a:cxn ang="0">
                <a:pos x="42" y="82"/>
              </a:cxn>
              <a:cxn ang="0">
                <a:pos x="34" y="80"/>
              </a:cxn>
              <a:cxn ang="0">
                <a:pos x="26" y="78"/>
              </a:cxn>
              <a:cxn ang="0">
                <a:pos x="18" y="74"/>
              </a:cxn>
              <a:cxn ang="0">
                <a:pos x="12" y="70"/>
              </a:cxn>
              <a:cxn ang="0">
                <a:pos x="8" y="64"/>
              </a:cxn>
              <a:cxn ang="0">
                <a:pos x="4" y="56"/>
              </a:cxn>
              <a:cxn ang="0">
                <a:pos x="2" y="50"/>
              </a:cxn>
              <a:cxn ang="0">
                <a:pos x="0" y="40"/>
              </a:cxn>
              <a:cxn ang="0">
                <a:pos x="0" y="40"/>
              </a:cxn>
              <a:cxn ang="0">
                <a:pos x="2" y="32"/>
              </a:cxn>
              <a:cxn ang="0">
                <a:pos x="4" y="24"/>
              </a:cxn>
              <a:cxn ang="0">
                <a:pos x="8" y="18"/>
              </a:cxn>
              <a:cxn ang="0">
                <a:pos x="12" y="12"/>
              </a:cxn>
              <a:cxn ang="0">
                <a:pos x="18" y="6"/>
              </a:cxn>
              <a:cxn ang="0">
                <a:pos x="26" y="4"/>
              </a:cxn>
              <a:cxn ang="0">
                <a:pos x="34" y="0"/>
              </a:cxn>
              <a:cxn ang="0">
                <a:pos x="42" y="0"/>
              </a:cxn>
              <a:cxn ang="0">
                <a:pos x="42" y="0"/>
              </a:cxn>
              <a:cxn ang="0">
                <a:pos x="50" y="0"/>
              </a:cxn>
              <a:cxn ang="0">
                <a:pos x="58" y="4"/>
              </a:cxn>
              <a:cxn ang="0">
                <a:pos x="64" y="6"/>
              </a:cxn>
              <a:cxn ang="0">
                <a:pos x="70" y="12"/>
              </a:cxn>
              <a:cxn ang="0">
                <a:pos x="76" y="18"/>
              </a:cxn>
              <a:cxn ang="0">
                <a:pos x="78" y="24"/>
              </a:cxn>
              <a:cxn ang="0">
                <a:pos x="82" y="32"/>
              </a:cxn>
              <a:cxn ang="0">
                <a:pos x="82" y="40"/>
              </a:cxn>
              <a:cxn ang="0">
                <a:pos x="82" y="40"/>
              </a:cxn>
            </a:cxnLst>
            <a:rect l="0" t="0" r="r" b="b"/>
            <a:pathLst>
              <a:path w="82" h="82">
                <a:moveTo>
                  <a:pt x="82" y="40"/>
                </a:moveTo>
                <a:lnTo>
                  <a:pt x="82" y="40"/>
                </a:lnTo>
                <a:lnTo>
                  <a:pt x="82" y="50"/>
                </a:lnTo>
                <a:lnTo>
                  <a:pt x="78" y="56"/>
                </a:lnTo>
                <a:lnTo>
                  <a:pt x="76" y="64"/>
                </a:lnTo>
                <a:lnTo>
                  <a:pt x="70" y="70"/>
                </a:lnTo>
                <a:lnTo>
                  <a:pt x="64" y="74"/>
                </a:lnTo>
                <a:lnTo>
                  <a:pt x="58" y="78"/>
                </a:lnTo>
                <a:lnTo>
                  <a:pt x="50" y="80"/>
                </a:lnTo>
                <a:lnTo>
                  <a:pt x="42" y="82"/>
                </a:lnTo>
                <a:lnTo>
                  <a:pt x="42" y="82"/>
                </a:lnTo>
                <a:lnTo>
                  <a:pt x="34" y="80"/>
                </a:lnTo>
                <a:lnTo>
                  <a:pt x="26" y="78"/>
                </a:lnTo>
                <a:lnTo>
                  <a:pt x="18" y="74"/>
                </a:lnTo>
                <a:lnTo>
                  <a:pt x="12" y="70"/>
                </a:lnTo>
                <a:lnTo>
                  <a:pt x="8" y="64"/>
                </a:lnTo>
                <a:lnTo>
                  <a:pt x="4" y="56"/>
                </a:lnTo>
                <a:lnTo>
                  <a:pt x="2" y="50"/>
                </a:lnTo>
                <a:lnTo>
                  <a:pt x="0" y="40"/>
                </a:lnTo>
                <a:lnTo>
                  <a:pt x="0" y="40"/>
                </a:lnTo>
                <a:lnTo>
                  <a:pt x="2" y="32"/>
                </a:lnTo>
                <a:lnTo>
                  <a:pt x="4" y="24"/>
                </a:lnTo>
                <a:lnTo>
                  <a:pt x="8" y="18"/>
                </a:lnTo>
                <a:lnTo>
                  <a:pt x="12" y="12"/>
                </a:lnTo>
                <a:lnTo>
                  <a:pt x="18" y="6"/>
                </a:lnTo>
                <a:lnTo>
                  <a:pt x="26" y="4"/>
                </a:lnTo>
                <a:lnTo>
                  <a:pt x="34" y="0"/>
                </a:lnTo>
                <a:lnTo>
                  <a:pt x="42" y="0"/>
                </a:lnTo>
                <a:lnTo>
                  <a:pt x="42" y="0"/>
                </a:lnTo>
                <a:lnTo>
                  <a:pt x="50" y="0"/>
                </a:lnTo>
                <a:lnTo>
                  <a:pt x="58" y="4"/>
                </a:lnTo>
                <a:lnTo>
                  <a:pt x="64" y="6"/>
                </a:lnTo>
                <a:lnTo>
                  <a:pt x="70" y="12"/>
                </a:lnTo>
                <a:lnTo>
                  <a:pt x="76" y="18"/>
                </a:lnTo>
                <a:lnTo>
                  <a:pt x="78" y="24"/>
                </a:lnTo>
                <a:lnTo>
                  <a:pt x="82" y="32"/>
                </a:lnTo>
                <a:lnTo>
                  <a:pt x="82" y="40"/>
                </a:lnTo>
                <a:lnTo>
                  <a:pt x="82" y="40"/>
                </a:lnTo>
                <a:close/>
              </a:path>
            </a:pathLst>
          </a:custGeom>
          <a:solidFill>
            <a:srgbClr val="8FC31F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grpSp>
        <p:nvGrpSpPr>
          <p:cNvPr id="6" name="グループ化 556"/>
          <p:cNvGrpSpPr/>
          <p:nvPr/>
        </p:nvGrpSpPr>
        <p:grpSpPr>
          <a:xfrm>
            <a:off x="622300" y="9409113"/>
            <a:ext cx="390525" cy="285750"/>
            <a:chOff x="622300" y="9409113"/>
            <a:chExt cx="390525" cy="285750"/>
          </a:xfrm>
        </p:grpSpPr>
        <p:sp>
          <p:nvSpPr>
            <p:cNvPr id="1498" name="Freeform 474"/>
            <p:cNvSpPr>
              <a:spLocks/>
            </p:cNvSpPr>
            <p:nvPr/>
          </p:nvSpPr>
          <p:spPr bwMode="auto">
            <a:xfrm>
              <a:off x="622300" y="9434513"/>
              <a:ext cx="390525" cy="260350"/>
            </a:xfrm>
            <a:custGeom>
              <a:avLst/>
              <a:gdLst/>
              <a:ahLst/>
              <a:cxnLst>
                <a:cxn ang="0">
                  <a:pos x="246" y="82"/>
                </a:cxn>
                <a:cxn ang="0">
                  <a:pos x="246" y="82"/>
                </a:cxn>
                <a:cxn ang="0">
                  <a:pos x="246" y="92"/>
                </a:cxn>
                <a:cxn ang="0">
                  <a:pos x="244" y="100"/>
                </a:cxn>
                <a:cxn ang="0">
                  <a:pos x="236" y="114"/>
                </a:cxn>
                <a:cxn ang="0">
                  <a:pos x="226" y="128"/>
                </a:cxn>
                <a:cxn ang="0">
                  <a:pos x="210" y="140"/>
                </a:cxn>
                <a:cxn ang="0">
                  <a:pos x="192" y="150"/>
                </a:cxn>
                <a:cxn ang="0">
                  <a:pos x="172" y="158"/>
                </a:cxn>
                <a:cxn ang="0">
                  <a:pos x="148" y="162"/>
                </a:cxn>
                <a:cxn ang="0">
                  <a:pos x="124" y="164"/>
                </a:cxn>
                <a:cxn ang="0">
                  <a:pos x="124" y="164"/>
                </a:cxn>
                <a:cxn ang="0">
                  <a:pos x="98" y="162"/>
                </a:cxn>
                <a:cxn ang="0">
                  <a:pos x="76" y="158"/>
                </a:cxn>
                <a:cxn ang="0">
                  <a:pos x="54" y="150"/>
                </a:cxn>
                <a:cxn ang="0">
                  <a:pos x="36" y="140"/>
                </a:cxn>
                <a:cxn ang="0">
                  <a:pos x="22" y="128"/>
                </a:cxn>
                <a:cxn ang="0">
                  <a:pos x="10" y="114"/>
                </a:cxn>
                <a:cxn ang="0">
                  <a:pos x="4" y="100"/>
                </a:cxn>
                <a:cxn ang="0">
                  <a:pos x="2" y="92"/>
                </a:cxn>
                <a:cxn ang="0">
                  <a:pos x="0" y="82"/>
                </a:cxn>
                <a:cxn ang="0">
                  <a:pos x="0" y="82"/>
                </a:cxn>
                <a:cxn ang="0">
                  <a:pos x="2" y="74"/>
                </a:cxn>
                <a:cxn ang="0">
                  <a:pos x="4" y="66"/>
                </a:cxn>
                <a:cxn ang="0">
                  <a:pos x="10" y="50"/>
                </a:cxn>
                <a:cxn ang="0">
                  <a:pos x="22" y="36"/>
                </a:cxn>
                <a:cxn ang="0">
                  <a:pos x="36" y="24"/>
                </a:cxn>
                <a:cxn ang="0">
                  <a:pos x="54" y="14"/>
                </a:cxn>
                <a:cxn ang="0">
                  <a:pos x="76" y="8"/>
                </a:cxn>
                <a:cxn ang="0">
                  <a:pos x="98" y="2"/>
                </a:cxn>
                <a:cxn ang="0">
                  <a:pos x="124" y="0"/>
                </a:cxn>
                <a:cxn ang="0">
                  <a:pos x="124" y="0"/>
                </a:cxn>
                <a:cxn ang="0">
                  <a:pos x="148" y="2"/>
                </a:cxn>
                <a:cxn ang="0">
                  <a:pos x="172" y="8"/>
                </a:cxn>
                <a:cxn ang="0">
                  <a:pos x="192" y="14"/>
                </a:cxn>
                <a:cxn ang="0">
                  <a:pos x="210" y="24"/>
                </a:cxn>
                <a:cxn ang="0">
                  <a:pos x="226" y="36"/>
                </a:cxn>
                <a:cxn ang="0">
                  <a:pos x="236" y="50"/>
                </a:cxn>
                <a:cxn ang="0">
                  <a:pos x="244" y="66"/>
                </a:cxn>
                <a:cxn ang="0">
                  <a:pos x="246" y="74"/>
                </a:cxn>
                <a:cxn ang="0">
                  <a:pos x="246" y="82"/>
                </a:cxn>
                <a:cxn ang="0">
                  <a:pos x="246" y="82"/>
                </a:cxn>
              </a:cxnLst>
              <a:rect l="0" t="0" r="r" b="b"/>
              <a:pathLst>
                <a:path w="246" h="164">
                  <a:moveTo>
                    <a:pt x="246" y="82"/>
                  </a:moveTo>
                  <a:lnTo>
                    <a:pt x="246" y="82"/>
                  </a:lnTo>
                  <a:lnTo>
                    <a:pt x="246" y="92"/>
                  </a:lnTo>
                  <a:lnTo>
                    <a:pt x="244" y="100"/>
                  </a:lnTo>
                  <a:lnTo>
                    <a:pt x="236" y="114"/>
                  </a:lnTo>
                  <a:lnTo>
                    <a:pt x="226" y="128"/>
                  </a:lnTo>
                  <a:lnTo>
                    <a:pt x="210" y="140"/>
                  </a:lnTo>
                  <a:lnTo>
                    <a:pt x="192" y="150"/>
                  </a:lnTo>
                  <a:lnTo>
                    <a:pt x="172" y="158"/>
                  </a:lnTo>
                  <a:lnTo>
                    <a:pt x="148" y="162"/>
                  </a:lnTo>
                  <a:lnTo>
                    <a:pt x="124" y="164"/>
                  </a:lnTo>
                  <a:lnTo>
                    <a:pt x="124" y="164"/>
                  </a:lnTo>
                  <a:lnTo>
                    <a:pt x="98" y="162"/>
                  </a:lnTo>
                  <a:lnTo>
                    <a:pt x="76" y="158"/>
                  </a:lnTo>
                  <a:lnTo>
                    <a:pt x="54" y="150"/>
                  </a:lnTo>
                  <a:lnTo>
                    <a:pt x="36" y="140"/>
                  </a:lnTo>
                  <a:lnTo>
                    <a:pt x="22" y="128"/>
                  </a:lnTo>
                  <a:lnTo>
                    <a:pt x="10" y="114"/>
                  </a:lnTo>
                  <a:lnTo>
                    <a:pt x="4" y="100"/>
                  </a:lnTo>
                  <a:lnTo>
                    <a:pt x="2" y="92"/>
                  </a:lnTo>
                  <a:lnTo>
                    <a:pt x="0" y="82"/>
                  </a:lnTo>
                  <a:lnTo>
                    <a:pt x="0" y="82"/>
                  </a:lnTo>
                  <a:lnTo>
                    <a:pt x="2" y="74"/>
                  </a:lnTo>
                  <a:lnTo>
                    <a:pt x="4" y="66"/>
                  </a:lnTo>
                  <a:lnTo>
                    <a:pt x="10" y="50"/>
                  </a:lnTo>
                  <a:lnTo>
                    <a:pt x="22" y="36"/>
                  </a:lnTo>
                  <a:lnTo>
                    <a:pt x="36" y="24"/>
                  </a:lnTo>
                  <a:lnTo>
                    <a:pt x="54" y="14"/>
                  </a:lnTo>
                  <a:lnTo>
                    <a:pt x="76" y="8"/>
                  </a:lnTo>
                  <a:lnTo>
                    <a:pt x="98" y="2"/>
                  </a:lnTo>
                  <a:lnTo>
                    <a:pt x="124" y="0"/>
                  </a:lnTo>
                  <a:lnTo>
                    <a:pt x="124" y="0"/>
                  </a:lnTo>
                  <a:lnTo>
                    <a:pt x="148" y="2"/>
                  </a:lnTo>
                  <a:lnTo>
                    <a:pt x="172" y="8"/>
                  </a:lnTo>
                  <a:lnTo>
                    <a:pt x="192" y="14"/>
                  </a:lnTo>
                  <a:lnTo>
                    <a:pt x="210" y="24"/>
                  </a:lnTo>
                  <a:lnTo>
                    <a:pt x="226" y="36"/>
                  </a:lnTo>
                  <a:lnTo>
                    <a:pt x="236" y="50"/>
                  </a:lnTo>
                  <a:lnTo>
                    <a:pt x="244" y="66"/>
                  </a:lnTo>
                  <a:lnTo>
                    <a:pt x="246" y="74"/>
                  </a:lnTo>
                  <a:lnTo>
                    <a:pt x="246" y="82"/>
                  </a:lnTo>
                  <a:lnTo>
                    <a:pt x="246" y="82"/>
                  </a:lnTo>
                  <a:close/>
                </a:path>
              </a:pathLst>
            </a:custGeom>
            <a:solidFill>
              <a:srgbClr val="8FC31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99" name="Freeform 475"/>
            <p:cNvSpPr>
              <a:spLocks/>
            </p:cNvSpPr>
            <p:nvPr/>
          </p:nvSpPr>
          <p:spPr bwMode="auto">
            <a:xfrm>
              <a:off x="660400" y="9409113"/>
              <a:ext cx="66675" cy="63500"/>
            </a:xfrm>
            <a:custGeom>
              <a:avLst/>
              <a:gdLst/>
              <a:ahLst/>
              <a:cxnLst>
                <a:cxn ang="0">
                  <a:pos x="42" y="20"/>
                </a:cxn>
                <a:cxn ang="0">
                  <a:pos x="42" y="20"/>
                </a:cxn>
                <a:cxn ang="0">
                  <a:pos x="40" y="28"/>
                </a:cxn>
                <a:cxn ang="0">
                  <a:pos x="36" y="34"/>
                </a:cxn>
                <a:cxn ang="0">
                  <a:pos x="30" y="40"/>
                </a:cxn>
                <a:cxn ang="0">
                  <a:pos x="22" y="40"/>
                </a:cxn>
                <a:cxn ang="0">
                  <a:pos x="22" y="40"/>
                </a:cxn>
                <a:cxn ang="0">
                  <a:pos x="14" y="40"/>
                </a:cxn>
                <a:cxn ang="0">
                  <a:pos x="6" y="34"/>
                </a:cxn>
                <a:cxn ang="0">
                  <a:pos x="2" y="28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2" y="12"/>
                </a:cxn>
                <a:cxn ang="0">
                  <a:pos x="6" y="6"/>
                </a:cxn>
                <a:cxn ang="0">
                  <a:pos x="14" y="2"/>
                </a:cxn>
                <a:cxn ang="0">
                  <a:pos x="22" y="0"/>
                </a:cxn>
                <a:cxn ang="0">
                  <a:pos x="22" y="0"/>
                </a:cxn>
                <a:cxn ang="0">
                  <a:pos x="30" y="2"/>
                </a:cxn>
                <a:cxn ang="0">
                  <a:pos x="36" y="6"/>
                </a:cxn>
                <a:cxn ang="0">
                  <a:pos x="40" y="12"/>
                </a:cxn>
                <a:cxn ang="0">
                  <a:pos x="42" y="20"/>
                </a:cxn>
                <a:cxn ang="0">
                  <a:pos x="42" y="20"/>
                </a:cxn>
              </a:cxnLst>
              <a:rect l="0" t="0" r="r" b="b"/>
              <a:pathLst>
                <a:path w="42" h="40">
                  <a:moveTo>
                    <a:pt x="42" y="20"/>
                  </a:moveTo>
                  <a:lnTo>
                    <a:pt x="42" y="20"/>
                  </a:lnTo>
                  <a:lnTo>
                    <a:pt x="40" y="28"/>
                  </a:lnTo>
                  <a:lnTo>
                    <a:pt x="36" y="34"/>
                  </a:lnTo>
                  <a:lnTo>
                    <a:pt x="30" y="40"/>
                  </a:lnTo>
                  <a:lnTo>
                    <a:pt x="22" y="40"/>
                  </a:lnTo>
                  <a:lnTo>
                    <a:pt x="22" y="40"/>
                  </a:lnTo>
                  <a:lnTo>
                    <a:pt x="14" y="40"/>
                  </a:lnTo>
                  <a:lnTo>
                    <a:pt x="6" y="34"/>
                  </a:lnTo>
                  <a:lnTo>
                    <a:pt x="2" y="28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2" y="12"/>
                  </a:lnTo>
                  <a:lnTo>
                    <a:pt x="6" y="6"/>
                  </a:lnTo>
                  <a:lnTo>
                    <a:pt x="14" y="2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30" y="2"/>
                  </a:lnTo>
                  <a:lnTo>
                    <a:pt x="36" y="6"/>
                  </a:lnTo>
                  <a:lnTo>
                    <a:pt x="40" y="12"/>
                  </a:lnTo>
                  <a:lnTo>
                    <a:pt x="42" y="20"/>
                  </a:lnTo>
                  <a:lnTo>
                    <a:pt x="42" y="20"/>
                  </a:lnTo>
                  <a:close/>
                </a:path>
              </a:pathLst>
            </a:custGeom>
            <a:solidFill>
              <a:srgbClr val="00000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00" name="Freeform 476"/>
            <p:cNvSpPr>
              <a:spLocks/>
            </p:cNvSpPr>
            <p:nvPr/>
          </p:nvSpPr>
          <p:spPr bwMode="auto">
            <a:xfrm>
              <a:off x="911225" y="9409113"/>
              <a:ext cx="63500" cy="63500"/>
            </a:xfrm>
            <a:custGeom>
              <a:avLst/>
              <a:gdLst/>
              <a:ahLst/>
              <a:cxnLst>
                <a:cxn ang="0">
                  <a:pos x="40" y="20"/>
                </a:cxn>
                <a:cxn ang="0">
                  <a:pos x="40" y="20"/>
                </a:cxn>
                <a:cxn ang="0">
                  <a:pos x="38" y="28"/>
                </a:cxn>
                <a:cxn ang="0">
                  <a:pos x="34" y="34"/>
                </a:cxn>
                <a:cxn ang="0">
                  <a:pos x="28" y="40"/>
                </a:cxn>
                <a:cxn ang="0">
                  <a:pos x="20" y="40"/>
                </a:cxn>
                <a:cxn ang="0">
                  <a:pos x="20" y="40"/>
                </a:cxn>
                <a:cxn ang="0">
                  <a:pos x="12" y="40"/>
                </a:cxn>
                <a:cxn ang="0">
                  <a:pos x="6" y="34"/>
                </a:cxn>
                <a:cxn ang="0">
                  <a:pos x="0" y="28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0" y="12"/>
                </a:cxn>
                <a:cxn ang="0">
                  <a:pos x="6" y="6"/>
                </a:cxn>
                <a:cxn ang="0">
                  <a:pos x="12" y="2"/>
                </a:cxn>
                <a:cxn ang="0">
                  <a:pos x="20" y="0"/>
                </a:cxn>
                <a:cxn ang="0">
                  <a:pos x="20" y="0"/>
                </a:cxn>
                <a:cxn ang="0">
                  <a:pos x="28" y="2"/>
                </a:cxn>
                <a:cxn ang="0">
                  <a:pos x="34" y="6"/>
                </a:cxn>
                <a:cxn ang="0">
                  <a:pos x="38" y="12"/>
                </a:cxn>
                <a:cxn ang="0">
                  <a:pos x="40" y="20"/>
                </a:cxn>
                <a:cxn ang="0">
                  <a:pos x="40" y="20"/>
                </a:cxn>
              </a:cxnLst>
              <a:rect l="0" t="0" r="r" b="b"/>
              <a:pathLst>
                <a:path w="40" h="40">
                  <a:moveTo>
                    <a:pt x="40" y="20"/>
                  </a:moveTo>
                  <a:lnTo>
                    <a:pt x="40" y="20"/>
                  </a:lnTo>
                  <a:lnTo>
                    <a:pt x="38" y="28"/>
                  </a:lnTo>
                  <a:lnTo>
                    <a:pt x="34" y="34"/>
                  </a:lnTo>
                  <a:lnTo>
                    <a:pt x="28" y="40"/>
                  </a:lnTo>
                  <a:lnTo>
                    <a:pt x="20" y="40"/>
                  </a:lnTo>
                  <a:lnTo>
                    <a:pt x="20" y="40"/>
                  </a:lnTo>
                  <a:lnTo>
                    <a:pt x="12" y="40"/>
                  </a:lnTo>
                  <a:lnTo>
                    <a:pt x="6" y="34"/>
                  </a:lnTo>
                  <a:lnTo>
                    <a:pt x="0" y="28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12"/>
                  </a:lnTo>
                  <a:lnTo>
                    <a:pt x="6" y="6"/>
                  </a:lnTo>
                  <a:lnTo>
                    <a:pt x="12" y="2"/>
                  </a:lnTo>
                  <a:lnTo>
                    <a:pt x="20" y="0"/>
                  </a:lnTo>
                  <a:lnTo>
                    <a:pt x="20" y="0"/>
                  </a:lnTo>
                  <a:lnTo>
                    <a:pt x="28" y="2"/>
                  </a:lnTo>
                  <a:lnTo>
                    <a:pt x="34" y="6"/>
                  </a:lnTo>
                  <a:lnTo>
                    <a:pt x="38" y="12"/>
                  </a:lnTo>
                  <a:lnTo>
                    <a:pt x="40" y="20"/>
                  </a:lnTo>
                  <a:lnTo>
                    <a:pt x="40" y="20"/>
                  </a:lnTo>
                  <a:close/>
                </a:path>
              </a:pathLst>
            </a:custGeom>
            <a:solidFill>
              <a:srgbClr val="00000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7" name="グループ化 557"/>
          <p:cNvGrpSpPr/>
          <p:nvPr/>
        </p:nvGrpSpPr>
        <p:grpSpPr>
          <a:xfrm>
            <a:off x="622300" y="9939338"/>
            <a:ext cx="390525" cy="323850"/>
            <a:chOff x="622300" y="9939338"/>
            <a:chExt cx="390525" cy="323850"/>
          </a:xfrm>
        </p:grpSpPr>
        <p:sp>
          <p:nvSpPr>
            <p:cNvPr id="1501" name="Freeform 477"/>
            <p:cNvSpPr>
              <a:spLocks/>
            </p:cNvSpPr>
            <p:nvPr/>
          </p:nvSpPr>
          <p:spPr bwMode="auto">
            <a:xfrm>
              <a:off x="622300" y="9939338"/>
              <a:ext cx="130175" cy="130175"/>
            </a:xfrm>
            <a:custGeom>
              <a:avLst/>
              <a:gdLst/>
              <a:ahLst/>
              <a:cxnLst>
                <a:cxn ang="0">
                  <a:pos x="82" y="40"/>
                </a:cxn>
                <a:cxn ang="0">
                  <a:pos x="82" y="40"/>
                </a:cxn>
                <a:cxn ang="0">
                  <a:pos x="82" y="48"/>
                </a:cxn>
                <a:cxn ang="0">
                  <a:pos x="80" y="56"/>
                </a:cxn>
                <a:cxn ang="0">
                  <a:pos x="76" y="64"/>
                </a:cxn>
                <a:cxn ang="0">
                  <a:pos x="70" y="70"/>
                </a:cxn>
                <a:cxn ang="0">
                  <a:pos x="64" y="74"/>
                </a:cxn>
                <a:cxn ang="0">
                  <a:pos x="58" y="78"/>
                </a:cxn>
                <a:cxn ang="0">
                  <a:pos x="50" y="80"/>
                </a:cxn>
                <a:cxn ang="0">
                  <a:pos x="42" y="82"/>
                </a:cxn>
                <a:cxn ang="0">
                  <a:pos x="42" y="82"/>
                </a:cxn>
                <a:cxn ang="0">
                  <a:pos x="34" y="80"/>
                </a:cxn>
                <a:cxn ang="0">
                  <a:pos x="26" y="78"/>
                </a:cxn>
                <a:cxn ang="0">
                  <a:pos x="18" y="74"/>
                </a:cxn>
                <a:cxn ang="0">
                  <a:pos x="12" y="70"/>
                </a:cxn>
                <a:cxn ang="0">
                  <a:pos x="8" y="64"/>
                </a:cxn>
                <a:cxn ang="0">
                  <a:pos x="4" y="56"/>
                </a:cxn>
                <a:cxn ang="0">
                  <a:pos x="2" y="48"/>
                </a:cxn>
                <a:cxn ang="0">
                  <a:pos x="0" y="40"/>
                </a:cxn>
                <a:cxn ang="0">
                  <a:pos x="0" y="40"/>
                </a:cxn>
                <a:cxn ang="0">
                  <a:pos x="2" y="32"/>
                </a:cxn>
                <a:cxn ang="0">
                  <a:pos x="4" y="24"/>
                </a:cxn>
                <a:cxn ang="0">
                  <a:pos x="8" y="18"/>
                </a:cxn>
                <a:cxn ang="0">
                  <a:pos x="12" y="12"/>
                </a:cxn>
                <a:cxn ang="0">
                  <a:pos x="18" y="6"/>
                </a:cxn>
                <a:cxn ang="0">
                  <a:pos x="26" y="2"/>
                </a:cxn>
                <a:cxn ang="0">
                  <a:pos x="34" y="0"/>
                </a:cxn>
                <a:cxn ang="0">
                  <a:pos x="42" y="0"/>
                </a:cxn>
                <a:cxn ang="0">
                  <a:pos x="42" y="0"/>
                </a:cxn>
                <a:cxn ang="0">
                  <a:pos x="50" y="0"/>
                </a:cxn>
                <a:cxn ang="0">
                  <a:pos x="58" y="2"/>
                </a:cxn>
                <a:cxn ang="0">
                  <a:pos x="64" y="6"/>
                </a:cxn>
                <a:cxn ang="0">
                  <a:pos x="70" y="12"/>
                </a:cxn>
                <a:cxn ang="0">
                  <a:pos x="76" y="18"/>
                </a:cxn>
                <a:cxn ang="0">
                  <a:pos x="80" y="24"/>
                </a:cxn>
                <a:cxn ang="0">
                  <a:pos x="82" y="32"/>
                </a:cxn>
                <a:cxn ang="0">
                  <a:pos x="82" y="40"/>
                </a:cxn>
                <a:cxn ang="0">
                  <a:pos x="82" y="40"/>
                </a:cxn>
              </a:cxnLst>
              <a:rect l="0" t="0" r="r" b="b"/>
              <a:pathLst>
                <a:path w="82" h="82">
                  <a:moveTo>
                    <a:pt x="82" y="40"/>
                  </a:moveTo>
                  <a:lnTo>
                    <a:pt x="82" y="40"/>
                  </a:lnTo>
                  <a:lnTo>
                    <a:pt x="82" y="48"/>
                  </a:lnTo>
                  <a:lnTo>
                    <a:pt x="80" y="56"/>
                  </a:lnTo>
                  <a:lnTo>
                    <a:pt x="76" y="64"/>
                  </a:lnTo>
                  <a:lnTo>
                    <a:pt x="70" y="70"/>
                  </a:lnTo>
                  <a:lnTo>
                    <a:pt x="64" y="74"/>
                  </a:lnTo>
                  <a:lnTo>
                    <a:pt x="58" y="78"/>
                  </a:lnTo>
                  <a:lnTo>
                    <a:pt x="50" y="80"/>
                  </a:lnTo>
                  <a:lnTo>
                    <a:pt x="42" y="82"/>
                  </a:lnTo>
                  <a:lnTo>
                    <a:pt x="42" y="82"/>
                  </a:lnTo>
                  <a:lnTo>
                    <a:pt x="34" y="80"/>
                  </a:lnTo>
                  <a:lnTo>
                    <a:pt x="26" y="78"/>
                  </a:lnTo>
                  <a:lnTo>
                    <a:pt x="18" y="74"/>
                  </a:lnTo>
                  <a:lnTo>
                    <a:pt x="12" y="70"/>
                  </a:lnTo>
                  <a:lnTo>
                    <a:pt x="8" y="64"/>
                  </a:lnTo>
                  <a:lnTo>
                    <a:pt x="4" y="56"/>
                  </a:lnTo>
                  <a:lnTo>
                    <a:pt x="2" y="48"/>
                  </a:lnTo>
                  <a:lnTo>
                    <a:pt x="0" y="40"/>
                  </a:lnTo>
                  <a:lnTo>
                    <a:pt x="0" y="40"/>
                  </a:lnTo>
                  <a:lnTo>
                    <a:pt x="2" y="32"/>
                  </a:lnTo>
                  <a:lnTo>
                    <a:pt x="4" y="24"/>
                  </a:lnTo>
                  <a:lnTo>
                    <a:pt x="8" y="18"/>
                  </a:lnTo>
                  <a:lnTo>
                    <a:pt x="12" y="12"/>
                  </a:lnTo>
                  <a:lnTo>
                    <a:pt x="18" y="6"/>
                  </a:lnTo>
                  <a:lnTo>
                    <a:pt x="26" y="2"/>
                  </a:lnTo>
                  <a:lnTo>
                    <a:pt x="34" y="0"/>
                  </a:lnTo>
                  <a:lnTo>
                    <a:pt x="42" y="0"/>
                  </a:lnTo>
                  <a:lnTo>
                    <a:pt x="42" y="0"/>
                  </a:lnTo>
                  <a:lnTo>
                    <a:pt x="50" y="0"/>
                  </a:lnTo>
                  <a:lnTo>
                    <a:pt x="58" y="2"/>
                  </a:lnTo>
                  <a:lnTo>
                    <a:pt x="64" y="6"/>
                  </a:lnTo>
                  <a:lnTo>
                    <a:pt x="70" y="12"/>
                  </a:lnTo>
                  <a:lnTo>
                    <a:pt x="76" y="18"/>
                  </a:lnTo>
                  <a:lnTo>
                    <a:pt x="80" y="24"/>
                  </a:lnTo>
                  <a:lnTo>
                    <a:pt x="82" y="32"/>
                  </a:lnTo>
                  <a:lnTo>
                    <a:pt x="82" y="40"/>
                  </a:lnTo>
                  <a:lnTo>
                    <a:pt x="82" y="40"/>
                  </a:lnTo>
                  <a:close/>
                </a:path>
              </a:pathLst>
            </a:custGeom>
            <a:solidFill>
              <a:srgbClr val="8FC31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02" name="Freeform 478"/>
            <p:cNvSpPr>
              <a:spLocks/>
            </p:cNvSpPr>
            <p:nvPr/>
          </p:nvSpPr>
          <p:spPr bwMode="auto">
            <a:xfrm>
              <a:off x="882650" y="9939338"/>
              <a:ext cx="130175" cy="130175"/>
            </a:xfrm>
            <a:custGeom>
              <a:avLst/>
              <a:gdLst/>
              <a:ahLst/>
              <a:cxnLst>
                <a:cxn ang="0">
                  <a:pos x="82" y="40"/>
                </a:cxn>
                <a:cxn ang="0">
                  <a:pos x="82" y="40"/>
                </a:cxn>
                <a:cxn ang="0">
                  <a:pos x="82" y="48"/>
                </a:cxn>
                <a:cxn ang="0">
                  <a:pos x="78" y="56"/>
                </a:cxn>
                <a:cxn ang="0">
                  <a:pos x="76" y="64"/>
                </a:cxn>
                <a:cxn ang="0">
                  <a:pos x="70" y="70"/>
                </a:cxn>
                <a:cxn ang="0">
                  <a:pos x="64" y="74"/>
                </a:cxn>
                <a:cxn ang="0">
                  <a:pos x="58" y="78"/>
                </a:cxn>
                <a:cxn ang="0">
                  <a:pos x="50" y="80"/>
                </a:cxn>
                <a:cxn ang="0">
                  <a:pos x="42" y="82"/>
                </a:cxn>
                <a:cxn ang="0">
                  <a:pos x="42" y="82"/>
                </a:cxn>
                <a:cxn ang="0">
                  <a:pos x="34" y="80"/>
                </a:cxn>
                <a:cxn ang="0">
                  <a:pos x="26" y="78"/>
                </a:cxn>
                <a:cxn ang="0">
                  <a:pos x="18" y="74"/>
                </a:cxn>
                <a:cxn ang="0">
                  <a:pos x="12" y="70"/>
                </a:cxn>
                <a:cxn ang="0">
                  <a:pos x="8" y="64"/>
                </a:cxn>
                <a:cxn ang="0">
                  <a:pos x="4" y="56"/>
                </a:cxn>
                <a:cxn ang="0">
                  <a:pos x="2" y="48"/>
                </a:cxn>
                <a:cxn ang="0">
                  <a:pos x="0" y="40"/>
                </a:cxn>
                <a:cxn ang="0">
                  <a:pos x="0" y="40"/>
                </a:cxn>
                <a:cxn ang="0">
                  <a:pos x="2" y="32"/>
                </a:cxn>
                <a:cxn ang="0">
                  <a:pos x="4" y="24"/>
                </a:cxn>
                <a:cxn ang="0">
                  <a:pos x="8" y="18"/>
                </a:cxn>
                <a:cxn ang="0">
                  <a:pos x="12" y="12"/>
                </a:cxn>
                <a:cxn ang="0">
                  <a:pos x="18" y="6"/>
                </a:cxn>
                <a:cxn ang="0">
                  <a:pos x="26" y="2"/>
                </a:cxn>
                <a:cxn ang="0">
                  <a:pos x="34" y="0"/>
                </a:cxn>
                <a:cxn ang="0">
                  <a:pos x="42" y="0"/>
                </a:cxn>
                <a:cxn ang="0">
                  <a:pos x="42" y="0"/>
                </a:cxn>
                <a:cxn ang="0">
                  <a:pos x="50" y="0"/>
                </a:cxn>
                <a:cxn ang="0">
                  <a:pos x="58" y="2"/>
                </a:cxn>
                <a:cxn ang="0">
                  <a:pos x="64" y="6"/>
                </a:cxn>
                <a:cxn ang="0">
                  <a:pos x="70" y="12"/>
                </a:cxn>
                <a:cxn ang="0">
                  <a:pos x="76" y="18"/>
                </a:cxn>
                <a:cxn ang="0">
                  <a:pos x="78" y="24"/>
                </a:cxn>
                <a:cxn ang="0">
                  <a:pos x="82" y="32"/>
                </a:cxn>
                <a:cxn ang="0">
                  <a:pos x="82" y="40"/>
                </a:cxn>
                <a:cxn ang="0">
                  <a:pos x="82" y="40"/>
                </a:cxn>
              </a:cxnLst>
              <a:rect l="0" t="0" r="r" b="b"/>
              <a:pathLst>
                <a:path w="82" h="82">
                  <a:moveTo>
                    <a:pt x="82" y="40"/>
                  </a:moveTo>
                  <a:lnTo>
                    <a:pt x="82" y="40"/>
                  </a:lnTo>
                  <a:lnTo>
                    <a:pt x="82" y="48"/>
                  </a:lnTo>
                  <a:lnTo>
                    <a:pt x="78" y="56"/>
                  </a:lnTo>
                  <a:lnTo>
                    <a:pt x="76" y="64"/>
                  </a:lnTo>
                  <a:lnTo>
                    <a:pt x="70" y="70"/>
                  </a:lnTo>
                  <a:lnTo>
                    <a:pt x="64" y="74"/>
                  </a:lnTo>
                  <a:lnTo>
                    <a:pt x="58" y="78"/>
                  </a:lnTo>
                  <a:lnTo>
                    <a:pt x="50" y="80"/>
                  </a:lnTo>
                  <a:lnTo>
                    <a:pt x="42" y="82"/>
                  </a:lnTo>
                  <a:lnTo>
                    <a:pt x="42" y="82"/>
                  </a:lnTo>
                  <a:lnTo>
                    <a:pt x="34" y="80"/>
                  </a:lnTo>
                  <a:lnTo>
                    <a:pt x="26" y="78"/>
                  </a:lnTo>
                  <a:lnTo>
                    <a:pt x="18" y="74"/>
                  </a:lnTo>
                  <a:lnTo>
                    <a:pt x="12" y="70"/>
                  </a:lnTo>
                  <a:lnTo>
                    <a:pt x="8" y="64"/>
                  </a:lnTo>
                  <a:lnTo>
                    <a:pt x="4" y="56"/>
                  </a:lnTo>
                  <a:lnTo>
                    <a:pt x="2" y="48"/>
                  </a:lnTo>
                  <a:lnTo>
                    <a:pt x="0" y="40"/>
                  </a:lnTo>
                  <a:lnTo>
                    <a:pt x="0" y="40"/>
                  </a:lnTo>
                  <a:lnTo>
                    <a:pt x="2" y="32"/>
                  </a:lnTo>
                  <a:lnTo>
                    <a:pt x="4" y="24"/>
                  </a:lnTo>
                  <a:lnTo>
                    <a:pt x="8" y="18"/>
                  </a:lnTo>
                  <a:lnTo>
                    <a:pt x="12" y="12"/>
                  </a:lnTo>
                  <a:lnTo>
                    <a:pt x="18" y="6"/>
                  </a:lnTo>
                  <a:lnTo>
                    <a:pt x="26" y="2"/>
                  </a:lnTo>
                  <a:lnTo>
                    <a:pt x="34" y="0"/>
                  </a:lnTo>
                  <a:lnTo>
                    <a:pt x="42" y="0"/>
                  </a:lnTo>
                  <a:lnTo>
                    <a:pt x="42" y="0"/>
                  </a:lnTo>
                  <a:lnTo>
                    <a:pt x="50" y="0"/>
                  </a:lnTo>
                  <a:lnTo>
                    <a:pt x="58" y="2"/>
                  </a:lnTo>
                  <a:lnTo>
                    <a:pt x="64" y="6"/>
                  </a:lnTo>
                  <a:lnTo>
                    <a:pt x="70" y="12"/>
                  </a:lnTo>
                  <a:lnTo>
                    <a:pt x="76" y="18"/>
                  </a:lnTo>
                  <a:lnTo>
                    <a:pt x="78" y="24"/>
                  </a:lnTo>
                  <a:lnTo>
                    <a:pt x="82" y="32"/>
                  </a:lnTo>
                  <a:lnTo>
                    <a:pt x="82" y="40"/>
                  </a:lnTo>
                  <a:lnTo>
                    <a:pt x="82" y="40"/>
                  </a:lnTo>
                  <a:close/>
                </a:path>
              </a:pathLst>
            </a:custGeom>
            <a:solidFill>
              <a:srgbClr val="8FC31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03" name="Freeform 479"/>
            <p:cNvSpPr>
              <a:spLocks/>
            </p:cNvSpPr>
            <p:nvPr/>
          </p:nvSpPr>
          <p:spPr bwMode="auto">
            <a:xfrm>
              <a:off x="622300" y="10002838"/>
              <a:ext cx="390525" cy="260350"/>
            </a:xfrm>
            <a:custGeom>
              <a:avLst/>
              <a:gdLst/>
              <a:ahLst/>
              <a:cxnLst>
                <a:cxn ang="0">
                  <a:pos x="246" y="82"/>
                </a:cxn>
                <a:cxn ang="0">
                  <a:pos x="246" y="82"/>
                </a:cxn>
                <a:cxn ang="0">
                  <a:pos x="246" y="90"/>
                </a:cxn>
                <a:cxn ang="0">
                  <a:pos x="244" y="98"/>
                </a:cxn>
                <a:cxn ang="0">
                  <a:pos x="236" y="114"/>
                </a:cxn>
                <a:cxn ang="0">
                  <a:pos x="226" y="128"/>
                </a:cxn>
                <a:cxn ang="0">
                  <a:pos x="210" y="140"/>
                </a:cxn>
                <a:cxn ang="0">
                  <a:pos x="192" y="150"/>
                </a:cxn>
                <a:cxn ang="0">
                  <a:pos x="172" y="158"/>
                </a:cxn>
                <a:cxn ang="0">
                  <a:pos x="148" y="162"/>
                </a:cxn>
                <a:cxn ang="0">
                  <a:pos x="124" y="164"/>
                </a:cxn>
                <a:cxn ang="0">
                  <a:pos x="124" y="164"/>
                </a:cxn>
                <a:cxn ang="0">
                  <a:pos x="98" y="162"/>
                </a:cxn>
                <a:cxn ang="0">
                  <a:pos x="76" y="158"/>
                </a:cxn>
                <a:cxn ang="0">
                  <a:pos x="54" y="150"/>
                </a:cxn>
                <a:cxn ang="0">
                  <a:pos x="36" y="140"/>
                </a:cxn>
                <a:cxn ang="0">
                  <a:pos x="22" y="128"/>
                </a:cxn>
                <a:cxn ang="0">
                  <a:pos x="10" y="114"/>
                </a:cxn>
                <a:cxn ang="0">
                  <a:pos x="4" y="98"/>
                </a:cxn>
                <a:cxn ang="0">
                  <a:pos x="2" y="90"/>
                </a:cxn>
                <a:cxn ang="0">
                  <a:pos x="0" y="82"/>
                </a:cxn>
                <a:cxn ang="0">
                  <a:pos x="0" y="82"/>
                </a:cxn>
                <a:cxn ang="0">
                  <a:pos x="2" y="74"/>
                </a:cxn>
                <a:cxn ang="0">
                  <a:pos x="4" y="66"/>
                </a:cxn>
                <a:cxn ang="0">
                  <a:pos x="10" y="50"/>
                </a:cxn>
                <a:cxn ang="0">
                  <a:pos x="22" y="36"/>
                </a:cxn>
                <a:cxn ang="0">
                  <a:pos x="36" y="24"/>
                </a:cxn>
                <a:cxn ang="0">
                  <a:pos x="54" y="14"/>
                </a:cxn>
                <a:cxn ang="0">
                  <a:pos x="76" y="8"/>
                </a:cxn>
                <a:cxn ang="0">
                  <a:pos x="98" y="2"/>
                </a:cxn>
                <a:cxn ang="0">
                  <a:pos x="124" y="0"/>
                </a:cxn>
                <a:cxn ang="0">
                  <a:pos x="124" y="0"/>
                </a:cxn>
                <a:cxn ang="0">
                  <a:pos x="148" y="2"/>
                </a:cxn>
                <a:cxn ang="0">
                  <a:pos x="172" y="8"/>
                </a:cxn>
                <a:cxn ang="0">
                  <a:pos x="192" y="14"/>
                </a:cxn>
                <a:cxn ang="0">
                  <a:pos x="210" y="24"/>
                </a:cxn>
                <a:cxn ang="0">
                  <a:pos x="226" y="36"/>
                </a:cxn>
                <a:cxn ang="0">
                  <a:pos x="236" y="50"/>
                </a:cxn>
                <a:cxn ang="0">
                  <a:pos x="244" y="66"/>
                </a:cxn>
                <a:cxn ang="0">
                  <a:pos x="246" y="74"/>
                </a:cxn>
                <a:cxn ang="0">
                  <a:pos x="246" y="82"/>
                </a:cxn>
                <a:cxn ang="0">
                  <a:pos x="246" y="82"/>
                </a:cxn>
              </a:cxnLst>
              <a:rect l="0" t="0" r="r" b="b"/>
              <a:pathLst>
                <a:path w="246" h="164">
                  <a:moveTo>
                    <a:pt x="246" y="82"/>
                  </a:moveTo>
                  <a:lnTo>
                    <a:pt x="246" y="82"/>
                  </a:lnTo>
                  <a:lnTo>
                    <a:pt x="246" y="90"/>
                  </a:lnTo>
                  <a:lnTo>
                    <a:pt x="244" y="98"/>
                  </a:lnTo>
                  <a:lnTo>
                    <a:pt x="236" y="114"/>
                  </a:lnTo>
                  <a:lnTo>
                    <a:pt x="226" y="128"/>
                  </a:lnTo>
                  <a:lnTo>
                    <a:pt x="210" y="140"/>
                  </a:lnTo>
                  <a:lnTo>
                    <a:pt x="192" y="150"/>
                  </a:lnTo>
                  <a:lnTo>
                    <a:pt x="172" y="158"/>
                  </a:lnTo>
                  <a:lnTo>
                    <a:pt x="148" y="162"/>
                  </a:lnTo>
                  <a:lnTo>
                    <a:pt x="124" y="164"/>
                  </a:lnTo>
                  <a:lnTo>
                    <a:pt x="124" y="164"/>
                  </a:lnTo>
                  <a:lnTo>
                    <a:pt x="98" y="162"/>
                  </a:lnTo>
                  <a:lnTo>
                    <a:pt x="76" y="158"/>
                  </a:lnTo>
                  <a:lnTo>
                    <a:pt x="54" y="150"/>
                  </a:lnTo>
                  <a:lnTo>
                    <a:pt x="36" y="140"/>
                  </a:lnTo>
                  <a:lnTo>
                    <a:pt x="22" y="128"/>
                  </a:lnTo>
                  <a:lnTo>
                    <a:pt x="10" y="114"/>
                  </a:lnTo>
                  <a:lnTo>
                    <a:pt x="4" y="98"/>
                  </a:lnTo>
                  <a:lnTo>
                    <a:pt x="2" y="90"/>
                  </a:lnTo>
                  <a:lnTo>
                    <a:pt x="0" y="82"/>
                  </a:lnTo>
                  <a:lnTo>
                    <a:pt x="0" y="82"/>
                  </a:lnTo>
                  <a:lnTo>
                    <a:pt x="2" y="74"/>
                  </a:lnTo>
                  <a:lnTo>
                    <a:pt x="4" y="66"/>
                  </a:lnTo>
                  <a:lnTo>
                    <a:pt x="10" y="50"/>
                  </a:lnTo>
                  <a:lnTo>
                    <a:pt x="22" y="36"/>
                  </a:lnTo>
                  <a:lnTo>
                    <a:pt x="36" y="24"/>
                  </a:lnTo>
                  <a:lnTo>
                    <a:pt x="54" y="14"/>
                  </a:lnTo>
                  <a:lnTo>
                    <a:pt x="76" y="8"/>
                  </a:lnTo>
                  <a:lnTo>
                    <a:pt x="98" y="2"/>
                  </a:lnTo>
                  <a:lnTo>
                    <a:pt x="124" y="0"/>
                  </a:lnTo>
                  <a:lnTo>
                    <a:pt x="124" y="0"/>
                  </a:lnTo>
                  <a:lnTo>
                    <a:pt x="148" y="2"/>
                  </a:lnTo>
                  <a:lnTo>
                    <a:pt x="172" y="8"/>
                  </a:lnTo>
                  <a:lnTo>
                    <a:pt x="192" y="14"/>
                  </a:lnTo>
                  <a:lnTo>
                    <a:pt x="210" y="24"/>
                  </a:lnTo>
                  <a:lnTo>
                    <a:pt x="226" y="36"/>
                  </a:lnTo>
                  <a:lnTo>
                    <a:pt x="236" y="50"/>
                  </a:lnTo>
                  <a:lnTo>
                    <a:pt x="244" y="66"/>
                  </a:lnTo>
                  <a:lnTo>
                    <a:pt x="246" y="74"/>
                  </a:lnTo>
                  <a:lnTo>
                    <a:pt x="246" y="82"/>
                  </a:lnTo>
                  <a:lnTo>
                    <a:pt x="246" y="82"/>
                  </a:lnTo>
                  <a:close/>
                </a:path>
              </a:pathLst>
            </a:custGeom>
            <a:solidFill>
              <a:srgbClr val="8FC31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04" name="Freeform 480"/>
            <p:cNvSpPr>
              <a:spLocks/>
            </p:cNvSpPr>
            <p:nvPr/>
          </p:nvSpPr>
          <p:spPr bwMode="auto">
            <a:xfrm>
              <a:off x="660400" y="9977438"/>
              <a:ext cx="66675" cy="63500"/>
            </a:xfrm>
            <a:custGeom>
              <a:avLst/>
              <a:gdLst/>
              <a:ahLst/>
              <a:cxnLst>
                <a:cxn ang="0">
                  <a:pos x="42" y="20"/>
                </a:cxn>
                <a:cxn ang="0">
                  <a:pos x="42" y="20"/>
                </a:cxn>
                <a:cxn ang="0">
                  <a:pos x="40" y="28"/>
                </a:cxn>
                <a:cxn ang="0">
                  <a:pos x="36" y="34"/>
                </a:cxn>
                <a:cxn ang="0">
                  <a:pos x="30" y="40"/>
                </a:cxn>
                <a:cxn ang="0">
                  <a:pos x="22" y="40"/>
                </a:cxn>
                <a:cxn ang="0">
                  <a:pos x="22" y="40"/>
                </a:cxn>
                <a:cxn ang="0">
                  <a:pos x="14" y="40"/>
                </a:cxn>
                <a:cxn ang="0">
                  <a:pos x="6" y="34"/>
                </a:cxn>
                <a:cxn ang="0">
                  <a:pos x="2" y="28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2" y="12"/>
                </a:cxn>
                <a:cxn ang="0">
                  <a:pos x="6" y="6"/>
                </a:cxn>
                <a:cxn ang="0">
                  <a:pos x="14" y="2"/>
                </a:cxn>
                <a:cxn ang="0">
                  <a:pos x="22" y="0"/>
                </a:cxn>
                <a:cxn ang="0">
                  <a:pos x="22" y="0"/>
                </a:cxn>
                <a:cxn ang="0">
                  <a:pos x="30" y="2"/>
                </a:cxn>
                <a:cxn ang="0">
                  <a:pos x="36" y="6"/>
                </a:cxn>
                <a:cxn ang="0">
                  <a:pos x="40" y="12"/>
                </a:cxn>
                <a:cxn ang="0">
                  <a:pos x="42" y="20"/>
                </a:cxn>
                <a:cxn ang="0">
                  <a:pos x="42" y="20"/>
                </a:cxn>
              </a:cxnLst>
              <a:rect l="0" t="0" r="r" b="b"/>
              <a:pathLst>
                <a:path w="42" h="40">
                  <a:moveTo>
                    <a:pt x="42" y="20"/>
                  </a:moveTo>
                  <a:lnTo>
                    <a:pt x="42" y="20"/>
                  </a:lnTo>
                  <a:lnTo>
                    <a:pt x="40" y="28"/>
                  </a:lnTo>
                  <a:lnTo>
                    <a:pt x="36" y="34"/>
                  </a:lnTo>
                  <a:lnTo>
                    <a:pt x="30" y="40"/>
                  </a:lnTo>
                  <a:lnTo>
                    <a:pt x="22" y="40"/>
                  </a:lnTo>
                  <a:lnTo>
                    <a:pt x="22" y="40"/>
                  </a:lnTo>
                  <a:lnTo>
                    <a:pt x="14" y="40"/>
                  </a:lnTo>
                  <a:lnTo>
                    <a:pt x="6" y="34"/>
                  </a:lnTo>
                  <a:lnTo>
                    <a:pt x="2" y="28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2" y="12"/>
                  </a:lnTo>
                  <a:lnTo>
                    <a:pt x="6" y="6"/>
                  </a:lnTo>
                  <a:lnTo>
                    <a:pt x="14" y="2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30" y="2"/>
                  </a:lnTo>
                  <a:lnTo>
                    <a:pt x="36" y="6"/>
                  </a:lnTo>
                  <a:lnTo>
                    <a:pt x="40" y="12"/>
                  </a:lnTo>
                  <a:lnTo>
                    <a:pt x="42" y="20"/>
                  </a:lnTo>
                  <a:lnTo>
                    <a:pt x="42" y="20"/>
                  </a:lnTo>
                  <a:close/>
                </a:path>
              </a:pathLst>
            </a:custGeom>
            <a:solidFill>
              <a:srgbClr val="00000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05" name="Freeform 481"/>
            <p:cNvSpPr>
              <a:spLocks/>
            </p:cNvSpPr>
            <p:nvPr/>
          </p:nvSpPr>
          <p:spPr bwMode="auto">
            <a:xfrm>
              <a:off x="911225" y="9977438"/>
              <a:ext cx="63500" cy="63500"/>
            </a:xfrm>
            <a:custGeom>
              <a:avLst/>
              <a:gdLst/>
              <a:ahLst/>
              <a:cxnLst>
                <a:cxn ang="0">
                  <a:pos x="40" y="20"/>
                </a:cxn>
                <a:cxn ang="0">
                  <a:pos x="40" y="20"/>
                </a:cxn>
                <a:cxn ang="0">
                  <a:pos x="38" y="28"/>
                </a:cxn>
                <a:cxn ang="0">
                  <a:pos x="34" y="34"/>
                </a:cxn>
                <a:cxn ang="0">
                  <a:pos x="28" y="40"/>
                </a:cxn>
                <a:cxn ang="0">
                  <a:pos x="20" y="40"/>
                </a:cxn>
                <a:cxn ang="0">
                  <a:pos x="20" y="40"/>
                </a:cxn>
                <a:cxn ang="0">
                  <a:pos x="12" y="40"/>
                </a:cxn>
                <a:cxn ang="0">
                  <a:pos x="6" y="34"/>
                </a:cxn>
                <a:cxn ang="0">
                  <a:pos x="0" y="28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0" y="12"/>
                </a:cxn>
                <a:cxn ang="0">
                  <a:pos x="6" y="6"/>
                </a:cxn>
                <a:cxn ang="0">
                  <a:pos x="12" y="2"/>
                </a:cxn>
                <a:cxn ang="0">
                  <a:pos x="20" y="0"/>
                </a:cxn>
                <a:cxn ang="0">
                  <a:pos x="20" y="0"/>
                </a:cxn>
                <a:cxn ang="0">
                  <a:pos x="28" y="2"/>
                </a:cxn>
                <a:cxn ang="0">
                  <a:pos x="34" y="6"/>
                </a:cxn>
                <a:cxn ang="0">
                  <a:pos x="38" y="12"/>
                </a:cxn>
                <a:cxn ang="0">
                  <a:pos x="40" y="20"/>
                </a:cxn>
                <a:cxn ang="0">
                  <a:pos x="40" y="20"/>
                </a:cxn>
              </a:cxnLst>
              <a:rect l="0" t="0" r="r" b="b"/>
              <a:pathLst>
                <a:path w="40" h="40">
                  <a:moveTo>
                    <a:pt x="40" y="20"/>
                  </a:moveTo>
                  <a:lnTo>
                    <a:pt x="40" y="20"/>
                  </a:lnTo>
                  <a:lnTo>
                    <a:pt x="38" y="28"/>
                  </a:lnTo>
                  <a:lnTo>
                    <a:pt x="34" y="34"/>
                  </a:lnTo>
                  <a:lnTo>
                    <a:pt x="28" y="40"/>
                  </a:lnTo>
                  <a:lnTo>
                    <a:pt x="20" y="40"/>
                  </a:lnTo>
                  <a:lnTo>
                    <a:pt x="20" y="40"/>
                  </a:lnTo>
                  <a:lnTo>
                    <a:pt x="12" y="40"/>
                  </a:lnTo>
                  <a:lnTo>
                    <a:pt x="6" y="34"/>
                  </a:lnTo>
                  <a:lnTo>
                    <a:pt x="0" y="28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12"/>
                  </a:lnTo>
                  <a:lnTo>
                    <a:pt x="6" y="6"/>
                  </a:lnTo>
                  <a:lnTo>
                    <a:pt x="12" y="2"/>
                  </a:lnTo>
                  <a:lnTo>
                    <a:pt x="20" y="0"/>
                  </a:lnTo>
                  <a:lnTo>
                    <a:pt x="20" y="0"/>
                  </a:lnTo>
                  <a:lnTo>
                    <a:pt x="28" y="2"/>
                  </a:lnTo>
                  <a:lnTo>
                    <a:pt x="34" y="6"/>
                  </a:lnTo>
                  <a:lnTo>
                    <a:pt x="38" y="12"/>
                  </a:lnTo>
                  <a:lnTo>
                    <a:pt x="40" y="20"/>
                  </a:lnTo>
                  <a:lnTo>
                    <a:pt x="40" y="20"/>
                  </a:lnTo>
                  <a:close/>
                </a:path>
              </a:pathLst>
            </a:custGeom>
            <a:solidFill>
              <a:srgbClr val="00000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1506" name="Rectangle 482"/>
          <p:cNvSpPr>
            <a:spLocks noChangeArrowheads="1"/>
          </p:cNvSpPr>
          <p:nvPr/>
        </p:nvSpPr>
        <p:spPr bwMode="auto">
          <a:xfrm>
            <a:off x="1168400" y="8809038"/>
            <a:ext cx="29972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21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eiryo Bold" charset="-128"/>
                <a:ea typeface="ＭＳ Ｐゴシック" pitchFamily="50" charset="-128"/>
                <a:cs typeface="ＭＳ Ｐゴシック" pitchFamily="50" charset="-128"/>
              </a:rPr>
              <a:t>雨の日にご来店でお得！</a:t>
            </a:r>
            <a:endParaRPr kumimoji="1" lang="ja-JP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507" name="Rectangle 483"/>
          <p:cNvSpPr>
            <a:spLocks noChangeArrowheads="1"/>
          </p:cNvSpPr>
          <p:nvPr/>
        </p:nvSpPr>
        <p:spPr bwMode="auto">
          <a:xfrm>
            <a:off x="1168400" y="9374188"/>
            <a:ext cx="305435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2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Meiryo Bold" charset="-128"/>
                <a:ea typeface="Meiryo Bold" charset="-128"/>
                <a:cs typeface="ＭＳ Ｐゴシック" pitchFamily="50" charset="-128"/>
              </a:rPr>
              <a:t>スタンプカードポイント２倍</a:t>
            </a:r>
            <a:endParaRPr kumimoji="1" 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508" name="Rectangle 484"/>
          <p:cNvSpPr>
            <a:spLocks noChangeArrowheads="1"/>
          </p:cNvSpPr>
          <p:nvPr/>
        </p:nvSpPr>
        <p:spPr bwMode="auto">
          <a:xfrm>
            <a:off x="1168400" y="9942513"/>
            <a:ext cx="3098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21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eiryo Bold" charset="-128"/>
                <a:ea typeface="Meiryo Bold" charset="-128"/>
                <a:cs typeface="ＭＳ Ｐゴシック" pitchFamily="50" charset="-128"/>
              </a:rPr>
              <a:t>先着でノベルティー進呈！</a:t>
            </a:r>
            <a:endParaRPr kumimoji="1" lang="ja-JP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509" name="Rectangle 485"/>
          <p:cNvSpPr>
            <a:spLocks noChangeArrowheads="1"/>
          </p:cNvSpPr>
          <p:nvPr/>
        </p:nvSpPr>
        <p:spPr bwMode="auto">
          <a:xfrm>
            <a:off x="5719659" y="9715500"/>
            <a:ext cx="1365250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1500" dirty="0" smtClean="0">
                <a:solidFill>
                  <a:srgbClr val="000000"/>
                </a:solidFill>
                <a:latin typeface="MS-Gothic" charset="-128"/>
                <a:ea typeface="ＭＳ Ｐゴシック" pitchFamily="50" charset="-128"/>
                <a:cs typeface="ＭＳ Ｐゴシック" pitchFamily="50" charset="-128"/>
              </a:rPr>
              <a:t>Café </a:t>
            </a:r>
            <a:r>
              <a:rPr kumimoji="1" lang="ja-JP" sz="15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ＭＳ Ｐゴシック" pitchFamily="50" charset="-128"/>
                <a:cs typeface="ＭＳ Ｐゴシック" pitchFamily="50" charset="-128"/>
              </a:rPr>
              <a:t>アスクル</a:t>
            </a:r>
            <a:endParaRPr kumimoji="1" lang="ja-JP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510" name="Rectangle 486"/>
          <p:cNvSpPr>
            <a:spLocks noChangeArrowheads="1"/>
          </p:cNvSpPr>
          <p:nvPr/>
        </p:nvSpPr>
        <p:spPr bwMode="auto">
          <a:xfrm>
            <a:off x="5594371" y="10002838"/>
            <a:ext cx="1615827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〒</a:t>
            </a:r>
            <a:r>
              <a:rPr kumimoji="1" lang="en-US" altLang="ja-JP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135</a:t>
            </a:r>
            <a:r>
              <a:rPr kumimoji="1" lang="ja-JP" altLang="ja-JP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-</a:t>
            </a:r>
            <a:r>
              <a:rPr kumimoji="1" lang="en-US" altLang="ja-JP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0061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東京都江東区豊洲</a:t>
            </a:r>
            <a:r>
              <a:rPr kumimoji="1" lang="en-US" altLang="ja-JP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3-2-3【</a:t>
            </a:r>
            <a:r>
              <a:rPr kumimoji="1" lang="ja-JP" altLang="en-US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Ｐ有り</a:t>
            </a:r>
            <a:r>
              <a:rPr kumimoji="1" lang="en-US" altLang="ja-JP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】</a:t>
            </a:r>
            <a:endParaRPr kumimoji="1" lang="ja-JP" altLang="ja-JP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529" name="Rectangle 505"/>
          <p:cNvSpPr>
            <a:spLocks noChangeArrowheads="1"/>
          </p:cNvSpPr>
          <p:nvPr/>
        </p:nvSpPr>
        <p:spPr bwMode="auto">
          <a:xfrm>
            <a:off x="5569524" y="10244138"/>
            <a:ext cx="166552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lvl="0"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10</a:t>
            </a:r>
            <a:r>
              <a:rPr lang="en-US" altLang="ja-JP" sz="1000" dirty="0" smtClean="0">
                <a:solidFill>
                  <a:srgbClr val="000000"/>
                </a:solidFill>
                <a:latin typeface="MS-Gothic" charset="-128"/>
                <a:ea typeface="MS-Gothic" charset="-128"/>
                <a:cs typeface="ＭＳ Ｐゴシック" pitchFamily="50" charset="-128"/>
              </a:rPr>
              <a:t>:</a:t>
            </a:r>
            <a:r>
              <a:rPr kumimoji="1" lang="en-US" altLang="ja-JP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MS-Gothic" charset="-128"/>
                <a:ea typeface="MS-Gothic" charset="-128"/>
                <a:cs typeface="ＭＳ Ｐゴシック" pitchFamily="50" charset="-128"/>
              </a:rPr>
              <a:t>00~19:00 </a:t>
            </a:r>
            <a:r>
              <a:rPr lang="ja-JP" altLang="ja-JP" sz="1000" dirty="0" smtClean="0">
                <a:solidFill>
                  <a:srgbClr val="000000"/>
                </a:solidFill>
                <a:latin typeface="MS-Gothic" charset="-128"/>
                <a:ea typeface="MS-Gothic" charset="-128"/>
                <a:cs typeface="ＭＳ Ｐゴシック" pitchFamily="50" charset="-128"/>
              </a:rPr>
              <a:t>＜水曜定休＞</a:t>
            </a:r>
            <a:endParaRPr kumimoji="1" 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562" name="正方形/長方形 561"/>
          <p:cNvSpPr/>
          <p:nvPr/>
        </p:nvSpPr>
        <p:spPr>
          <a:xfrm>
            <a:off x="5530542" y="8702629"/>
            <a:ext cx="1662277" cy="96091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地図入る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145</Words>
  <Application>Microsoft Office PowerPoint</Application>
  <PresentationFormat>ユーザー設定</PresentationFormat>
  <Paragraphs>26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ガイド入りテンプレートサンプル20130531三木さん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2014-04-30T01:39:43Z</dcterms:created>
  <dcterms:modified xsi:type="dcterms:W3CDTF">2014-04-30T01:39:53Z</dcterms:modified>
</cp:coreProperties>
</file>

<file path=docProps/thumbnail.jpeg>
</file>