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  <p:sldMasterId id="2147483689" r:id="rId2"/>
  </p:sldMasterIdLst>
  <p:notesMasterIdLst>
    <p:notesMasterId r:id="rId5"/>
  </p:notesMasterIdLst>
  <p:sldIdLst>
    <p:sldId id="263" r:id="rId3"/>
    <p:sldId id="262" r:id="rId4"/>
  </p:sldIdLst>
  <p:sldSz cx="10907713" cy="7775575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5197"/>
    <a:srgbClr val="FFFFFF"/>
    <a:srgbClr val="000099"/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-1194" y="-90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676226" cy="61936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4" y="2"/>
            <a:ext cx="3676226" cy="61936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r">
              <a:defRPr sz="15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2015/4/1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17625" y="1541463"/>
            <a:ext cx="584835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49" tIns="56926" rIns="113849" bIns="5692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3849" tIns="56926" rIns="113849" bIns="56926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11725041"/>
            <a:ext cx="3676226" cy="619363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4" y="11725041"/>
            <a:ext cx="3676226" cy="619363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r">
              <a:defRPr sz="15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774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9947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4889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066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530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467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9829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921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332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823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284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078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 noChangeArrowheads="1"/>
          </p:cNvPicPr>
          <p:nvPr userDrawn="1"/>
        </p:nvPicPr>
        <p:blipFill>
          <a:blip r:embed="rId3" cstate="print"/>
          <a:srcRect b="819"/>
          <a:stretch>
            <a:fillRect/>
          </a:stretch>
        </p:blipFill>
        <p:spPr bwMode="auto">
          <a:xfrm>
            <a:off x="-8467" y="-3331"/>
            <a:ext cx="10938390" cy="7778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reeform 6"/>
          <p:cNvSpPr>
            <a:spLocks/>
          </p:cNvSpPr>
          <p:nvPr userDrawn="1"/>
        </p:nvSpPr>
        <p:spPr bwMode="auto">
          <a:xfrm>
            <a:off x="426908" y="1951452"/>
            <a:ext cx="2845825" cy="4312352"/>
          </a:xfrm>
          <a:custGeom>
            <a:avLst/>
            <a:gdLst/>
            <a:ahLst/>
            <a:cxnLst>
              <a:cxn ang="0">
                <a:pos x="938" y="2294"/>
              </a:cxn>
              <a:cxn ang="0">
                <a:pos x="865" y="2232"/>
              </a:cxn>
              <a:cxn ang="0">
                <a:pos x="779" y="2226"/>
              </a:cxn>
              <a:cxn ang="0">
                <a:pos x="687" y="2278"/>
              </a:cxn>
              <a:cxn ang="0">
                <a:pos x="599" y="2382"/>
              </a:cxn>
              <a:cxn ang="0">
                <a:pos x="521" y="2538"/>
              </a:cxn>
              <a:cxn ang="0">
                <a:pos x="469" y="2698"/>
              </a:cxn>
              <a:cxn ang="0">
                <a:pos x="491" y="2208"/>
              </a:cxn>
              <a:cxn ang="0">
                <a:pos x="459" y="1987"/>
              </a:cxn>
              <a:cxn ang="0">
                <a:pos x="401" y="1847"/>
              </a:cxn>
              <a:cxn ang="0">
                <a:pos x="311" y="1751"/>
              </a:cxn>
              <a:cxn ang="0">
                <a:pos x="188" y="1703"/>
              </a:cxn>
              <a:cxn ang="0">
                <a:pos x="184" y="1667"/>
              </a:cxn>
              <a:cxn ang="0">
                <a:pos x="198" y="1573"/>
              </a:cxn>
              <a:cxn ang="0">
                <a:pos x="154" y="1322"/>
              </a:cxn>
              <a:cxn ang="0">
                <a:pos x="72" y="1150"/>
              </a:cxn>
              <a:cxn ang="0">
                <a:pos x="12" y="1100"/>
              </a:cxn>
              <a:cxn ang="0">
                <a:pos x="34" y="1088"/>
              </a:cxn>
              <a:cxn ang="0">
                <a:pos x="84" y="1026"/>
              </a:cxn>
              <a:cxn ang="0">
                <a:pos x="140" y="798"/>
              </a:cxn>
              <a:cxn ang="0">
                <a:pos x="122" y="589"/>
              </a:cxn>
              <a:cxn ang="0">
                <a:pos x="80" y="517"/>
              </a:cxn>
              <a:cxn ang="0">
                <a:pos x="130" y="535"/>
              </a:cxn>
              <a:cxn ang="0">
                <a:pos x="204" y="509"/>
              </a:cxn>
              <a:cxn ang="0">
                <a:pos x="327" y="377"/>
              </a:cxn>
              <a:cxn ang="0">
                <a:pos x="389" y="219"/>
              </a:cxn>
              <a:cxn ang="0">
                <a:pos x="385" y="131"/>
              </a:cxn>
              <a:cxn ang="0">
                <a:pos x="407" y="153"/>
              </a:cxn>
              <a:cxn ang="0">
                <a:pos x="481" y="189"/>
              </a:cxn>
              <a:cxn ang="0">
                <a:pos x="631" y="183"/>
              </a:cxn>
              <a:cxn ang="0">
                <a:pos x="763" y="113"/>
              </a:cxn>
              <a:cxn ang="0">
                <a:pos x="809" y="47"/>
              </a:cxn>
              <a:cxn ang="0">
                <a:pos x="819" y="16"/>
              </a:cxn>
              <a:cxn ang="0">
                <a:pos x="857" y="95"/>
              </a:cxn>
              <a:cxn ang="0">
                <a:pos x="988" y="201"/>
              </a:cxn>
              <a:cxn ang="0">
                <a:pos x="1164" y="255"/>
              </a:cxn>
              <a:cxn ang="0">
                <a:pos x="1238" y="241"/>
              </a:cxn>
              <a:cxn ang="0">
                <a:pos x="1274" y="199"/>
              </a:cxn>
              <a:cxn ang="0">
                <a:pos x="1272" y="283"/>
              </a:cxn>
              <a:cxn ang="0">
                <a:pos x="1360" y="473"/>
              </a:cxn>
              <a:cxn ang="0">
                <a:pos x="1522" y="645"/>
              </a:cxn>
              <a:cxn ang="0">
                <a:pos x="1595" y="673"/>
              </a:cxn>
              <a:cxn ang="0">
                <a:pos x="1621" y="673"/>
              </a:cxn>
              <a:cxn ang="0">
                <a:pos x="1593" y="746"/>
              </a:cxn>
              <a:cxn ang="0">
                <a:pos x="1607" y="936"/>
              </a:cxn>
              <a:cxn ang="0">
                <a:pos x="1695" y="1176"/>
              </a:cxn>
              <a:cxn ang="0">
                <a:pos x="1753" y="1250"/>
              </a:cxn>
              <a:cxn ang="0">
                <a:pos x="1779" y="1266"/>
              </a:cxn>
              <a:cxn ang="0">
                <a:pos x="1723" y="1306"/>
              </a:cxn>
              <a:cxn ang="0">
                <a:pos x="1663" y="1463"/>
              </a:cxn>
              <a:cxn ang="0">
                <a:pos x="1653" y="1711"/>
              </a:cxn>
              <a:cxn ang="0">
                <a:pos x="1689" y="1821"/>
              </a:cxn>
              <a:cxn ang="0">
                <a:pos x="1687" y="1831"/>
              </a:cxn>
              <a:cxn ang="0">
                <a:pos x="1617" y="1837"/>
              </a:cxn>
              <a:cxn ang="0">
                <a:pos x="1514" y="1917"/>
              </a:cxn>
              <a:cxn ang="0">
                <a:pos x="1410" y="2103"/>
              </a:cxn>
              <a:cxn ang="0">
                <a:pos x="1398" y="2198"/>
              </a:cxn>
              <a:cxn ang="0">
                <a:pos x="1404" y="2232"/>
              </a:cxn>
              <a:cxn ang="0">
                <a:pos x="1342" y="2182"/>
              </a:cxn>
              <a:cxn ang="0">
                <a:pos x="1236" y="2166"/>
              </a:cxn>
              <a:cxn ang="0">
                <a:pos x="1056" y="2226"/>
              </a:cxn>
              <a:cxn ang="0">
                <a:pos x="994" y="2286"/>
              </a:cxn>
              <a:cxn ang="0">
                <a:pos x="974" y="2362"/>
              </a:cxn>
            </a:cxnLst>
            <a:rect l="0" t="0" r="r" b="b"/>
            <a:pathLst>
              <a:path w="1791" h="2698">
                <a:moveTo>
                  <a:pt x="974" y="2362"/>
                </a:moveTo>
                <a:lnTo>
                  <a:pt x="974" y="2362"/>
                </a:lnTo>
                <a:lnTo>
                  <a:pt x="964" y="2338"/>
                </a:lnTo>
                <a:lnTo>
                  <a:pt x="952" y="2314"/>
                </a:lnTo>
                <a:lnTo>
                  <a:pt x="938" y="2294"/>
                </a:lnTo>
                <a:lnTo>
                  <a:pt x="926" y="2278"/>
                </a:lnTo>
                <a:lnTo>
                  <a:pt x="912" y="2262"/>
                </a:lnTo>
                <a:lnTo>
                  <a:pt x="897" y="2250"/>
                </a:lnTo>
                <a:lnTo>
                  <a:pt x="881" y="2240"/>
                </a:lnTo>
                <a:lnTo>
                  <a:pt x="865" y="2232"/>
                </a:lnTo>
                <a:lnTo>
                  <a:pt x="849" y="2226"/>
                </a:lnTo>
                <a:lnTo>
                  <a:pt x="833" y="2222"/>
                </a:lnTo>
                <a:lnTo>
                  <a:pt x="815" y="2222"/>
                </a:lnTo>
                <a:lnTo>
                  <a:pt x="797" y="2222"/>
                </a:lnTo>
                <a:lnTo>
                  <a:pt x="779" y="2226"/>
                </a:lnTo>
                <a:lnTo>
                  <a:pt x="761" y="2232"/>
                </a:lnTo>
                <a:lnTo>
                  <a:pt x="743" y="2240"/>
                </a:lnTo>
                <a:lnTo>
                  <a:pt x="725" y="2250"/>
                </a:lnTo>
                <a:lnTo>
                  <a:pt x="707" y="2262"/>
                </a:lnTo>
                <a:lnTo>
                  <a:pt x="687" y="2278"/>
                </a:lnTo>
                <a:lnTo>
                  <a:pt x="669" y="2294"/>
                </a:lnTo>
                <a:lnTo>
                  <a:pt x="651" y="2312"/>
                </a:lnTo>
                <a:lnTo>
                  <a:pt x="633" y="2334"/>
                </a:lnTo>
                <a:lnTo>
                  <a:pt x="617" y="2356"/>
                </a:lnTo>
                <a:lnTo>
                  <a:pt x="599" y="2382"/>
                </a:lnTo>
                <a:lnTo>
                  <a:pt x="583" y="2410"/>
                </a:lnTo>
                <a:lnTo>
                  <a:pt x="565" y="2438"/>
                </a:lnTo>
                <a:lnTo>
                  <a:pt x="551" y="2470"/>
                </a:lnTo>
                <a:lnTo>
                  <a:pt x="535" y="2502"/>
                </a:lnTo>
                <a:lnTo>
                  <a:pt x="521" y="2538"/>
                </a:lnTo>
                <a:lnTo>
                  <a:pt x="507" y="2576"/>
                </a:lnTo>
                <a:lnTo>
                  <a:pt x="493" y="2614"/>
                </a:lnTo>
                <a:lnTo>
                  <a:pt x="481" y="2656"/>
                </a:lnTo>
                <a:lnTo>
                  <a:pt x="469" y="2698"/>
                </a:lnTo>
                <a:lnTo>
                  <a:pt x="469" y="2698"/>
                </a:lnTo>
                <a:lnTo>
                  <a:pt x="481" y="2588"/>
                </a:lnTo>
                <a:lnTo>
                  <a:pt x="489" y="2484"/>
                </a:lnTo>
                <a:lnTo>
                  <a:pt x="493" y="2386"/>
                </a:lnTo>
                <a:lnTo>
                  <a:pt x="495" y="2294"/>
                </a:lnTo>
                <a:lnTo>
                  <a:pt x="491" y="2208"/>
                </a:lnTo>
                <a:lnTo>
                  <a:pt x="485" y="2126"/>
                </a:lnTo>
                <a:lnTo>
                  <a:pt x="481" y="2089"/>
                </a:lnTo>
                <a:lnTo>
                  <a:pt x="475" y="2053"/>
                </a:lnTo>
                <a:lnTo>
                  <a:pt x="467" y="2019"/>
                </a:lnTo>
                <a:lnTo>
                  <a:pt x="459" y="1987"/>
                </a:lnTo>
                <a:lnTo>
                  <a:pt x="449" y="1955"/>
                </a:lnTo>
                <a:lnTo>
                  <a:pt x="439" y="1925"/>
                </a:lnTo>
                <a:lnTo>
                  <a:pt x="427" y="1897"/>
                </a:lnTo>
                <a:lnTo>
                  <a:pt x="415" y="1871"/>
                </a:lnTo>
                <a:lnTo>
                  <a:pt x="401" y="1847"/>
                </a:lnTo>
                <a:lnTo>
                  <a:pt x="385" y="1823"/>
                </a:lnTo>
                <a:lnTo>
                  <a:pt x="369" y="1803"/>
                </a:lnTo>
                <a:lnTo>
                  <a:pt x="351" y="1783"/>
                </a:lnTo>
                <a:lnTo>
                  <a:pt x="331" y="1767"/>
                </a:lnTo>
                <a:lnTo>
                  <a:pt x="311" y="1751"/>
                </a:lnTo>
                <a:lnTo>
                  <a:pt x="289" y="1737"/>
                </a:lnTo>
                <a:lnTo>
                  <a:pt x="265" y="1725"/>
                </a:lnTo>
                <a:lnTo>
                  <a:pt x="241" y="1717"/>
                </a:lnTo>
                <a:lnTo>
                  <a:pt x="216" y="1709"/>
                </a:lnTo>
                <a:lnTo>
                  <a:pt x="188" y="1703"/>
                </a:lnTo>
                <a:lnTo>
                  <a:pt x="160" y="1699"/>
                </a:lnTo>
                <a:lnTo>
                  <a:pt x="160" y="1699"/>
                </a:lnTo>
                <a:lnTo>
                  <a:pt x="168" y="1689"/>
                </a:lnTo>
                <a:lnTo>
                  <a:pt x="176" y="1679"/>
                </a:lnTo>
                <a:lnTo>
                  <a:pt x="184" y="1667"/>
                </a:lnTo>
                <a:lnTo>
                  <a:pt x="190" y="1651"/>
                </a:lnTo>
                <a:lnTo>
                  <a:pt x="194" y="1635"/>
                </a:lnTo>
                <a:lnTo>
                  <a:pt x="196" y="1615"/>
                </a:lnTo>
                <a:lnTo>
                  <a:pt x="198" y="1595"/>
                </a:lnTo>
                <a:lnTo>
                  <a:pt x="198" y="1573"/>
                </a:lnTo>
                <a:lnTo>
                  <a:pt x="198" y="1527"/>
                </a:lnTo>
                <a:lnTo>
                  <a:pt x="192" y="1477"/>
                </a:lnTo>
                <a:lnTo>
                  <a:pt x="182" y="1426"/>
                </a:lnTo>
                <a:lnTo>
                  <a:pt x="170" y="1374"/>
                </a:lnTo>
                <a:lnTo>
                  <a:pt x="154" y="1322"/>
                </a:lnTo>
                <a:lnTo>
                  <a:pt x="136" y="1272"/>
                </a:lnTo>
                <a:lnTo>
                  <a:pt x="118" y="1226"/>
                </a:lnTo>
                <a:lnTo>
                  <a:pt x="96" y="1186"/>
                </a:lnTo>
                <a:lnTo>
                  <a:pt x="84" y="1166"/>
                </a:lnTo>
                <a:lnTo>
                  <a:pt x="72" y="1150"/>
                </a:lnTo>
                <a:lnTo>
                  <a:pt x="60" y="1136"/>
                </a:lnTo>
                <a:lnTo>
                  <a:pt x="48" y="1122"/>
                </a:lnTo>
                <a:lnTo>
                  <a:pt x="36" y="1112"/>
                </a:lnTo>
                <a:lnTo>
                  <a:pt x="24" y="1104"/>
                </a:lnTo>
                <a:lnTo>
                  <a:pt x="12" y="1100"/>
                </a:lnTo>
                <a:lnTo>
                  <a:pt x="0" y="1096"/>
                </a:lnTo>
                <a:lnTo>
                  <a:pt x="0" y="1096"/>
                </a:lnTo>
                <a:lnTo>
                  <a:pt x="12" y="1096"/>
                </a:lnTo>
                <a:lnTo>
                  <a:pt x="24" y="1094"/>
                </a:lnTo>
                <a:lnTo>
                  <a:pt x="34" y="1088"/>
                </a:lnTo>
                <a:lnTo>
                  <a:pt x="46" y="1080"/>
                </a:lnTo>
                <a:lnTo>
                  <a:pt x="56" y="1068"/>
                </a:lnTo>
                <a:lnTo>
                  <a:pt x="66" y="1056"/>
                </a:lnTo>
                <a:lnTo>
                  <a:pt x="76" y="1042"/>
                </a:lnTo>
                <a:lnTo>
                  <a:pt x="84" y="1026"/>
                </a:lnTo>
                <a:lnTo>
                  <a:pt x="102" y="988"/>
                </a:lnTo>
                <a:lnTo>
                  <a:pt x="114" y="944"/>
                </a:lnTo>
                <a:lnTo>
                  <a:pt x="126" y="898"/>
                </a:lnTo>
                <a:lnTo>
                  <a:pt x="134" y="848"/>
                </a:lnTo>
                <a:lnTo>
                  <a:pt x="140" y="798"/>
                </a:lnTo>
                <a:lnTo>
                  <a:pt x="142" y="746"/>
                </a:lnTo>
                <a:lnTo>
                  <a:pt x="142" y="699"/>
                </a:lnTo>
                <a:lnTo>
                  <a:pt x="136" y="651"/>
                </a:lnTo>
                <a:lnTo>
                  <a:pt x="128" y="609"/>
                </a:lnTo>
                <a:lnTo>
                  <a:pt x="122" y="589"/>
                </a:lnTo>
                <a:lnTo>
                  <a:pt x="116" y="571"/>
                </a:lnTo>
                <a:lnTo>
                  <a:pt x="108" y="555"/>
                </a:lnTo>
                <a:lnTo>
                  <a:pt x="100" y="541"/>
                </a:lnTo>
                <a:lnTo>
                  <a:pt x="90" y="527"/>
                </a:lnTo>
                <a:lnTo>
                  <a:pt x="80" y="517"/>
                </a:lnTo>
                <a:lnTo>
                  <a:pt x="80" y="517"/>
                </a:lnTo>
                <a:lnTo>
                  <a:pt x="92" y="525"/>
                </a:lnTo>
                <a:lnTo>
                  <a:pt x="104" y="531"/>
                </a:lnTo>
                <a:lnTo>
                  <a:pt x="116" y="533"/>
                </a:lnTo>
                <a:lnTo>
                  <a:pt x="130" y="535"/>
                </a:lnTo>
                <a:lnTo>
                  <a:pt x="144" y="533"/>
                </a:lnTo>
                <a:lnTo>
                  <a:pt x="158" y="531"/>
                </a:lnTo>
                <a:lnTo>
                  <a:pt x="174" y="525"/>
                </a:lnTo>
                <a:lnTo>
                  <a:pt x="188" y="519"/>
                </a:lnTo>
                <a:lnTo>
                  <a:pt x="204" y="509"/>
                </a:lnTo>
                <a:lnTo>
                  <a:pt x="218" y="499"/>
                </a:lnTo>
                <a:lnTo>
                  <a:pt x="247" y="475"/>
                </a:lnTo>
                <a:lnTo>
                  <a:pt x="275" y="445"/>
                </a:lnTo>
                <a:lnTo>
                  <a:pt x="303" y="413"/>
                </a:lnTo>
                <a:lnTo>
                  <a:pt x="327" y="377"/>
                </a:lnTo>
                <a:lnTo>
                  <a:pt x="349" y="337"/>
                </a:lnTo>
                <a:lnTo>
                  <a:pt x="367" y="299"/>
                </a:lnTo>
                <a:lnTo>
                  <a:pt x="381" y="259"/>
                </a:lnTo>
                <a:lnTo>
                  <a:pt x="385" y="239"/>
                </a:lnTo>
                <a:lnTo>
                  <a:pt x="389" y="219"/>
                </a:lnTo>
                <a:lnTo>
                  <a:pt x="391" y="201"/>
                </a:lnTo>
                <a:lnTo>
                  <a:pt x="391" y="181"/>
                </a:lnTo>
                <a:lnTo>
                  <a:pt x="391" y="165"/>
                </a:lnTo>
                <a:lnTo>
                  <a:pt x="389" y="147"/>
                </a:lnTo>
                <a:lnTo>
                  <a:pt x="385" y="131"/>
                </a:lnTo>
                <a:lnTo>
                  <a:pt x="377" y="115"/>
                </a:lnTo>
                <a:lnTo>
                  <a:pt x="377" y="115"/>
                </a:lnTo>
                <a:lnTo>
                  <a:pt x="385" y="129"/>
                </a:lnTo>
                <a:lnTo>
                  <a:pt x="395" y="141"/>
                </a:lnTo>
                <a:lnTo>
                  <a:pt x="407" y="153"/>
                </a:lnTo>
                <a:lnTo>
                  <a:pt x="419" y="163"/>
                </a:lnTo>
                <a:lnTo>
                  <a:pt x="433" y="171"/>
                </a:lnTo>
                <a:lnTo>
                  <a:pt x="447" y="179"/>
                </a:lnTo>
                <a:lnTo>
                  <a:pt x="463" y="183"/>
                </a:lnTo>
                <a:lnTo>
                  <a:pt x="481" y="189"/>
                </a:lnTo>
                <a:lnTo>
                  <a:pt x="497" y="191"/>
                </a:lnTo>
                <a:lnTo>
                  <a:pt x="515" y="193"/>
                </a:lnTo>
                <a:lnTo>
                  <a:pt x="553" y="195"/>
                </a:lnTo>
                <a:lnTo>
                  <a:pt x="591" y="191"/>
                </a:lnTo>
                <a:lnTo>
                  <a:pt x="631" y="183"/>
                </a:lnTo>
                <a:lnTo>
                  <a:pt x="667" y="171"/>
                </a:lnTo>
                <a:lnTo>
                  <a:pt x="703" y="155"/>
                </a:lnTo>
                <a:lnTo>
                  <a:pt x="735" y="135"/>
                </a:lnTo>
                <a:lnTo>
                  <a:pt x="749" y="125"/>
                </a:lnTo>
                <a:lnTo>
                  <a:pt x="763" y="113"/>
                </a:lnTo>
                <a:lnTo>
                  <a:pt x="775" y="101"/>
                </a:lnTo>
                <a:lnTo>
                  <a:pt x="787" y="89"/>
                </a:lnTo>
                <a:lnTo>
                  <a:pt x="795" y="75"/>
                </a:lnTo>
                <a:lnTo>
                  <a:pt x="803" y="61"/>
                </a:lnTo>
                <a:lnTo>
                  <a:pt x="809" y="47"/>
                </a:lnTo>
                <a:lnTo>
                  <a:pt x="813" y="32"/>
                </a:lnTo>
                <a:lnTo>
                  <a:pt x="815" y="16"/>
                </a:lnTo>
                <a:lnTo>
                  <a:pt x="815" y="0"/>
                </a:lnTo>
                <a:lnTo>
                  <a:pt x="815" y="0"/>
                </a:lnTo>
                <a:lnTo>
                  <a:pt x="819" y="16"/>
                </a:lnTo>
                <a:lnTo>
                  <a:pt x="823" y="32"/>
                </a:lnTo>
                <a:lnTo>
                  <a:pt x="829" y="47"/>
                </a:lnTo>
                <a:lnTo>
                  <a:pt x="837" y="63"/>
                </a:lnTo>
                <a:lnTo>
                  <a:pt x="847" y="79"/>
                </a:lnTo>
                <a:lnTo>
                  <a:pt x="857" y="95"/>
                </a:lnTo>
                <a:lnTo>
                  <a:pt x="871" y="111"/>
                </a:lnTo>
                <a:lnTo>
                  <a:pt x="885" y="125"/>
                </a:lnTo>
                <a:lnTo>
                  <a:pt x="916" y="153"/>
                </a:lnTo>
                <a:lnTo>
                  <a:pt x="950" y="177"/>
                </a:lnTo>
                <a:lnTo>
                  <a:pt x="988" y="201"/>
                </a:lnTo>
                <a:lnTo>
                  <a:pt x="1028" y="219"/>
                </a:lnTo>
                <a:lnTo>
                  <a:pt x="1068" y="235"/>
                </a:lnTo>
                <a:lnTo>
                  <a:pt x="1108" y="247"/>
                </a:lnTo>
                <a:lnTo>
                  <a:pt x="1146" y="253"/>
                </a:lnTo>
                <a:lnTo>
                  <a:pt x="1164" y="255"/>
                </a:lnTo>
                <a:lnTo>
                  <a:pt x="1180" y="255"/>
                </a:lnTo>
                <a:lnTo>
                  <a:pt x="1196" y="253"/>
                </a:lnTo>
                <a:lnTo>
                  <a:pt x="1212" y="251"/>
                </a:lnTo>
                <a:lnTo>
                  <a:pt x="1226" y="245"/>
                </a:lnTo>
                <a:lnTo>
                  <a:pt x="1238" y="241"/>
                </a:lnTo>
                <a:lnTo>
                  <a:pt x="1250" y="233"/>
                </a:lnTo>
                <a:lnTo>
                  <a:pt x="1260" y="223"/>
                </a:lnTo>
                <a:lnTo>
                  <a:pt x="1268" y="213"/>
                </a:lnTo>
                <a:lnTo>
                  <a:pt x="1274" y="199"/>
                </a:lnTo>
                <a:lnTo>
                  <a:pt x="1274" y="199"/>
                </a:lnTo>
                <a:lnTo>
                  <a:pt x="1270" y="215"/>
                </a:lnTo>
                <a:lnTo>
                  <a:pt x="1268" y="229"/>
                </a:lnTo>
                <a:lnTo>
                  <a:pt x="1268" y="247"/>
                </a:lnTo>
                <a:lnTo>
                  <a:pt x="1268" y="265"/>
                </a:lnTo>
                <a:lnTo>
                  <a:pt x="1272" y="283"/>
                </a:lnTo>
                <a:lnTo>
                  <a:pt x="1276" y="303"/>
                </a:lnTo>
                <a:lnTo>
                  <a:pt x="1290" y="345"/>
                </a:lnTo>
                <a:lnTo>
                  <a:pt x="1310" y="387"/>
                </a:lnTo>
                <a:lnTo>
                  <a:pt x="1334" y="431"/>
                </a:lnTo>
                <a:lnTo>
                  <a:pt x="1360" y="473"/>
                </a:lnTo>
                <a:lnTo>
                  <a:pt x="1390" y="515"/>
                </a:lnTo>
                <a:lnTo>
                  <a:pt x="1422" y="553"/>
                </a:lnTo>
                <a:lnTo>
                  <a:pt x="1456" y="589"/>
                </a:lnTo>
                <a:lnTo>
                  <a:pt x="1490" y="619"/>
                </a:lnTo>
                <a:lnTo>
                  <a:pt x="1522" y="645"/>
                </a:lnTo>
                <a:lnTo>
                  <a:pt x="1538" y="653"/>
                </a:lnTo>
                <a:lnTo>
                  <a:pt x="1554" y="661"/>
                </a:lnTo>
                <a:lnTo>
                  <a:pt x="1567" y="667"/>
                </a:lnTo>
                <a:lnTo>
                  <a:pt x="1581" y="671"/>
                </a:lnTo>
                <a:lnTo>
                  <a:pt x="1595" y="673"/>
                </a:lnTo>
                <a:lnTo>
                  <a:pt x="1609" y="673"/>
                </a:lnTo>
                <a:lnTo>
                  <a:pt x="1619" y="669"/>
                </a:lnTo>
                <a:lnTo>
                  <a:pt x="1631" y="663"/>
                </a:lnTo>
                <a:lnTo>
                  <a:pt x="1631" y="663"/>
                </a:lnTo>
                <a:lnTo>
                  <a:pt x="1621" y="673"/>
                </a:lnTo>
                <a:lnTo>
                  <a:pt x="1613" y="683"/>
                </a:lnTo>
                <a:lnTo>
                  <a:pt x="1607" y="695"/>
                </a:lnTo>
                <a:lnTo>
                  <a:pt x="1601" y="711"/>
                </a:lnTo>
                <a:lnTo>
                  <a:pt x="1597" y="729"/>
                </a:lnTo>
                <a:lnTo>
                  <a:pt x="1593" y="746"/>
                </a:lnTo>
                <a:lnTo>
                  <a:pt x="1591" y="766"/>
                </a:lnTo>
                <a:lnTo>
                  <a:pt x="1591" y="788"/>
                </a:lnTo>
                <a:lnTo>
                  <a:pt x="1593" y="834"/>
                </a:lnTo>
                <a:lnTo>
                  <a:pt x="1599" y="884"/>
                </a:lnTo>
                <a:lnTo>
                  <a:pt x="1607" y="936"/>
                </a:lnTo>
                <a:lnTo>
                  <a:pt x="1619" y="988"/>
                </a:lnTo>
                <a:lnTo>
                  <a:pt x="1635" y="1040"/>
                </a:lnTo>
                <a:lnTo>
                  <a:pt x="1653" y="1090"/>
                </a:lnTo>
                <a:lnTo>
                  <a:pt x="1673" y="1136"/>
                </a:lnTo>
                <a:lnTo>
                  <a:pt x="1695" y="1176"/>
                </a:lnTo>
                <a:lnTo>
                  <a:pt x="1705" y="1196"/>
                </a:lnTo>
                <a:lnTo>
                  <a:pt x="1717" y="1212"/>
                </a:lnTo>
                <a:lnTo>
                  <a:pt x="1729" y="1226"/>
                </a:lnTo>
                <a:lnTo>
                  <a:pt x="1741" y="1240"/>
                </a:lnTo>
                <a:lnTo>
                  <a:pt x="1753" y="1250"/>
                </a:lnTo>
                <a:lnTo>
                  <a:pt x="1765" y="1258"/>
                </a:lnTo>
                <a:lnTo>
                  <a:pt x="1779" y="1262"/>
                </a:lnTo>
                <a:lnTo>
                  <a:pt x="1791" y="1266"/>
                </a:lnTo>
                <a:lnTo>
                  <a:pt x="1791" y="1266"/>
                </a:lnTo>
                <a:lnTo>
                  <a:pt x="1779" y="1266"/>
                </a:lnTo>
                <a:lnTo>
                  <a:pt x="1767" y="1268"/>
                </a:lnTo>
                <a:lnTo>
                  <a:pt x="1755" y="1274"/>
                </a:lnTo>
                <a:lnTo>
                  <a:pt x="1745" y="1282"/>
                </a:lnTo>
                <a:lnTo>
                  <a:pt x="1733" y="1294"/>
                </a:lnTo>
                <a:lnTo>
                  <a:pt x="1723" y="1306"/>
                </a:lnTo>
                <a:lnTo>
                  <a:pt x="1715" y="1320"/>
                </a:lnTo>
                <a:lnTo>
                  <a:pt x="1705" y="1338"/>
                </a:lnTo>
                <a:lnTo>
                  <a:pt x="1689" y="1374"/>
                </a:lnTo>
                <a:lnTo>
                  <a:pt x="1675" y="1418"/>
                </a:lnTo>
                <a:lnTo>
                  <a:pt x="1663" y="1463"/>
                </a:lnTo>
                <a:lnTo>
                  <a:pt x="1655" y="1513"/>
                </a:lnTo>
                <a:lnTo>
                  <a:pt x="1649" y="1563"/>
                </a:lnTo>
                <a:lnTo>
                  <a:pt x="1647" y="1615"/>
                </a:lnTo>
                <a:lnTo>
                  <a:pt x="1649" y="1663"/>
                </a:lnTo>
                <a:lnTo>
                  <a:pt x="1653" y="1711"/>
                </a:lnTo>
                <a:lnTo>
                  <a:pt x="1661" y="1753"/>
                </a:lnTo>
                <a:lnTo>
                  <a:pt x="1667" y="1773"/>
                </a:lnTo>
                <a:lnTo>
                  <a:pt x="1673" y="1791"/>
                </a:lnTo>
                <a:lnTo>
                  <a:pt x="1681" y="1807"/>
                </a:lnTo>
                <a:lnTo>
                  <a:pt x="1689" y="1821"/>
                </a:lnTo>
                <a:lnTo>
                  <a:pt x="1699" y="1835"/>
                </a:lnTo>
                <a:lnTo>
                  <a:pt x="1711" y="1845"/>
                </a:lnTo>
                <a:lnTo>
                  <a:pt x="1711" y="1845"/>
                </a:lnTo>
                <a:lnTo>
                  <a:pt x="1699" y="1837"/>
                </a:lnTo>
                <a:lnTo>
                  <a:pt x="1687" y="1831"/>
                </a:lnTo>
                <a:lnTo>
                  <a:pt x="1673" y="1829"/>
                </a:lnTo>
                <a:lnTo>
                  <a:pt x="1659" y="1827"/>
                </a:lnTo>
                <a:lnTo>
                  <a:pt x="1645" y="1829"/>
                </a:lnTo>
                <a:lnTo>
                  <a:pt x="1631" y="1831"/>
                </a:lnTo>
                <a:lnTo>
                  <a:pt x="1617" y="1837"/>
                </a:lnTo>
                <a:lnTo>
                  <a:pt x="1601" y="1843"/>
                </a:lnTo>
                <a:lnTo>
                  <a:pt x="1587" y="1853"/>
                </a:lnTo>
                <a:lnTo>
                  <a:pt x="1571" y="1863"/>
                </a:lnTo>
                <a:lnTo>
                  <a:pt x="1544" y="1887"/>
                </a:lnTo>
                <a:lnTo>
                  <a:pt x="1514" y="1917"/>
                </a:lnTo>
                <a:lnTo>
                  <a:pt x="1488" y="1949"/>
                </a:lnTo>
                <a:lnTo>
                  <a:pt x="1462" y="1985"/>
                </a:lnTo>
                <a:lnTo>
                  <a:pt x="1442" y="2025"/>
                </a:lnTo>
                <a:lnTo>
                  <a:pt x="1424" y="2063"/>
                </a:lnTo>
                <a:lnTo>
                  <a:pt x="1410" y="2103"/>
                </a:lnTo>
                <a:lnTo>
                  <a:pt x="1404" y="2122"/>
                </a:lnTo>
                <a:lnTo>
                  <a:pt x="1400" y="2142"/>
                </a:lnTo>
                <a:lnTo>
                  <a:pt x="1398" y="2160"/>
                </a:lnTo>
                <a:lnTo>
                  <a:pt x="1398" y="2180"/>
                </a:lnTo>
                <a:lnTo>
                  <a:pt x="1398" y="2198"/>
                </a:lnTo>
                <a:lnTo>
                  <a:pt x="1402" y="2214"/>
                </a:lnTo>
                <a:lnTo>
                  <a:pt x="1406" y="2230"/>
                </a:lnTo>
                <a:lnTo>
                  <a:pt x="1412" y="2246"/>
                </a:lnTo>
                <a:lnTo>
                  <a:pt x="1412" y="2246"/>
                </a:lnTo>
                <a:lnTo>
                  <a:pt x="1404" y="2232"/>
                </a:lnTo>
                <a:lnTo>
                  <a:pt x="1394" y="2220"/>
                </a:lnTo>
                <a:lnTo>
                  <a:pt x="1384" y="2208"/>
                </a:lnTo>
                <a:lnTo>
                  <a:pt x="1370" y="2198"/>
                </a:lnTo>
                <a:lnTo>
                  <a:pt x="1358" y="2190"/>
                </a:lnTo>
                <a:lnTo>
                  <a:pt x="1342" y="2182"/>
                </a:lnTo>
                <a:lnTo>
                  <a:pt x="1326" y="2178"/>
                </a:lnTo>
                <a:lnTo>
                  <a:pt x="1310" y="2172"/>
                </a:lnTo>
                <a:lnTo>
                  <a:pt x="1292" y="2170"/>
                </a:lnTo>
                <a:lnTo>
                  <a:pt x="1274" y="2168"/>
                </a:lnTo>
                <a:lnTo>
                  <a:pt x="1236" y="2166"/>
                </a:lnTo>
                <a:lnTo>
                  <a:pt x="1198" y="2170"/>
                </a:lnTo>
                <a:lnTo>
                  <a:pt x="1160" y="2178"/>
                </a:lnTo>
                <a:lnTo>
                  <a:pt x="1122" y="2190"/>
                </a:lnTo>
                <a:lnTo>
                  <a:pt x="1088" y="2206"/>
                </a:lnTo>
                <a:lnTo>
                  <a:pt x="1056" y="2226"/>
                </a:lnTo>
                <a:lnTo>
                  <a:pt x="1040" y="2236"/>
                </a:lnTo>
                <a:lnTo>
                  <a:pt x="1026" y="2248"/>
                </a:lnTo>
                <a:lnTo>
                  <a:pt x="1014" y="2260"/>
                </a:lnTo>
                <a:lnTo>
                  <a:pt x="1004" y="2272"/>
                </a:lnTo>
                <a:lnTo>
                  <a:pt x="994" y="2286"/>
                </a:lnTo>
                <a:lnTo>
                  <a:pt x="986" y="2300"/>
                </a:lnTo>
                <a:lnTo>
                  <a:pt x="980" y="2314"/>
                </a:lnTo>
                <a:lnTo>
                  <a:pt x="976" y="2330"/>
                </a:lnTo>
                <a:lnTo>
                  <a:pt x="974" y="2346"/>
                </a:lnTo>
                <a:lnTo>
                  <a:pt x="974" y="2362"/>
                </a:lnTo>
                <a:close/>
              </a:path>
            </a:pathLst>
          </a:custGeom>
          <a:solidFill>
            <a:srgbClr val="BCD4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7"/>
          <p:cNvSpPr>
            <a:spLocks/>
          </p:cNvSpPr>
          <p:nvPr userDrawn="1"/>
        </p:nvSpPr>
        <p:spPr bwMode="auto">
          <a:xfrm>
            <a:off x="426908" y="1951452"/>
            <a:ext cx="2845825" cy="4312352"/>
          </a:xfrm>
          <a:custGeom>
            <a:avLst/>
            <a:gdLst/>
            <a:ahLst/>
            <a:cxnLst>
              <a:cxn ang="0">
                <a:pos x="938" y="2294"/>
              </a:cxn>
              <a:cxn ang="0">
                <a:pos x="865" y="2232"/>
              </a:cxn>
              <a:cxn ang="0">
                <a:pos x="779" y="2226"/>
              </a:cxn>
              <a:cxn ang="0">
                <a:pos x="687" y="2278"/>
              </a:cxn>
              <a:cxn ang="0">
                <a:pos x="599" y="2382"/>
              </a:cxn>
              <a:cxn ang="0">
                <a:pos x="521" y="2538"/>
              </a:cxn>
              <a:cxn ang="0">
                <a:pos x="469" y="2698"/>
              </a:cxn>
              <a:cxn ang="0">
                <a:pos x="491" y="2208"/>
              </a:cxn>
              <a:cxn ang="0">
                <a:pos x="459" y="1987"/>
              </a:cxn>
              <a:cxn ang="0">
                <a:pos x="401" y="1847"/>
              </a:cxn>
              <a:cxn ang="0">
                <a:pos x="311" y="1751"/>
              </a:cxn>
              <a:cxn ang="0">
                <a:pos x="188" y="1703"/>
              </a:cxn>
              <a:cxn ang="0">
                <a:pos x="184" y="1667"/>
              </a:cxn>
              <a:cxn ang="0">
                <a:pos x="198" y="1573"/>
              </a:cxn>
              <a:cxn ang="0">
                <a:pos x="154" y="1322"/>
              </a:cxn>
              <a:cxn ang="0">
                <a:pos x="72" y="1150"/>
              </a:cxn>
              <a:cxn ang="0">
                <a:pos x="12" y="1100"/>
              </a:cxn>
              <a:cxn ang="0">
                <a:pos x="34" y="1088"/>
              </a:cxn>
              <a:cxn ang="0">
                <a:pos x="84" y="1026"/>
              </a:cxn>
              <a:cxn ang="0">
                <a:pos x="140" y="798"/>
              </a:cxn>
              <a:cxn ang="0">
                <a:pos x="122" y="589"/>
              </a:cxn>
              <a:cxn ang="0">
                <a:pos x="80" y="517"/>
              </a:cxn>
              <a:cxn ang="0">
                <a:pos x="130" y="535"/>
              </a:cxn>
              <a:cxn ang="0">
                <a:pos x="204" y="509"/>
              </a:cxn>
              <a:cxn ang="0">
                <a:pos x="327" y="377"/>
              </a:cxn>
              <a:cxn ang="0">
                <a:pos x="389" y="219"/>
              </a:cxn>
              <a:cxn ang="0">
                <a:pos x="385" y="131"/>
              </a:cxn>
              <a:cxn ang="0">
                <a:pos x="407" y="153"/>
              </a:cxn>
              <a:cxn ang="0">
                <a:pos x="481" y="189"/>
              </a:cxn>
              <a:cxn ang="0">
                <a:pos x="631" y="183"/>
              </a:cxn>
              <a:cxn ang="0">
                <a:pos x="763" y="113"/>
              </a:cxn>
              <a:cxn ang="0">
                <a:pos x="809" y="47"/>
              </a:cxn>
              <a:cxn ang="0">
                <a:pos x="819" y="16"/>
              </a:cxn>
              <a:cxn ang="0">
                <a:pos x="857" y="95"/>
              </a:cxn>
              <a:cxn ang="0">
                <a:pos x="988" y="201"/>
              </a:cxn>
              <a:cxn ang="0">
                <a:pos x="1164" y="255"/>
              </a:cxn>
              <a:cxn ang="0">
                <a:pos x="1238" y="241"/>
              </a:cxn>
              <a:cxn ang="0">
                <a:pos x="1274" y="199"/>
              </a:cxn>
              <a:cxn ang="0">
                <a:pos x="1272" y="283"/>
              </a:cxn>
              <a:cxn ang="0">
                <a:pos x="1360" y="473"/>
              </a:cxn>
              <a:cxn ang="0">
                <a:pos x="1522" y="645"/>
              </a:cxn>
              <a:cxn ang="0">
                <a:pos x="1595" y="673"/>
              </a:cxn>
              <a:cxn ang="0">
                <a:pos x="1621" y="673"/>
              </a:cxn>
              <a:cxn ang="0">
                <a:pos x="1593" y="746"/>
              </a:cxn>
              <a:cxn ang="0">
                <a:pos x="1607" y="936"/>
              </a:cxn>
              <a:cxn ang="0">
                <a:pos x="1695" y="1176"/>
              </a:cxn>
              <a:cxn ang="0">
                <a:pos x="1753" y="1250"/>
              </a:cxn>
              <a:cxn ang="0">
                <a:pos x="1779" y="1266"/>
              </a:cxn>
              <a:cxn ang="0">
                <a:pos x="1723" y="1306"/>
              </a:cxn>
              <a:cxn ang="0">
                <a:pos x="1663" y="1463"/>
              </a:cxn>
              <a:cxn ang="0">
                <a:pos x="1653" y="1711"/>
              </a:cxn>
              <a:cxn ang="0">
                <a:pos x="1689" y="1821"/>
              </a:cxn>
              <a:cxn ang="0">
                <a:pos x="1687" y="1831"/>
              </a:cxn>
              <a:cxn ang="0">
                <a:pos x="1617" y="1837"/>
              </a:cxn>
              <a:cxn ang="0">
                <a:pos x="1514" y="1917"/>
              </a:cxn>
              <a:cxn ang="0">
                <a:pos x="1410" y="2103"/>
              </a:cxn>
              <a:cxn ang="0">
                <a:pos x="1398" y="2198"/>
              </a:cxn>
              <a:cxn ang="0">
                <a:pos x="1404" y="2232"/>
              </a:cxn>
              <a:cxn ang="0">
                <a:pos x="1342" y="2182"/>
              </a:cxn>
              <a:cxn ang="0">
                <a:pos x="1236" y="2166"/>
              </a:cxn>
              <a:cxn ang="0">
                <a:pos x="1056" y="2226"/>
              </a:cxn>
              <a:cxn ang="0">
                <a:pos x="994" y="2286"/>
              </a:cxn>
              <a:cxn ang="0">
                <a:pos x="974" y="2362"/>
              </a:cxn>
            </a:cxnLst>
            <a:rect l="0" t="0" r="r" b="b"/>
            <a:pathLst>
              <a:path w="1791" h="2698">
                <a:moveTo>
                  <a:pt x="974" y="2362"/>
                </a:moveTo>
                <a:lnTo>
                  <a:pt x="974" y="2362"/>
                </a:lnTo>
                <a:lnTo>
                  <a:pt x="964" y="2338"/>
                </a:lnTo>
                <a:lnTo>
                  <a:pt x="952" y="2314"/>
                </a:lnTo>
                <a:lnTo>
                  <a:pt x="938" y="2294"/>
                </a:lnTo>
                <a:lnTo>
                  <a:pt x="926" y="2278"/>
                </a:lnTo>
                <a:lnTo>
                  <a:pt x="912" y="2262"/>
                </a:lnTo>
                <a:lnTo>
                  <a:pt x="897" y="2250"/>
                </a:lnTo>
                <a:lnTo>
                  <a:pt x="881" y="2240"/>
                </a:lnTo>
                <a:lnTo>
                  <a:pt x="865" y="2232"/>
                </a:lnTo>
                <a:lnTo>
                  <a:pt x="849" y="2226"/>
                </a:lnTo>
                <a:lnTo>
                  <a:pt x="833" y="2222"/>
                </a:lnTo>
                <a:lnTo>
                  <a:pt x="815" y="2222"/>
                </a:lnTo>
                <a:lnTo>
                  <a:pt x="797" y="2222"/>
                </a:lnTo>
                <a:lnTo>
                  <a:pt x="779" y="2226"/>
                </a:lnTo>
                <a:lnTo>
                  <a:pt x="761" y="2232"/>
                </a:lnTo>
                <a:lnTo>
                  <a:pt x="743" y="2240"/>
                </a:lnTo>
                <a:lnTo>
                  <a:pt x="725" y="2250"/>
                </a:lnTo>
                <a:lnTo>
                  <a:pt x="707" y="2262"/>
                </a:lnTo>
                <a:lnTo>
                  <a:pt x="687" y="2278"/>
                </a:lnTo>
                <a:lnTo>
                  <a:pt x="669" y="2294"/>
                </a:lnTo>
                <a:lnTo>
                  <a:pt x="651" y="2312"/>
                </a:lnTo>
                <a:lnTo>
                  <a:pt x="633" y="2334"/>
                </a:lnTo>
                <a:lnTo>
                  <a:pt x="617" y="2356"/>
                </a:lnTo>
                <a:lnTo>
                  <a:pt x="599" y="2382"/>
                </a:lnTo>
                <a:lnTo>
                  <a:pt x="583" y="2410"/>
                </a:lnTo>
                <a:lnTo>
                  <a:pt x="565" y="2438"/>
                </a:lnTo>
                <a:lnTo>
                  <a:pt x="551" y="2470"/>
                </a:lnTo>
                <a:lnTo>
                  <a:pt x="535" y="2502"/>
                </a:lnTo>
                <a:lnTo>
                  <a:pt x="521" y="2538"/>
                </a:lnTo>
                <a:lnTo>
                  <a:pt x="507" y="2576"/>
                </a:lnTo>
                <a:lnTo>
                  <a:pt x="493" y="2614"/>
                </a:lnTo>
                <a:lnTo>
                  <a:pt x="481" y="2656"/>
                </a:lnTo>
                <a:lnTo>
                  <a:pt x="469" y="2698"/>
                </a:lnTo>
                <a:lnTo>
                  <a:pt x="469" y="2698"/>
                </a:lnTo>
                <a:lnTo>
                  <a:pt x="481" y="2588"/>
                </a:lnTo>
                <a:lnTo>
                  <a:pt x="489" y="2484"/>
                </a:lnTo>
                <a:lnTo>
                  <a:pt x="493" y="2386"/>
                </a:lnTo>
                <a:lnTo>
                  <a:pt x="495" y="2294"/>
                </a:lnTo>
                <a:lnTo>
                  <a:pt x="491" y="2208"/>
                </a:lnTo>
                <a:lnTo>
                  <a:pt x="485" y="2126"/>
                </a:lnTo>
                <a:lnTo>
                  <a:pt x="481" y="2089"/>
                </a:lnTo>
                <a:lnTo>
                  <a:pt x="475" y="2053"/>
                </a:lnTo>
                <a:lnTo>
                  <a:pt x="467" y="2019"/>
                </a:lnTo>
                <a:lnTo>
                  <a:pt x="459" y="1987"/>
                </a:lnTo>
                <a:lnTo>
                  <a:pt x="449" y="1955"/>
                </a:lnTo>
                <a:lnTo>
                  <a:pt x="439" y="1925"/>
                </a:lnTo>
                <a:lnTo>
                  <a:pt x="427" y="1897"/>
                </a:lnTo>
                <a:lnTo>
                  <a:pt x="415" y="1871"/>
                </a:lnTo>
                <a:lnTo>
                  <a:pt x="401" y="1847"/>
                </a:lnTo>
                <a:lnTo>
                  <a:pt x="385" y="1823"/>
                </a:lnTo>
                <a:lnTo>
                  <a:pt x="369" y="1803"/>
                </a:lnTo>
                <a:lnTo>
                  <a:pt x="351" y="1783"/>
                </a:lnTo>
                <a:lnTo>
                  <a:pt x="331" y="1767"/>
                </a:lnTo>
                <a:lnTo>
                  <a:pt x="311" y="1751"/>
                </a:lnTo>
                <a:lnTo>
                  <a:pt x="289" y="1737"/>
                </a:lnTo>
                <a:lnTo>
                  <a:pt x="265" y="1725"/>
                </a:lnTo>
                <a:lnTo>
                  <a:pt x="241" y="1717"/>
                </a:lnTo>
                <a:lnTo>
                  <a:pt x="216" y="1709"/>
                </a:lnTo>
                <a:lnTo>
                  <a:pt x="188" y="1703"/>
                </a:lnTo>
                <a:lnTo>
                  <a:pt x="160" y="1699"/>
                </a:lnTo>
                <a:lnTo>
                  <a:pt x="160" y="1699"/>
                </a:lnTo>
                <a:lnTo>
                  <a:pt x="168" y="1689"/>
                </a:lnTo>
                <a:lnTo>
                  <a:pt x="176" y="1679"/>
                </a:lnTo>
                <a:lnTo>
                  <a:pt x="184" y="1667"/>
                </a:lnTo>
                <a:lnTo>
                  <a:pt x="190" y="1651"/>
                </a:lnTo>
                <a:lnTo>
                  <a:pt x="194" y="1635"/>
                </a:lnTo>
                <a:lnTo>
                  <a:pt x="196" y="1615"/>
                </a:lnTo>
                <a:lnTo>
                  <a:pt x="198" y="1595"/>
                </a:lnTo>
                <a:lnTo>
                  <a:pt x="198" y="1573"/>
                </a:lnTo>
                <a:lnTo>
                  <a:pt x="198" y="1527"/>
                </a:lnTo>
                <a:lnTo>
                  <a:pt x="192" y="1477"/>
                </a:lnTo>
                <a:lnTo>
                  <a:pt x="182" y="1426"/>
                </a:lnTo>
                <a:lnTo>
                  <a:pt x="170" y="1374"/>
                </a:lnTo>
                <a:lnTo>
                  <a:pt x="154" y="1322"/>
                </a:lnTo>
                <a:lnTo>
                  <a:pt x="136" y="1272"/>
                </a:lnTo>
                <a:lnTo>
                  <a:pt x="118" y="1226"/>
                </a:lnTo>
                <a:lnTo>
                  <a:pt x="96" y="1186"/>
                </a:lnTo>
                <a:lnTo>
                  <a:pt x="84" y="1166"/>
                </a:lnTo>
                <a:lnTo>
                  <a:pt x="72" y="1150"/>
                </a:lnTo>
                <a:lnTo>
                  <a:pt x="60" y="1136"/>
                </a:lnTo>
                <a:lnTo>
                  <a:pt x="48" y="1122"/>
                </a:lnTo>
                <a:lnTo>
                  <a:pt x="36" y="1112"/>
                </a:lnTo>
                <a:lnTo>
                  <a:pt x="24" y="1104"/>
                </a:lnTo>
                <a:lnTo>
                  <a:pt x="12" y="1100"/>
                </a:lnTo>
                <a:lnTo>
                  <a:pt x="0" y="1096"/>
                </a:lnTo>
                <a:lnTo>
                  <a:pt x="0" y="1096"/>
                </a:lnTo>
                <a:lnTo>
                  <a:pt x="12" y="1096"/>
                </a:lnTo>
                <a:lnTo>
                  <a:pt x="24" y="1094"/>
                </a:lnTo>
                <a:lnTo>
                  <a:pt x="34" y="1088"/>
                </a:lnTo>
                <a:lnTo>
                  <a:pt x="46" y="1080"/>
                </a:lnTo>
                <a:lnTo>
                  <a:pt x="56" y="1068"/>
                </a:lnTo>
                <a:lnTo>
                  <a:pt x="66" y="1056"/>
                </a:lnTo>
                <a:lnTo>
                  <a:pt x="76" y="1042"/>
                </a:lnTo>
                <a:lnTo>
                  <a:pt x="84" y="1026"/>
                </a:lnTo>
                <a:lnTo>
                  <a:pt x="102" y="988"/>
                </a:lnTo>
                <a:lnTo>
                  <a:pt x="114" y="944"/>
                </a:lnTo>
                <a:lnTo>
                  <a:pt x="126" y="898"/>
                </a:lnTo>
                <a:lnTo>
                  <a:pt x="134" y="848"/>
                </a:lnTo>
                <a:lnTo>
                  <a:pt x="140" y="798"/>
                </a:lnTo>
                <a:lnTo>
                  <a:pt x="142" y="746"/>
                </a:lnTo>
                <a:lnTo>
                  <a:pt x="142" y="699"/>
                </a:lnTo>
                <a:lnTo>
                  <a:pt x="136" y="651"/>
                </a:lnTo>
                <a:lnTo>
                  <a:pt x="128" y="609"/>
                </a:lnTo>
                <a:lnTo>
                  <a:pt x="122" y="589"/>
                </a:lnTo>
                <a:lnTo>
                  <a:pt x="116" y="571"/>
                </a:lnTo>
                <a:lnTo>
                  <a:pt x="108" y="555"/>
                </a:lnTo>
                <a:lnTo>
                  <a:pt x="100" y="541"/>
                </a:lnTo>
                <a:lnTo>
                  <a:pt x="90" y="527"/>
                </a:lnTo>
                <a:lnTo>
                  <a:pt x="80" y="517"/>
                </a:lnTo>
                <a:lnTo>
                  <a:pt x="80" y="517"/>
                </a:lnTo>
                <a:lnTo>
                  <a:pt x="92" y="525"/>
                </a:lnTo>
                <a:lnTo>
                  <a:pt x="104" y="531"/>
                </a:lnTo>
                <a:lnTo>
                  <a:pt x="116" y="533"/>
                </a:lnTo>
                <a:lnTo>
                  <a:pt x="130" y="535"/>
                </a:lnTo>
                <a:lnTo>
                  <a:pt x="144" y="533"/>
                </a:lnTo>
                <a:lnTo>
                  <a:pt x="158" y="531"/>
                </a:lnTo>
                <a:lnTo>
                  <a:pt x="174" y="525"/>
                </a:lnTo>
                <a:lnTo>
                  <a:pt x="188" y="519"/>
                </a:lnTo>
                <a:lnTo>
                  <a:pt x="204" y="509"/>
                </a:lnTo>
                <a:lnTo>
                  <a:pt x="218" y="499"/>
                </a:lnTo>
                <a:lnTo>
                  <a:pt x="247" y="475"/>
                </a:lnTo>
                <a:lnTo>
                  <a:pt x="275" y="445"/>
                </a:lnTo>
                <a:lnTo>
                  <a:pt x="303" y="413"/>
                </a:lnTo>
                <a:lnTo>
                  <a:pt x="327" y="377"/>
                </a:lnTo>
                <a:lnTo>
                  <a:pt x="349" y="337"/>
                </a:lnTo>
                <a:lnTo>
                  <a:pt x="367" y="299"/>
                </a:lnTo>
                <a:lnTo>
                  <a:pt x="381" y="259"/>
                </a:lnTo>
                <a:lnTo>
                  <a:pt x="385" y="239"/>
                </a:lnTo>
                <a:lnTo>
                  <a:pt x="389" y="219"/>
                </a:lnTo>
                <a:lnTo>
                  <a:pt x="391" y="201"/>
                </a:lnTo>
                <a:lnTo>
                  <a:pt x="391" y="181"/>
                </a:lnTo>
                <a:lnTo>
                  <a:pt x="391" y="165"/>
                </a:lnTo>
                <a:lnTo>
                  <a:pt x="389" y="147"/>
                </a:lnTo>
                <a:lnTo>
                  <a:pt x="385" y="131"/>
                </a:lnTo>
                <a:lnTo>
                  <a:pt x="377" y="115"/>
                </a:lnTo>
                <a:lnTo>
                  <a:pt x="377" y="115"/>
                </a:lnTo>
                <a:lnTo>
                  <a:pt x="385" y="129"/>
                </a:lnTo>
                <a:lnTo>
                  <a:pt x="395" y="141"/>
                </a:lnTo>
                <a:lnTo>
                  <a:pt x="407" y="153"/>
                </a:lnTo>
                <a:lnTo>
                  <a:pt x="419" y="163"/>
                </a:lnTo>
                <a:lnTo>
                  <a:pt x="433" y="171"/>
                </a:lnTo>
                <a:lnTo>
                  <a:pt x="447" y="179"/>
                </a:lnTo>
                <a:lnTo>
                  <a:pt x="463" y="183"/>
                </a:lnTo>
                <a:lnTo>
                  <a:pt x="481" y="189"/>
                </a:lnTo>
                <a:lnTo>
                  <a:pt x="497" y="191"/>
                </a:lnTo>
                <a:lnTo>
                  <a:pt x="515" y="193"/>
                </a:lnTo>
                <a:lnTo>
                  <a:pt x="553" y="195"/>
                </a:lnTo>
                <a:lnTo>
                  <a:pt x="591" y="191"/>
                </a:lnTo>
                <a:lnTo>
                  <a:pt x="631" y="183"/>
                </a:lnTo>
                <a:lnTo>
                  <a:pt x="667" y="171"/>
                </a:lnTo>
                <a:lnTo>
                  <a:pt x="703" y="155"/>
                </a:lnTo>
                <a:lnTo>
                  <a:pt x="735" y="135"/>
                </a:lnTo>
                <a:lnTo>
                  <a:pt x="749" y="125"/>
                </a:lnTo>
                <a:lnTo>
                  <a:pt x="763" y="113"/>
                </a:lnTo>
                <a:lnTo>
                  <a:pt x="775" y="101"/>
                </a:lnTo>
                <a:lnTo>
                  <a:pt x="787" y="89"/>
                </a:lnTo>
                <a:lnTo>
                  <a:pt x="795" y="75"/>
                </a:lnTo>
                <a:lnTo>
                  <a:pt x="803" y="61"/>
                </a:lnTo>
                <a:lnTo>
                  <a:pt x="809" y="47"/>
                </a:lnTo>
                <a:lnTo>
                  <a:pt x="813" y="32"/>
                </a:lnTo>
                <a:lnTo>
                  <a:pt x="815" y="16"/>
                </a:lnTo>
                <a:lnTo>
                  <a:pt x="815" y="0"/>
                </a:lnTo>
                <a:lnTo>
                  <a:pt x="815" y="0"/>
                </a:lnTo>
                <a:lnTo>
                  <a:pt x="819" y="16"/>
                </a:lnTo>
                <a:lnTo>
                  <a:pt x="823" y="32"/>
                </a:lnTo>
                <a:lnTo>
                  <a:pt x="829" y="47"/>
                </a:lnTo>
                <a:lnTo>
                  <a:pt x="837" y="63"/>
                </a:lnTo>
                <a:lnTo>
                  <a:pt x="847" y="79"/>
                </a:lnTo>
                <a:lnTo>
                  <a:pt x="857" y="95"/>
                </a:lnTo>
                <a:lnTo>
                  <a:pt x="871" y="111"/>
                </a:lnTo>
                <a:lnTo>
                  <a:pt x="885" y="125"/>
                </a:lnTo>
                <a:lnTo>
                  <a:pt x="916" y="153"/>
                </a:lnTo>
                <a:lnTo>
                  <a:pt x="950" y="177"/>
                </a:lnTo>
                <a:lnTo>
                  <a:pt x="988" y="201"/>
                </a:lnTo>
                <a:lnTo>
                  <a:pt x="1028" y="219"/>
                </a:lnTo>
                <a:lnTo>
                  <a:pt x="1068" y="235"/>
                </a:lnTo>
                <a:lnTo>
                  <a:pt x="1108" y="247"/>
                </a:lnTo>
                <a:lnTo>
                  <a:pt x="1146" y="253"/>
                </a:lnTo>
                <a:lnTo>
                  <a:pt x="1164" y="255"/>
                </a:lnTo>
                <a:lnTo>
                  <a:pt x="1180" y="255"/>
                </a:lnTo>
                <a:lnTo>
                  <a:pt x="1196" y="253"/>
                </a:lnTo>
                <a:lnTo>
                  <a:pt x="1212" y="251"/>
                </a:lnTo>
                <a:lnTo>
                  <a:pt x="1226" y="245"/>
                </a:lnTo>
                <a:lnTo>
                  <a:pt x="1238" y="241"/>
                </a:lnTo>
                <a:lnTo>
                  <a:pt x="1250" y="233"/>
                </a:lnTo>
                <a:lnTo>
                  <a:pt x="1260" y="223"/>
                </a:lnTo>
                <a:lnTo>
                  <a:pt x="1268" y="213"/>
                </a:lnTo>
                <a:lnTo>
                  <a:pt x="1274" y="199"/>
                </a:lnTo>
                <a:lnTo>
                  <a:pt x="1274" y="199"/>
                </a:lnTo>
                <a:lnTo>
                  <a:pt x="1270" y="215"/>
                </a:lnTo>
                <a:lnTo>
                  <a:pt x="1268" y="229"/>
                </a:lnTo>
                <a:lnTo>
                  <a:pt x="1268" y="247"/>
                </a:lnTo>
                <a:lnTo>
                  <a:pt x="1268" y="265"/>
                </a:lnTo>
                <a:lnTo>
                  <a:pt x="1272" y="283"/>
                </a:lnTo>
                <a:lnTo>
                  <a:pt x="1276" y="303"/>
                </a:lnTo>
                <a:lnTo>
                  <a:pt x="1290" y="345"/>
                </a:lnTo>
                <a:lnTo>
                  <a:pt x="1310" y="387"/>
                </a:lnTo>
                <a:lnTo>
                  <a:pt x="1334" y="431"/>
                </a:lnTo>
                <a:lnTo>
                  <a:pt x="1360" y="473"/>
                </a:lnTo>
                <a:lnTo>
                  <a:pt x="1390" y="515"/>
                </a:lnTo>
                <a:lnTo>
                  <a:pt x="1422" y="553"/>
                </a:lnTo>
                <a:lnTo>
                  <a:pt x="1456" y="589"/>
                </a:lnTo>
                <a:lnTo>
                  <a:pt x="1490" y="619"/>
                </a:lnTo>
                <a:lnTo>
                  <a:pt x="1522" y="645"/>
                </a:lnTo>
                <a:lnTo>
                  <a:pt x="1538" y="653"/>
                </a:lnTo>
                <a:lnTo>
                  <a:pt x="1554" y="661"/>
                </a:lnTo>
                <a:lnTo>
                  <a:pt x="1567" y="667"/>
                </a:lnTo>
                <a:lnTo>
                  <a:pt x="1581" y="671"/>
                </a:lnTo>
                <a:lnTo>
                  <a:pt x="1595" y="673"/>
                </a:lnTo>
                <a:lnTo>
                  <a:pt x="1609" y="673"/>
                </a:lnTo>
                <a:lnTo>
                  <a:pt x="1619" y="669"/>
                </a:lnTo>
                <a:lnTo>
                  <a:pt x="1631" y="663"/>
                </a:lnTo>
                <a:lnTo>
                  <a:pt x="1631" y="663"/>
                </a:lnTo>
                <a:lnTo>
                  <a:pt x="1621" y="673"/>
                </a:lnTo>
                <a:lnTo>
                  <a:pt x="1613" y="683"/>
                </a:lnTo>
                <a:lnTo>
                  <a:pt x="1607" y="695"/>
                </a:lnTo>
                <a:lnTo>
                  <a:pt x="1601" y="711"/>
                </a:lnTo>
                <a:lnTo>
                  <a:pt x="1597" y="729"/>
                </a:lnTo>
                <a:lnTo>
                  <a:pt x="1593" y="746"/>
                </a:lnTo>
                <a:lnTo>
                  <a:pt x="1591" y="766"/>
                </a:lnTo>
                <a:lnTo>
                  <a:pt x="1591" y="788"/>
                </a:lnTo>
                <a:lnTo>
                  <a:pt x="1593" y="834"/>
                </a:lnTo>
                <a:lnTo>
                  <a:pt x="1599" y="884"/>
                </a:lnTo>
                <a:lnTo>
                  <a:pt x="1607" y="936"/>
                </a:lnTo>
                <a:lnTo>
                  <a:pt x="1619" y="988"/>
                </a:lnTo>
                <a:lnTo>
                  <a:pt x="1635" y="1040"/>
                </a:lnTo>
                <a:lnTo>
                  <a:pt x="1653" y="1090"/>
                </a:lnTo>
                <a:lnTo>
                  <a:pt x="1673" y="1136"/>
                </a:lnTo>
                <a:lnTo>
                  <a:pt x="1695" y="1176"/>
                </a:lnTo>
                <a:lnTo>
                  <a:pt x="1705" y="1196"/>
                </a:lnTo>
                <a:lnTo>
                  <a:pt x="1717" y="1212"/>
                </a:lnTo>
                <a:lnTo>
                  <a:pt x="1729" y="1226"/>
                </a:lnTo>
                <a:lnTo>
                  <a:pt x="1741" y="1240"/>
                </a:lnTo>
                <a:lnTo>
                  <a:pt x="1753" y="1250"/>
                </a:lnTo>
                <a:lnTo>
                  <a:pt x="1765" y="1258"/>
                </a:lnTo>
                <a:lnTo>
                  <a:pt x="1779" y="1262"/>
                </a:lnTo>
                <a:lnTo>
                  <a:pt x="1791" y="1266"/>
                </a:lnTo>
                <a:lnTo>
                  <a:pt x="1791" y="1266"/>
                </a:lnTo>
                <a:lnTo>
                  <a:pt x="1779" y="1266"/>
                </a:lnTo>
                <a:lnTo>
                  <a:pt x="1767" y="1268"/>
                </a:lnTo>
                <a:lnTo>
                  <a:pt x="1755" y="1274"/>
                </a:lnTo>
                <a:lnTo>
                  <a:pt x="1745" y="1282"/>
                </a:lnTo>
                <a:lnTo>
                  <a:pt x="1733" y="1294"/>
                </a:lnTo>
                <a:lnTo>
                  <a:pt x="1723" y="1306"/>
                </a:lnTo>
                <a:lnTo>
                  <a:pt x="1715" y="1320"/>
                </a:lnTo>
                <a:lnTo>
                  <a:pt x="1705" y="1338"/>
                </a:lnTo>
                <a:lnTo>
                  <a:pt x="1689" y="1374"/>
                </a:lnTo>
                <a:lnTo>
                  <a:pt x="1675" y="1418"/>
                </a:lnTo>
                <a:lnTo>
                  <a:pt x="1663" y="1463"/>
                </a:lnTo>
                <a:lnTo>
                  <a:pt x="1655" y="1513"/>
                </a:lnTo>
                <a:lnTo>
                  <a:pt x="1649" y="1563"/>
                </a:lnTo>
                <a:lnTo>
                  <a:pt x="1647" y="1615"/>
                </a:lnTo>
                <a:lnTo>
                  <a:pt x="1649" y="1663"/>
                </a:lnTo>
                <a:lnTo>
                  <a:pt x="1653" y="1711"/>
                </a:lnTo>
                <a:lnTo>
                  <a:pt x="1661" y="1753"/>
                </a:lnTo>
                <a:lnTo>
                  <a:pt x="1667" y="1773"/>
                </a:lnTo>
                <a:lnTo>
                  <a:pt x="1673" y="1791"/>
                </a:lnTo>
                <a:lnTo>
                  <a:pt x="1681" y="1807"/>
                </a:lnTo>
                <a:lnTo>
                  <a:pt x="1689" y="1821"/>
                </a:lnTo>
                <a:lnTo>
                  <a:pt x="1699" y="1835"/>
                </a:lnTo>
                <a:lnTo>
                  <a:pt x="1711" y="1845"/>
                </a:lnTo>
                <a:lnTo>
                  <a:pt x="1711" y="1845"/>
                </a:lnTo>
                <a:lnTo>
                  <a:pt x="1699" y="1837"/>
                </a:lnTo>
                <a:lnTo>
                  <a:pt x="1687" y="1831"/>
                </a:lnTo>
                <a:lnTo>
                  <a:pt x="1673" y="1829"/>
                </a:lnTo>
                <a:lnTo>
                  <a:pt x="1659" y="1827"/>
                </a:lnTo>
                <a:lnTo>
                  <a:pt x="1645" y="1829"/>
                </a:lnTo>
                <a:lnTo>
                  <a:pt x="1631" y="1831"/>
                </a:lnTo>
                <a:lnTo>
                  <a:pt x="1617" y="1837"/>
                </a:lnTo>
                <a:lnTo>
                  <a:pt x="1601" y="1843"/>
                </a:lnTo>
                <a:lnTo>
                  <a:pt x="1587" y="1853"/>
                </a:lnTo>
                <a:lnTo>
                  <a:pt x="1571" y="1863"/>
                </a:lnTo>
                <a:lnTo>
                  <a:pt x="1544" y="1887"/>
                </a:lnTo>
                <a:lnTo>
                  <a:pt x="1514" y="1917"/>
                </a:lnTo>
                <a:lnTo>
                  <a:pt x="1488" y="1949"/>
                </a:lnTo>
                <a:lnTo>
                  <a:pt x="1462" y="1985"/>
                </a:lnTo>
                <a:lnTo>
                  <a:pt x="1442" y="2025"/>
                </a:lnTo>
                <a:lnTo>
                  <a:pt x="1424" y="2063"/>
                </a:lnTo>
                <a:lnTo>
                  <a:pt x="1410" y="2103"/>
                </a:lnTo>
                <a:lnTo>
                  <a:pt x="1404" y="2122"/>
                </a:lnTo>
                <a:lnTo>
                  <a:pt x="1400" y="2142"/>
                </a:lnTo>
                <a:lnTo>
                  <a:pt x="1398" y="2160"/>
                </a:lnTo>
                <a:lnTo>
                  <a:pt x="1398" y="2180"/>
                </a:lnTo>
                <a:lnTo>
                  <a:pt x="1398" y="2198"/>
                </a:lnTo>
                <a:lnTo>
                  <a:pt x="1402" y="2214"/>
                </a:lnTo>
                <a:lnTo>
                  <a:pt x="1406" y="2230"/>
                </a:lnTo>
                <a:lnTo>
                  <a:pt x="1412" y="2246"/>
                </a:lnTo>
                <a:lnTo>
                  <a:pt x="1412" y="2246"/>
                </a:lnTo>
                <a:lnTo>
                  <a:pt x="1404" y="2232"/>
                </a:lnTo>
                <a:lnTo>
                  <a:pt x="1394" y="2220"/>
                </a:lnTo>
                <a:lnTo>
                  <a:pt x="1384" y="2208"/>
                </a:lnTo>
                <a:lnTo>
                  <a:pt x="1370" y="2198"/>
                </a:lnTo>
                <a:lnTo>
                  <a:pt x="1358" y="2190"/>
                </a:lnTo>
                <a:lnTo>
                  <a:pt x="1342" y="2182"/>
                </a:lnTo>
                <a:lnTo>
                  <a:pt x="1326" y="2178"/>
                </a:lnTo>
                <a:lnTo>
                  <a:pt x="1310" y="2172"/>
                </a:lnTo>
                <a:lnTo>
                  <a:pt x="1292" y="2170"/>
                </a:lnTo>
                <a:lnTo>
                  <a:pt x="1274" y="2168"/>
                </a:lnTo>
                <a:lnTo>
                  <a:pt x="1236" y="2166"/>
                </a:lnTo>
                <a:lnTo>
                  <a:pt x="1198" y="2170"/>
                </a:lnTo>
                <a:lnTo>
                  <a:pt x="1160" y="2178"/>
                </a:lnTo>
                <a:lnTo>
                  <a:pt x="1122" y="2190"/>
                </a:lnTo>
                <a:lnTo>
                  <a:pt x="1088" y="2206"/>
                </a:lnTo>
                <a:lnTo>
                  <a:pt x="1056" y="2226"/>
                </a:lnTo>
                <a:lnTo>
                  <a:pt x="1040" y="2236"/>
                </a:lnTo>
                <a:lnTo>
                  <a:pt x="1026" y="2248"/>
                </a:lnTo>
                <a:lnTo>
                  <a:pt x="1014" y="2260"/>
                </a:lnTo>
                <a:lnTo>
                  <a:pt x="1004" y="2272"/>
                </a:lnTo>
                <a:lnTo>
                  <a:pt x="994" y="2286"/>
                </a:lnTo>
                <a:lnTo>
                  <a:pt x="986" y="2300"/>
                </a:lnTo>
                <a:lnTo>
                  <a:pt x="980" y="2314"/>
                </a:lnTo>
                <a:lnTo>
                  <a:pt x="976" y="2330"/>
                </a:lnTo>
                <a:lnTo>
                  <a:pt x="974" y="2346"/>
                </a:lnTo>
                <a:lnTo>
                  <a:pt x="974" y="236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8"/>
          <p:cNvSpPr>
            <a:spLocks/>
          </p:cNvSpPr>
          <p:nvPr userDrawn="1"/>
        </p:nvSpPr>
        <p:spPr bwMode="auto">
          <a:xfrm>
            <a:off x="3183750" y="3278084"/>
            <a:ext cx="3605347" cy="3088015"/>
          </a:xfrm>
          <a:custGeom>
            <a:avLst/>
            <a:gdLst/>
            <a:ahLst/>
            <a:cxnLst>
              <a:cxn ang="0">
                <a:pos x="2269" y="963"/>
              </a:cxn>
              <a:cxn ang="0">
                <a:pos x="2255" y="1109"/>
              </a:cxn>
              <a:cxn ang="0">
                <a:pos x="2215" y="1249"/>
              </a:cxn>
              <a:cxn ang="0">
                <a:pos x="2153" y="1378"/>
              </a:cxn>
              <a:cxn ang="0">
                <a:pos x="2069" y="1500"/>
              </a:cxn>
              <a:cxn ang="0">
                <a:pos x="1967" y="1610"/>
              </a:cxn>
              <a:cxn ang="0">
                <a:pos x="1849" y="1706"/>
              </a:cxn>
              <a:cxn ang="0">
                <a:pos x="1714" y="1788"/>
              </a:cxn>
              <a:cxn ang="0">
                <a:pos x="1566" y="1854"/>
              </a:cxn>
              <a:cxn ang="0">
                <a:pos x="1406" y="1900"/>
              </a:cxn>
              <a:cxn ang="0">
                <a:pos x="1238" y="1926"/>
              </a:cxn>
              <a:cxn ang="0">
                <a:pos x="1121" y="1932"/>
              </a:cxn>
              <a:cxn ang="0">
                <a:pos x="951" y="1922"/>
              </a:cxn>
              <a:cxn ang="0">
                <a:pos x="787" y="1890"/>
              </a:cxn>
              <a:cxn ang="0">
                <a:pos x="633" y="1840"/>
              </a:cxn>
              <a:cxn ang="0">
                <a:pos x="491" y="1770"/>
              </a:cxn>
              <a:cxn ang="0">
                <a:pos x="364" y="1686"/>
              </a:cxn>
              <a:cxn ang="0">
                <a:pos x="252" y="1586"/>
              </a:cxn>
              <a:cxn ang="0">
                <a:pos x="158" y="1472"/>
              </a:cxn>
              <a:cxn ang="0">
                <a:pos x="84" y="1346"/>
              </a:cxn>
              <a:cxn ang="0">
                <a:pos x="32" y="1213"/>
              </a:cxn>
              <a:cxn ang="0">
                <a:pos x="4" y="1069"/>
              </a:cxn>
              <a:cxn ang="0">
                <a:pos x="0" y="969"/>
              </a:cxn>
              <a:cxn ang="0">
                <a:pos x="14" y="823"/>
              </a:cxn>
              <a:cxn ang="0">
                <a:pos x="54" y="683"/>
              </a:cxn>
              <a:cxn ang="0">
                <a:pos x="116" y="554"/>
              </a:cxn>
              <a:cxn ang="0">
                <a:pos x="198" y="432"/>
              </a:cxn>
              <a:cxn ang="0">
                <a:pos x="300" y="322"/>
              </a:cxn>
              <a:cxn ang="0">
                <a:pos x="420" y="226"/>
              </a:cxn>
              <a:cxn ang="0">
                <a:pos x="553" y="144"/>
              </a:cxn>
              <a:cxn ang="0">
                <a:pos x="701" y="78"/>
              </a:cxn>
              <a:cxn ang="0">
                <a:pos x="861" y="32"/>
              </a:cxn>
              <a:cxn ang="0">
                <a:pos x="1031" y="6"/>
              </a:cxn>
              <a:cxn ang="0">
                <a:pos x="1148" y="0"/>
              </a:cxn>
              <a:cxn ang="0">
                <a:pos x="1318" y="10"/>
              </a:cxn>
              <a:cxn ang="0">
                <a:pos x="1482" y="42"/>
              </a:cxn>
              <a:cxn ang="0">
                <a:pos x="1636" y="92"/>
              </a:cxn>
              <a:cxn ang="0">
                <a:pos x="1778" y="162"/>
              </a:cxn>
              <a:cxn ang="0">
                <a:pos x="1905" y="246"/>
              </a:cxn>
              <a:cxn ang="0">
                <a:pos x="2015" y="346"/>
              </a:cxn>
              <a:cxn ang="0">
                <a:pos x="2109" y="460"/>
              </a:cxn>
              <a:cxn ang="0">
                <a:pos x="2185" y="586"/>
              </a:cxn>
              <a:cxn ang="0">
                <a:pos x="2237" y="719"/>
              </a:cxn>
              <a:cxn ang="0">
                <a:pos x="2265" y="863"/>
              </a:cxn>
            </a:cxnLst>
            <a:rect l="0" t="0" r="r" b="b"/>
            <a:pathLst>
              <a:path w="2269" h="1932">
                <a:moveTo>
                  <a:pt x="2269" y="913"/>
                </a:moveTo>
                <a:lnTo>
                  <a:pt x="2269" y="913"/>
                </a:lnTo>
                <a:lnTo>
                  <a:pt x="2269" y="963"/>
                </a:lnTo>
                <a:lnTo>
                  <a:pt x="2267" y="1011"/>
                </a:lnTo>
                <a:lnTo>
                  <a:pt x="2263" y="1061"/>
                </a:lnTo>
                <a:lnTo>
                  <a:pt x="2255" y="1109"/>
                </a:lnTo>
                <a:lnTo>
                  <a:pt x="2245" y="1155"/>
                </a:lnTo>
                <a:lnTo>
                  <a:pt x="2231" y="1203"/>
                </a:lnTo>
                <a:lnTo>
                  <a:pt x="2215" y="1249"/>
                </a:lnTo>
                <a:lnTo>
                  <a:pt x="2197" y="1292"/>
                </a:lnTo>
                <a:lnTo>
                  <a:pt x="2177" y="1336"/>
                </a:lnTo>
                <a:lnTo>
                  <a:pt x="2153" y="1378"/>
                </a:lnTo>
                <a:lnTo>
                  <a:pt x="2127" y="1420"/>
                </a:lnTo>
                <a:lnTo>
                  <a:pt x="2099" y="1460"/>
                </a:lnTo>
                <a:lnTo>
                  <a:pt x="2069" y="1500"/>
                </a:lnTo>
                <a:lnTo>
                  <a:pt x="2037" y="1538"/>
                </a:lnTo>
                <a:lnTo>
                  <a:pt x="2003" y="1574"/>
                </a:lnTo>
                <a:lnTo>
                  <a:pt x="1967" y="1610"/>
                </a:lnTo>
                <a:lnTo>
                  <a:pt x="1929" y="1644"/>
                </a:lnTo>
                <a:lnTo>
                  <a:pt x="1889" y="1676"/>
                </a:lnTo>
                <a:lnTo>
                  <a:pt x="1849" y="1706"/>
                </a:lnTo>
                <a:lnTo>
                  <a:pt x="1805" y="1736"/>
                </a:lnTo>
                <a:lnTo>
                  <a:pt x="1762" y="1764"/>
                </a:lnTo>
                <a:lnTo>
                  <a:pt x="1714" y="1788"/>
                </a:lnTo>
                <a:lnTo>
                  <a:pt x="1666" y="1812"/>
                </a:lnTo>
                <a:lnTo>
                  <a:pt x="1618" y="1834"/>
                </a:lnTo>
                <a:lnTo>
                  <a:pt x="1566" y="1854"/>
                </a:lnTo>
                <a:lnTo>
                  <a:pt x="1514" y="1872"/>
                </a:lnTo>
                <a:lnTo>
                  <a:pt x="1462" y="1886"/>
                </a:lnTo>
                <a:lnTo>
                  <a:pt x="1406" y="1900"/>
                </a:lnTo>
                <a:lnTo>
                  <a:pt x="1352" y="1912"/>
                </a:lnTo>
                <a:lnTo>
                  <a:pt x="1294" y="1920"/>
                </a:lnTo>
                <a:lnTo>
                  <a:pt x="1238" y="1926"/>
                </a:lnTo>
                <a:lnTo>
                  <a:pt x="1178" y="1930"/>
                </a:lnTo>
                <a:lnTo>
                  <a:pt x="1178" y="1930"/>
                </a:lnTo>
                <a:lnTo>
                  <a:pt x="1121" y="1932"/>
                </a:lnTo>
                <a:lnTo>
                  <a:pt x="1063" y="1930"/>
                </a:lnTo>
                <a:lnTo>
                  <a:pt x="1007" y="1928"/>
                </a:lnTo>
                <a:lnTo>
                  <a:pt x="951" y="1922"/>
                </a:lnTo>
                <a:lnTo>
                  <a:pt x="895" y="1914"/>
                </a:lnTo>
                <a:lnTo>
                  <a:pt x="841" y="1902"/>
                </a:lnTo>
                <a:lnTo>
                  <a:pt x="787" y="1890"/>
                </a:lnTo>
                <a:lnTo>
                  <a:pt x="735" y="1876"/>
                </a:lnTo>
                <a:lnTo>
                  <a:pt x="683" y="1858"/>
                </a:lnTo>
                <a:lnTo>
                  <a:pt x="633" y="1840"/>
                </a:lnTo>
                <a:lnTo>
                  <a:pt x="585" y="1818"/>
                </a:lnTo>
                <a:lnTo>
                  <a:pt x="537" y="1796"/>
                </a:lnTo>
                <a:lnTo>
                  <a:pt x="491" y="1770"/>
                </a:lnTo>
                <a:lnTo>
                  <a:pt x="448" y="1744"/>
                </a:lnTo>
                <a:lnTo>
                  <a:pt x="406" y="1716"/>
                </a:lnTo>
                <a:lnTo>
                  <a:pt x="364" y="1686"/>
                </a:lnTo>
                <a:lnTo>
                  <a:pt x="326" y="1654"/>
                </a:lnTo>
                <a:lnTo>
                  <a:pt x="288" y="1620"/>
                </a:lnTo>
                <a:lnTo>
                  <a:pt x="252" y="1586"/>
                </a:lnTo>
                <a:lnTo>
                  <a:pt x="220" y="1548"/>
                </a:lnTo>
                <a:lnTo>
                  <a:pt x="188" y="1510"/>
                </a:lnTo>
                <a:lnTo>
                  <a:pt x="158" y="1472"/>
                </a:lnTo>
                <a:lnTo>
                  <a:pt x="132" y="1432"/>
                </a:lnTo>
                <a:lnTo>
                  <a:pt x="106" y="1390"/>
                </a:lnTo>
                <a:lnTo>
                  <a:pt x="84" y="1346"/>
                </a:lnTo>
                <a:lnTo>
                  <a:pt x="64" y="1302"/>
                </a:lnTo>
                <a:lnTo>
                  <a:pt x="48" y="1259"/>
                </a:lnTo>
                <a:lnTo>
                  <a:pt x="32" y="1213"/>
                </a:lnTo>
                <a:lnTo>
                  <a:pt x="20" y="1165"/>
                </a:lnTo>
                <a:lnTo>
                  <a:pt x="10" y="1117"/>
                </a:lnTo>
                <a:lnTo>
                  <a:pt x="4" y="1069"/>
                </a:lnTo>
                <a:lnTo>
                  <a:pt x="0" y="1019"/>
                </a:lnTo>
                <a:lnTo>
                  <a:pt x="0" y="1019"/>
                </a:lnTo>
                <a:lnTo>
                  <a:pt x="0" y="969"/>
                </a:lnTo>
                <a:lnTo>
                  <a:pt x="2" y="921"/>
                </a:lnTo>
                <a:lnTo>
                  <a:pt x="6" y="871"/>
                </a:lnTo>
                <a:lnTo>
                  <a:pt x="14" y="823"/>
                </a:lnTo>
                <a:lnTo>
                  <a:pt x="24" y="777"/>
                </a:lnTo>
                <a:lnTo>
                  <a:pt x="38" y="729"/>
                </a:lnTo>
                <a:lnTo>
                  <a:pt x="54" y="683"/>
                </a:lnTo>
                <a:lnTo>
                  <a:pt x="72" y="639"/>
                </a:lnTo>
                <a:lnTo>
                  <a:pt x="92" y="596"/>
                </a:lnTo>
                <a:lnTo>
                  <a:pt x="116" y="554"/>
                </a:lnTo>
                <a:lnTo>
                  <a:pt x="142" y="512"/>
                </a:lnTo>
                <a:lnTo>
                  <a:pt x="168" y="472"/>
                </a:lnTo>
                <a:lnTo>
                  <a:pt x="198" y="432"/>
                </a:lnTo>
                <a:lnTo>
                  <a:pt x="230" y="394"/>
                </a:lnTo>
                <a:lnTo>
                  <a:pt x="264" y="358"/>
                </a:lnTo>
                <a:lnTo>
                  <a:pt x="300" y="322"/>
                </a:lnTo>
                <a:lnTo>
                  <a:pt x="338" y="288"/>
                </a:lnTo>
                <a:lnTo>
                  <a:pt x="378" y="256"/>
                </a:lnTo>
                <a:lnTo>
                  <a:pt x="420" y="226"/>
                </a:lnTo>
                <a:lnTo>
                  <a:pt x="464" y="196"/>
                </a:lnTo>
                <a:lnTo>
                  <a:pt x="507" y="168"/>
                </a:lnTo>
                <a:lnTo>
                  <a:pt x="553" y="144"/>
                </a:lnTo>
                <a:lnTo>
                  <a:pt x="601" y="120"/>
                </a:lnTo>
                <a:lnTo>
                  <a:pt x="651" y="98"/>
                </a:lnTo>
                <a:lnTo>
                  <a:pt x="701" y="78"/>
                </a:lnTo>
                <a:lnTo>
                  <a:pt x="755" y="60"/>
                </a:lnTo>
                <a:lnTo>
                  <a:pt x="807" y="46"/>
                </a:lnTo>
                <a:lnTo>
                  <a:pt x="861" y="32"/>
                </a:lnTo>
                <a:lnTo>
                  <a:pt x="917" y="20"/>
                </a:lnTo>
                <a:lnTo>
                  <a:pt x="973" y="12"/>
                </a:lnTo>
                <a:lnTo>
                  <a:pt x="1031" y="6"/>
                </a:lnTo>
                <a:lnTo>
                  <a:pt x="1089" y="2"/>
                </a:lnTo>
                <a:lnTo>
                  <a:pt x="1089" y="2"/>
                </a:lnTo>
                <a:lnTo>
                  <a:pt x="1148" y="0"/>
                </a:lnTo>
                <a:lnTo>
                  <a:pt x="1206" y="2"/>
                </a:lnTo>
                <a:lnTo>
                  <a:pt x="1262" y="4"/>
                </a:lnTo>
                <a:lnTo>
                  <a:pt x="1318" y="10"/>
                </a:lnTo>
                <a:lnTo>
                  <a:pt x="1374" y="18"/>
                </a:lnTo>
                <a:lnTo>
                  <a:pt x="1428" y="30"/>
                </a:lnTo>
                <a:lnTo>
                  <a:pt x="1482" y="42"/>
                </a:lnTo>
                <a:lnTo>
                  <a:pt x="1534" y="56"/>
                </a:lnTo>
                <a:lnTo>
                  <a:pt x="1586" y="74"/>
                </a:lnTo>
                <a:lnTo>
                  <a:pt x="1636" y="92"/>
                </a:lnTo>
                <a:lnTo>
                  <a:pt x="1684" y="114"/>
                </a:lnTo>
                <a:lnTo>
                  <a:pt x="1732" y="136"/>
                </a:lnTo>
                <a:lnTo>
                  <a:pt x="1778" y="162"/>
                </a:lnTo>
                <a:lnTo>
                  <a:pt x="1821" y="188"/>
                </a:lnTo>
                <a:lnTo>
                  <a:pt x="1863" y="216"/>
                </a:lnTo>
                <a:lnTo>
                  <a:pt x="1905" y="246"/>
                </a:lnTo>
                <a:lnTo>
                  <a:pt x="1943" y="278"/>
                </a:lnTo>
                <a:lnTo>
                  <a:pt x="1981" y="312"/>
                </a:lnTo>
                <a:lnTo>
                  <a:pt x="2015" y="346"/>
                </a:lnTo>
                <a:lnTo>
                  <a:pt x="2049" y="384"/>
                </a:lnTo>
                <a:lnTo>
                  <a:pt x="2081" y="422"/>
                </a:lnTo>
                <a:lnTo>
                  <a:pt x="2109" y="460"/>
                </a:lnTo>
                <a:lnTo>
                  <a:pt x="2137" y="500"/>
                </a:lnTo>
                <a:lnTo>
                  <a:pt x="2161" y="542"/>
                </a:lnTo>
                <a:lnTo>
                  <a:pt x="2185" y="586"/>
                </a:lnTo>
                <a:lnTo>
                  <a:pt x="2205" y="629"/>
                </a:lnTo>
                <a:lnTo>
                  <a:pt x="2221" y="673"/>
                </a:lnTo>
                <a:lnTo>
                  <a:pt x="2237" y="719"/>
                </a:lnTo>
                <a:lnTo>
                  <a:pt x="2249" y="767"/>
                </a:lnTo>
                <a:lnTo>
                  <a:pt x="2259" y="815"/>
                </a:lnTo>
                <a:lnTo>
                  <a:pt x="2265" y="863"/>
                </a:lnTo>
                <a:lnTo>
                  <a:pt x="2269" y="913"/>
                </a:lnTo>
                <a:close/>
              </a:path>
            </a:pathLst>
          </a:custGeom>
          <a:solidFill>
            <a:srgbClr val="EC75A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9"/>
          <p:cNvSpPr>
            <a:spLocks/>
          </p:cNvSpPr>
          <p:nvPr userDrawn="1"/>
        </p:nvSpPr>
        <p:spPr bwMode="auto">
          <a:xfrm>
            <a:off x="3183750" y="3278084"/>
            <a:ext cx="3605347" cy="3088015"/>
          </a:xfrm>
          <a:custGeom>
            <a:avLst/>
            <a:gdLst/>
            <a:ahLst/>
            <a:cxnLst>
              <a:cxn ang="0">
                <a:pos x="2269" y="963"/>
              </a:cxn>
              <a:cxn ang="0">
                <a:pos x="2255" y="1109"/>
              </a:cxn>
              <a:cxn ang="0">
                <a:pos x="2215" y="1249"/>
              </a:cxn>
              <a:cxn ang="0">
                <a:pos x="2153" y="1378"/>
              </a:cxn>
              <a:cxn ang="0">
                <a:pos x="2069" y="1500"/>
              </a:cxn>
              <a:cxn ang="0">
                <a:pos x="1967" y="1610"/>
              </a:cxn>
              <a:cxn ang="0">
                <a:pos x="1849" y="1706"/>
              </a:cxn>
              <a:cxn ang="0">
                <a:pos x="1714" y="1788"/>
              </a:cxn>
              <a:cxn ang="0">
                <a:pos x="1566" y="1854"/>
              </a:cxn>
              <a:cxn ang="0">
                <a:pos x="1406" y="1900"/>
              </a:cxn>
              <a:cxn ang="0">
                <a:pos x="1238" y="1926"/>
              </a:cxn>
              <a:cxn ang="0">
                <a:pos x="1121" y="1932"/>
              </a:cxn>
              <a:cxn ang="0">
                <a:pos x="951" y="1922"/>
              </a:cxn>
              <a:cxn ang="0">
                <a:pos x="787" y="1890"/>
              </a:cxn>
              <a:cxn ang="0">
                <a:pos x="633" y="1840"/>
              </a:cxn>
              <a:cxn ang="0">
                <a:pos x="491" y="1770"/>
              </a:cxn>
              <a:cxn ang="0">
                <a:pos x="364" y="1686"/>
              </a:cxn>
              <a:cxn ang="0">
                <a:pos x="252" y="1586"/>
              </a:cxn>
              <a:cxn ang="0">
                <a:pos x="158" y="1472"/>
              </a:cxn>
              <a:cxn ang="0">
                <a:pos x="84" y="1346"/>
              </a:cxn>
              <a:cxn ang="0">
                <a:pos x="32" y="1213"/>
              </a:cxn>
              <a:cxn ang="0">
                <a:pos x="4" y="1069"/>
              </a:cxn>
              <a:cxn ang="0">
                <a:pos x="0" y="969"/>
              </a:cxn>
              <a:cxn ang="0">
                <a:pos x="14" y="823"/>
              </a:cxn>
              <a:cxn ang="0">
                <a:pos x="54" y="683"/>
              </a:cxn>
              <a:cxn ang="0">
                <a:pos x="116" y="554"/>
              </a:cxn>
              <a:cxn ang="0">
                <a:pos x="198" y="432"/>
              </a:cxn>
              <a:cxn ang="0">
                <a:pos x="300" y="322"/>
              </a:cxn>
              <a:cxn ang="0">
                <a:pos x="420" y="226"/>
              </a:cxn>
              <a:cxn ang="0">
                <a:pos x="553" y="144"/>
              </a:cxn>
              <a:cxn ang="0">
                <a:pos x="701" y="78"/>
              </a:cxn>
              <a:cxn ang="0">
                <a:pos x="861" y="32"/>
              </a:cxn>
              <a:cxn ang="0">
                <a:pos x="1031" y="6"/>
              </a:cxn>
              <a:cxn ang="0">
                <a:pos x="1148" y="0"/>
              </a:cxn>
              <a:cxn ang="0">
                <a:pos x="1318" y="10"/>
              </a:cxn>
              <a:cxn ang="0">
                <a:pos x="1482" y="42"/>
              </a:cxn>
              <a:cxn ang="0">
                <a:pos x="1636" y="92"/>
              </a:cxn>
              <a:cxn ang="0">
                <a:pos x="1778" y="162"/>
              </a:cxn>
              <a:cxn ang="0">
                <a:pos x="1905" y="246"/>
              </a:cxn>
              <a:cxn ang="0">
                <a:pos x="2015" y="346"/>
              </a:cxn>
              <a:cxn ang="0">
                <a:pos x="2109" y="460"/>
              </a:cxn>
              <a:cxn ang="0">
                <a:pos x="2185" y="586"/>
              </a:cxn>
              <a:cxn ang="0">
                <a:pos x="2237" y="719"/>
              </a:cxn>
              <a:cxn ang="0">
                <a:pos x="2265" y="863"/>
              </a:cxn>
            </a:cxnLst>
            <a:rect l="0" t="0" r="r" b="b"/>
            <a:pathLst>
              <a:path w="2269" h="1932">
                <a:moveTo>
                  <a:pt x="2269" y="913"/>
                </a:moveTo>
                <a:lnTo>
                  <a:pt x="2269" y="913"/>
                </a:lnTo>
                <a:lnTo>
                  <a:pt x="2269" y="963"/>
                </a:lnTo>
                <a:lnTo>
                  <a:pt x="2267" y="1011"/>
                </a:lnTo>
                <a:lnTo>
                  <a:pt x="2263" y="1061"/>
                </a:lnTo>
                <a:lnTo>
                  <a:pt x="2255" y="1109"/>
                </a:lnTo>
                <a:lnTo>
                  <a:pt x="2245" y="1155"/>
                </a:lnTo>
                <a:lnTo>
                  <a:pt x="2231" y="1203"/>
                </a:lnTo>
                <a:lnTo>
                  <a:pt x="2215" y="1249"/>
                </a:lnTo>
                <a:lnTo>
                  <a:pt x="2197" y="1292"/>
                </a:lnTo>
                <a:lnTo>
                  <a:pt x="2177" y="1336"/>
                </a:lnTo>
                <a:lnTo>
                  <a:pt x="2153" y="1378"/>
                </a:lnTo>
                <a:lnTo>
                  <a:pt x="2127" y="1420"/>
                </a:lnTo>
                <a:lnTo>
                  <a:pt x="2099" y="1460"/>
                </a:lnTo>
                <a:lnTo>
                  <a:pt x="2069" y="1500"/>
                </a:lnTo>
                <a:lnTo>
                  <a:pt x="2037" y="1538"/>
                </a:lnTo>
                <a:lnTo>
                  <a:pt x="2003" y="1574"/>
                </a:lnTo>
                <a:lnTo>
                  <a:pt x="1967" y="1610"/>
                </a:lnTo>
                <a:lnTo>
                  <a:pt x="1929" y="1644"/>
                </a:lnTo>
                <a:lnTo>
                  <a:pt x="1889" y="1676"/>
                </a:lnTo>
                <a:lnTo>
                  <a:pt x="1849" y="1706"/>
                </a:lnTo>
                <a:lnTo>
                  <a:pt x="1805" y="1736"/>
                </a:lnTo>
                <a:lnTo>
                  <a:pt x="1762" y="1764"/>
                </a:lnTo>
                <a:lnTo>
                  <a:pt x="1714" y="1788"/>
                </a:lnTo>
                <a:lnTo>
                  <a:pt x="1666" y="1812"/>
                </a:lnTo>
                <a:lnTo>
                  <a:pt x="1618" y="1834"/>
                </a:lnTo>
                <a:lnTo>
                  <a:pt x="1566" y="1854"/>
                </a:lnTo>
                <a:lnTo>
                  <a:pt x="1514" y="1872"/>
                </a:lnTo>
                <a:lnTo>
                  <a:pt x="1462" y="1886"/>
                </a:lnTo>
                <a:lnTo>
                  <a:pt x="1406" y="1900"/>
                </a:lnTo>
                <a:lnTo>
                  <a:pt x="1352" y="1912"/>
                </a:lnTo>
                <a:lnTo>
                  <a:pt x="1294" y="1920"/>
                </a:lnTo>
                <a:lnTo>
                  <a:pt x="1238" y="1926"/>
                </a:lnTo>
                <a:lnTo>
                  <a:pt x="1178" y="1930"/>
                </a:lnTo>
                <a:lnTo>
                  <a:pt x="1178" y="1930"/>
                </a:lnTo>
                <a:lnTo>
                  <a:pt x="1121" y="1932"/>
                </a:lnTo>
                <a:lnTo>
                  <a:pt x="1063" y="1930"/>
                </a:lnTo>
                <a:lnTo>
                  <a:pt x="1007" y="1928"/>
                </a:lnTo>
                <a:lnTo>
                  <a:pt x="951" y="1922"/>
                </a:lnTo>
                <a:lnTo>
                  <a:pt x="895" y="1914"/>
                </a:lnTo>
                <a:lnTo>
                  <a:pt x="841" y="1902"/>
                </a:lnTo>
                <a:lnTo>
                  <a:pt x="787" y="1890"/>
                </a:lnTo>
                <a:lnTo>
                  <a:pt x="735" y="1876"/>
                </a:lnTo>
                <a:lnTo>
                  <a:pt x="683" y="1858"/>
                </a:lnTo>
                <a:lnTo>
                  <a:pt x="633" y="1840"/>
                </a:lnTo>
                <a:lnTo>
                  <a:pt x="585" y="1818"/>
                </a:lnTo>
                <a:lnTo>
                  <a:pt x="537" y="1796"/>
                </a:lnTo>
                <a:lnTo>
                  <a:pt x="491" y="1770"/>
                </a:lnTo>
                <a:lnTo>
                  <a:pt x="448" y="1744"/>
                </a:lnTo>
                <a:lnTo>
                  <a:pt x="406" y="1716"/>
                </a:lnTo>
                <a:lnTo>
                  <a:pt x="364" y="1686"/>
                </a:lnTo>
                <a:lnTo>
                  <a:pt x="326" y="1654"/>
                </a:lnTo>
                <a:lnTo>
                  <a:pt x="288" y="1620"/>
                </a:lnTo>
                <a:lnTo>
                  <a:pt x="252" y="1586"/>
                </a:lnTo>
                <a:lnTo>
                  <a:pt x="220" y="1548"/>
                </a:lnTo>
                <a:lnTo>
                  <a:pt x="188" y="1510"/>
                </a:lnTo>
                <a:lnTo>
                  <a:pt x="158" y="1472"/>
                </a:lnTo>
                <a:lnTo>
                  <a:pt x="132" y="1432"/>
                </a:lnTo>
                <a:lnTo>
                  <a:pt x="106" y="1390"/>
                </a:lnTo>
                <a:lnTo>
                  <a:pt x="84" y="1346"/>
                </a:lnTo>
                <a:lnTo>
                  <a:pt x="64" y="1302"/>
                </a:lnTo>
                <a:lnTo>
                  <a:pt x="48" y="1259"/>
                </a:lnTo>
                <a:lnTo>
                  <a:pt x="32" y="1213"/>
                </a:lnTo>
                <a:lnTo>
                  <a:pt x="20" y="1165"/>
                </a:lnTo>
                <a:lnTo>
                  <a:pt x="10" y="1117"/>
                </a:lnTo>
                <a:lnTo>
                  <a:pt x="4" y="1069"/>
                </a:lnTo>
                <a:lnTo>
                  <a:pt x="0" y="1019"/>
                </a:lnTo>
                <a:lnTo>
                  <a:pt x="0" y="1019"/>
                </a:lnTo>
                <a:lnTo>
                  <a:pt x="0" y="969"/>
                </a:lnTo>
                <a:lnTo>
                  <a:pt x="2" y="921"/>
                </a:lnTo>
                <a:lnTo>
                  <a:pt x="6" y="871"/>
                </a:lnTo>
                <a:lnTo>
                  <a:pt x="14" y="823"/>
                </a:lnTo>
                <a:lnTo>
                  <a:pt x="24" y="777"/>
                </a:lnTo>
                <a:lnTo>
                  <a:pt x="38" y="729"/>
                </a:lnTo>
                <a:lnTo>
                  <a:pt x="54" y="683"/>
                </a:lnTo>
                <a:lnTo>
                  <a:pt x="72" y="639"/>
                </a:lnTo>
                <a:lnTo>
                  <a:pt x="92" y="596"/>
                </a:lnTo>
                <a:lnTo>
                  <a:pt x="116" y="554"/>
                </a:lnTo>
                <a:lnTo>
                  <a:pt x="142" y="512"/>
                </a:lnTo>
                <a:lnTo>
                  <a:pt x="168" y="472"/>
                </a:lnTo>
                <a:lnTo>
                  <a:pt x="198" y="432"/>
                </a:lnTo>
                <a:lnTo>
                  <a:pt x="230" y="394"/>
                </a:lnTo>
                <a:lnTo>
                  <a:pt x="264" y="358"/>
                </a:lnTo>
                <a:lnTo>
                  <a:pt x="300" y="322"/>
                </a:lnTo>
                <a:lnTo>
                  <a:pt x="338" y="288"/>
                </a:lnTo>
                <a:lnTo>
                  <a:pt x="378" y="256"/>
                </a:lnTo>
                <a:lnTo>
                  <a:pt x="420" y="226"/>
                </a:lnTo>
                <a:lnTo>
                  <a:pt x="464" y="196"/>
                </a:lnTo>
                <a:lnTo>
                  <a:pt x="507" y="168"/>
                </a:lnTo>
                <a:lnTo>
                  <a:pt x="553" y="144"/>
                </a:lnTo>
                <a:lnTo>
                  <a:pt x="601" y="120"/>
                </a:lnTo>
                <a:lnTo>
                  <a:pt x="651" y="98"/>
                </a:lnTo>
                <a:lnTo>
                  <a:pt x="701" y="78"/>
                </a:lnTo>
                <a:lnTo>
                  <a:pt x="755" y="60"/>
                </a:lnTo>
                <a:lnTo>
                  <a:pt x="807" y="46"/>
                </a:lnTo>
                <a:lnTo>
                  <a:pt x="861" y="32"/>
                </a:lnTo>
                <a:lnTo>
                  <a:pt x="917" y="20"/>
                </a:lnTo>
                <a:lnTo>
                  <a:pt x="973" y="12"/>
                </a:lnTo>
                <a:lnTo>
                  <a:pt x="1031" y="6"/>
                </a:lnTo>
                <a:lnTo>
                  <a:pt x="1089" y="2"/>
                </a:lnTo>
                <a:lnTo>
                  <a:pt x="1089" y="2"/>
                </a:lnTo>
                <a:lnTo>
                  <a:pt x="1148" y="0"/>
                </a:lnTo>
                <a:lnTo>
                  <a:pt x="1206" y="2"/>
                </a:lnTo>
                <a:lnTo>
                  <a:pt x="1262" y="4"/>
                </a:lnTo>
                <a:lnTo>
                  <a:pt x="1318" y="10"/>
                </a:lnTo>
                <a:lnTo>
                  <a:pt x="1374" y="18"/>
                </a:lnTo>
                <a:lnTo>
                  <a:pt x="1428" y="30"/>
                </a:lnTo>
                <a:lnTo>
                  <a:pt x="1482" y="42"/>
                </a:lnTo>
                <a:lnTo>
                  <a:pt x="1534" y="56"/>
                </a:lnTo>
                <a:lnTo>
                  <a:pt x="1586" y="74"/>
                </a:lnTo>
                <a:lnTo>
                  <a:pt x="1636" y="92"/>
                </a:lnTo>
                <a:lnTo>
                  <a:pt x="1684" y="114"/>
                </a:lnTo>
                <a:lnTo>
                  <a:pt x="1732" y="136"/>
                </a:lnTo>
                <a:lnTo>
                  <a:pt x="1778" y="162"/>
                </a:lnTo>
                <a:lnTo>
                  <a:pt x="1821" y="188"/>
                </a:lnTo>
                <a:lnTo>
                  <a:pt x="1863" y="216"/>
                </a:lnTo>
                <a:lnTo>
                  <a:pt x="1905" y="246"/>
                </a:lnTo>
                <a:lnTo>
                  <a:pt x="1943" y="278"/>
                </a:lnTo>
                <a:lnTo>
                  <a:pt x="1981" y="312"/>
                </a:lnTo>
                <a:lnTo>
                  <a:pt x="2015" y="346"/>
                </a:lnTo>
                <a:lnTo>
                  <a:pt x="2049" y="384"/>
                </a:lnTo>
                <a:lnTo>
                  <a:pt x="2081" y="422"/>
                </a:lnTo>
                <a:lnTo>
                  <a:pt x="2109" y="460"/>
                </a:lnTo>
                <a:lnTo>
                  <a:pt x="2137" y="500"/>
                </a:lnTo>
                <a:lnTo>
                  <a:pt x="2161" y="542"/>
                </a:lnTo>
                <a:lnTo>
                  <a:pt x="2185" y="586"/>
                </a:lnTo>
                <a:lnTo>
                  <a:pt x="2205" y="629"/>
                </a:lnTo>
                <a:lnTo>
                  <a:pt x="2221" y="673"/>
                </a:lnTo>
                <a:lnTo>
                  <a:pt x="2237" y="719"/>
                </a:lnTo>
                <a:lnTo>
                  <a:pt x="2249" y="767"/>
                </a:lnTo>
                <a:lnTo>
                  <a:pt x="2259" y="815"/>
                </a:lnTo>
                <a:lnTo>
                  <a:pt x="2265" y="863"/>
                </a:lnTo>
                <a:lnTo>
                  <a:pt x="2269" y="91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0"/>
          <p:cNvSpPr>
            <a:spLocks/>
          </p:cNvSpPr>
          <p:nvPr userDrawn="1"/>
        </p:nvSpPr>
        <p:spPr bwMode="auto">
          <a:xfrm>
            <a:off x="7118012" y="3396362"/>
            <a:ext cx="3494120" cy="2400724"/>
          </a:xfrm>
          <a:custGeom>
            <a:avLst/>
            <a:gdLst/>
            <a:ahLst/>
            <a:cxnLst>
              <a:cxn ang="0">
                <a:pos x="1520" y="108"/>
              </a:cxn>
              <a:cxn ang="0">
                <a:pos x="1354" y="122"/>
              </a:cxn>
              <a:cxn ang="0">
                <a:pos x="1255" y="116"/>
              </a:cxn>
              <a:cxn ang="0">
                <a:pos x="1133" y="42"/>
              </a:cxn>
              <a:cxn ang="0">
                <a:pos x="1017" y="10"/>
              </a:cxn>
              <a:cxn ang="0">
                <a:pos x="849" y="8"/>
              </a:cxn>
              <a:cxn ang="0">
                <a:pos x="725" y="56"/>
              </a:cxn>
              <a:cxn ang="0">
                <a:pos x="616" y="22"/>
              </a:cxn>
              <a:cxn ang="0">
                <a:pos x="482" y="18"/>
              </a:cxn>
              <a:cxn ang="0">
                <a:pos x="308" y="70"/>
              </a:cxn>
              <a:cxn ang="0">
                <a:pos x="162" y="178"/>
              </a:cxn>
              <a:cxn ang="0">
                <a:pos x="66" y="326"/>
              </a:cxn>
              <a:cxn ang="0">
                <a:pos x="34" y="446"/>
              </a:cxn>
              <a:cxn ang="0">
                <a:pos x="42" y="571"/>
              </a:cxn>
              <a:cxn ang="0">
                <a:pos x="70" y="659"/>
              </a:cxn>
              <a:cxn ang="0">
                <a:pos x="26" y="729"/>
              </a:cxn>
              <a:cxn ang="0">
                <a:pos x="2" y="809"/>
              </a:cxn>
              <a:cxn ang="0">
                <a:pos x="0" y="865"/>
              </a:cxn>
              <a:cxn ang="0">
                <a:pos x="22" y="957"/>
              </a:cxn>
              <a:cxn ang="0">
                <a:pos x="116" y="1089"/>
              </a:cxn>
              <a:cxn ang="0">
                <a:pos x="264" y="1189"/>
              </a:cxn>
              <a:cxn ang="0">
                <a:pos x="458" y="1242"/>
              </a:cxn>
              <a:cxn ang="0">
                <a:pos x="554" y="1246"/>
              </a:cxn>
              <a:cxn ang="0">
                <a:pos x="637" y="1334"/>
              </a:cxn>
              <a:cxn ang="0">
                <a:pos x="747" y="1408"/>
              </a:cxn>
              <a:cxn ang="0">
                <a:pos x="877" y="1462"/>
              </a:cxn>
              <a:cxn ang="0">
                <a:pos x="1027" y="1496"/>
              </a:cxn>
              <a:cxn ang="0">
                <a:pos x="1141" y="1502"/>
              </a:cxn>
              <a:cxn ang="0">
                <a:pos x="1285" y="1488"/>
              </a:cxn>
              <a:cxn ang="0">
                <a:pos x="1412" y="1452"/>
              </a:cxn>
              <a:cxn ang="0">
                <a:pos x="1522" y="1394"/>
              </a:cxn>
              <a:cxn ang="0">
                <a:pos x="1592" y="1386"/>
              </a:cxn>
              <a:cxn ang="0">
                <a:pos x="1688" y="1386"/>
              </a:cxn>
              <a:cxn ang="0">
                <a:pos x="1802" y="1356"/>
              </a:cxn>
              <a:cxn ang="0">
                <a:pos x="1890" y="1296"/>
              </a:cxn>
              <a:cxn ang="0">
                <a:pos x="1938" y="1211"/>
              </a:cxn>
              <a:cxn ang="0">
                <a:pos x="1944" y="1153"/>
              </a:cxn>
              <a:cxn ang="0">
                <a:pos x="1930" y="1089"/>
              </a:cxn>
              <a:cxn ang="0">
                <a:pos x="1942" y="1043"/>
              </a:cxn>
              <a:cxn ang="0">
                <a:pos x="2041" y="973"/>
              </a:cxn>
              <a:cxn ang="0">
                <a:pos x="2121" y="885"/>
              </a:cxn>
              <a:cxn ang="0">
                <a:pos x="2173" y="785"/>
              </a:cxn>
              <a:cxn ang="0">
                <a:pos x="2195" y="701"/>
              </a:cxn>
              <a:cxn ang="0">
                <a:pos x="2195" y="599"/>
              </a:cxn>
              <a:cxn ang="0">
                <a:pos x="2169" y="500"/>
              </a:cxn>
              <a:cxn ang="0">
                <a:pos x="2121" y="406"/>
              </a:cxn>
              <a:cxn ang="0">
                <a:pos x="2051" y="322"/>
              </a:cxn>
              <a:cxn ang="0">
                <a:pos x="1961" y="248"/>
              </a:cxn>
              <a:cxn ang="0">
                <a:pos x="1858" y="186"/>
              </a:cxn>
              <a:cxn ang="0">
                <a:pos x="1738" y="142"/>
              </a:cxn>
              <a:cxn ang="0">
                <a:pos x="1606" y="114"/>
              </a:cxn>
            </a:cxnLst>
            <a:rect l="0" t="0" r="r" b="b"/>
            <a:pathLst>
              <a:path w="2199" h="1502">
                <a:moveTo>
                  <a:pt x="1606" y="114"/>
                </a:moveTo>
                <a:lnTo>
                  <a:pt x="1606" y="114"/>
                </a:lnTo>
                <a:lnTo>
                  <a:pt x="1562" y="110"/>
                </a:lnTo>
                <a:lnTo>
                  <a:pt x="1520" y="108"/>
                </a:lnTo>
                <a:lnTo>
                  <a:pt x="1478" y="108"/>
                </a:lnTo>
                <a:lnTo>
                  <a:pt x="1436" y="110"/>
                </a:lnTo>
                <a:lnTo>
                  <a:pt x="1394" y="114"/>
                </a:lnTo>
                <a:lnTo>
                  <a:pt x="1354" y="122"/>
                </a:lnTo>
                <a:lnTo>
                  <a:pt x="1316" y="130"/>
                </a:lnTo>
                <a:lnTo>
                  <a:pt x="1279" y="140"/>
                </a:lnTo>
                <a:lnTo>
                  <a:pt x="1279" y="140"/>
                </a:lnTo>
                <a:lnTo>
                  <a:pt x="1255" y="116"/>
                </a:lnTo>
                <a:lnTo>
                  <a:pt x="1229" y="96"/>
                </a:lnTo>
                <a:lnTo>
                  <a:pt x="1199" y="76"/>
                </a:lnTo>
                <a:lnTo>
                  <a:pt x="1167" y="58"/>
                </a:lnTo>
                <a:lnTo>
                  <a:pt x="1133" y="42"/>
                </a:lnTo>
                <a:lnTo>
                  <a:pt x="1097" y="28"/>
                </a:lnTo>
                <a:lnTo>
                  <a:pt x="1057" y="18"/>
                </a:lnTo>
                <a:lnTo>
                  <a:pt x="1017" y="10"/>
                </a:lnTo>
                <a:lnTo>
                  <a:pt x="1017" y="10"/>
                </a:lnTo>
                <a:lnTo>
                  <a:pt x="973" y="4"/>
                </a:lnTo>
                <a:lnTo>
                  <a:pt x="929" y="0"/>
                </a:lnTo>
                <a:lnTo>
                  <a:pt x="889" y="2"/>
                </a:lnTo>
                <a:lnTo>
                  <a:pt x="849" y="8"/>
                </a:lnTo>
                <a:lnTo>
                  <a:pt x="813" y="14"/>
                </a:lnTo>
                <a:lnTo>
                  <a:pt x="781" y="26"/>
                </a:lnTo>
                <a:lnTo>
                  <a:pt x="751" y="40"/>
                </a:lnTo>
                <a:lnTo>
                  <a:pt x="725" y="56"/>
                </a:lnTo>
                <a:lnTo>
                  <a:pt x="725" y="56"/>
                </a:lnTo>
                <a:lnTo>
                  <a:pt x="691" y="42"/>
                </a:lnTo>
                <a:lnTo>
                  <a:pt x="653" y="30"/>
                </a:lnTo>
                <a:lnTo>
                  <a:pt x="616" y="22"/>
                </a:lnTo>
                <a:lnTo>
                  <a:pt x="576" y="18"/>
                </a:lnTo>
                <a:lnTo>
                  <a:pt x="576" y="18"/>
                </a:lnTo>
                <a:lnTo>
                  <a:pt x="528" y="16"/>
                </a:lnTo>
                <a:lnTo>
                  <a:pt x="482" y="18"/>
                </a:lnTo>
                <a:lnTo>
                  <a:pt x="436" y="26"/>
                </a:lnTo>
                <a:lnTo>
                  <a:pt x="392" y="36"/>
                </a:lnTo>
                <a:lnTo>
                  <a:pt x="348" y="52"/>
                </a:lnTo>
                <a:lnTo>
                  <a:pt x="308" y="70"/>
                </a:lnTo>
                <a:lnTo>
                  <a:pt x="268" y="92"/>
                </a:lnTo>
                <a:lnTo>
                  <a:pt x="230" y="118"/>
                </a:lnTo>
                <a:lnTo>
                  <a:pt x="194" y="146"/>
                </a:lnTo>
                <a:lnTo>
                  <a:pt x="162" y="178"/>
                </a:lnTo>
                <a:lnTo>
                  <a:pt x="134" y="210"/>
                </a:lnTo>
                <a:lnTo>
                  <a:pt x="106" y="248"/>
                </a:lnTo>
                <a:lnTo>
                  <a:pt x="84" y="286"/>
                </a:lnTo>
                <a:lnTo>
                  <a:pt x="66" y="326"/>
                </a:lnTo>
                <a:lnTo>
                  <a:pt x="50" y="368"/>
                </a:lnTo>
                <a:lnTo>
                  <a:pt x="40" y="412"/>
                </a:lnTo>
                <a:lnTo>
                  <a:pt x="40" y="412"/>
                </a:lnTo>
                <a:lnTo>
                  <a:pt x="34" y="446"/>
                </a:lnTo>
                <a:lnTo>
                  <a:pt x="32" y="478"/>
                </a:lnTo>
                <a:lnTo>
                  <a:pt x="32" y="510"/>
                </a:lnTo>
                <a:lnTo>
                  <a:pt x="36" y="541"/>
                </a:lnTo>
                <a:lnTo>
                  <a:pt x="42" y="571"/>
                </a:lnTo>
                <a:lnTo>
                  <a:pt x="48" y="601"/>
                </a:lnTo>
                <a:lnTo>
                  <a:pt x="58" y="631"/>
                </a:lnTo>
                <a:lnTo>
                  <a:pt x="70" y="659"/>
                </a:lnTo>
                <a:lnTo>
                  <a:pt x="70" y="659"/>
                </a:lnTo>
                <a:lnTo>
                  <a:pt x="58" y="675"/>
                </a:lnTo>
                <a:lnTo>
                  <a:pt x="46" y="693"/>
                </a:lnTo>
                <a:lnTo>
                  <a:pt x="36" y="711"/>
                </a:lnTo>
                <a:lnTo>
                  <a:pt x="26" y="729"/>
                </a:lnTo>
                <a:lnTo>
                  <a:pt x="18" y="747"/>
                </a:lnTo>
                <a:lnTo>
                  <a:pt x="12" y="767"/>
                </a:lnTo>
                <a:lnTo>
                  <a:pt x="6" y="787"/>
                </a:lnTo>
                <a:lnTo>
                  <a:pt x="2" y="809"/>
                </a:lnTo>
                <a:lnTo>
                  <a:pt x="2" y="809"/>
                </a:lnTo>
                <a:lnTo>
                  <a:pt x="0" y="827"/>
                </a:lnTo>
                <a:lnTo>
                  <a:pt x="0" y="847"/>
                </a:lnTo>
                <a:lnTo>
                  <a:pt x="0" y="865"/>
                </a:lnTo>
                <a:lnTo>
                  <a:pt x="2" y="885"/>
                </a:lnTo>
                <a:lnTo>
                  <a:pt x="6" y="903"/>
                </a:lnTo>
                <a:lnTo>
                  <a:pt x="10" y="921"/>
                </a:lnTo>
                <a:lnTo>
                  <a:pt x="22" y="957"/>
                </a:lnTo>
                <a:lnTo>
                  <a:pt x="40" y="993"/>
                </a:lnTo>
                <a:lnTo>
                  <a:pt x="60" y="1027"/>
                </a:lnTo>
                <a:lnTo>
                  <a:pt x="86" y="1059"/>
                </a:lnTo>
                <a:lnTo>
                  <a:pt x="116" y="1089"/>
                </a:lnTo>
                <a:lnTo>
                  <a:pt x="148" y="1117"/>
                </a:lnTo>
                <a:lnTo>
                  <a:pt x="184" y="1143"/>
                </a:lnTo>
                <a:lnTo>
                  <a:pt x="222" y="1167"/>
                </a:lnTo>
                <a:lnTo>
                  <a:pt x="264" y="1189"/>
                </a:lnTo>
                <a:lnTo>
                  <a:pt x="310" y="1207"/>
                </a:lnTo>
                <a:lnTo>
                  <a:pt x="356" y="1220"/>
                </a:lnTo>
                <a:lnTo>
                  <a:pt x="406" y="1232"/>
                </a:lnTo>
                <a:lnTo>
                  <a:pt x="458" y="1242"/>
                </a:lnTo>
                <a:lnTo>
                  <a:pt x="458" y="1242"/>
                </a:lnTo>
                <a:lnTo>
                  <a:pt x="506" y="1246"/>
                </a:lnTo>
                <a:lnTo>
                  <a:pt x="554" y="1246"/>
                </a:lnTo>
                <a:lnTo>
                  <a:pt x="554" y="1246"/>
                </a:lnTo>
                <a:lnTo>
                  <a:pt x="572" y="1270"/>
                </a:lnTo>
                <a:lnTo>
                  <a:pt x="592" y="1292"/>
                </a:lnTo>
                <a:lnTo>
                  <a:pt x="614" y="1314"/>
                </a:lnTo>
                <a:lnTo>
                  <a:pt x="637" y="1334"/>
                </a:lnTo>
                <a:lnTo>
                  <a:pt x="661" y="1354"/>
                </a:lnTo>
                <a:lnTo>
                  <a:pt x="689" y="1374"/>
                </a:lnTo>
                <a:lnTo>
                  <a:pt x="717" y="1392"/>
                </a:lnTo>
                <a:lnTo>
                  <a:pt x="747" y="1408"/>
                </a:lnTo>
                <a:lnTo>
                  <a:pt x="777" y="1424"/>
                </a:lnTo>
                <a:lnTo>
                  <a:pt x="809" y="1438"/>
                </a:lnTo>
                <a:lnTo>
                  <a:pt x="843" y="1452"/>
                </a:lnTo>
                <a:lnTo>
                  <a:pt x="877" y="1462"/>
                </a:lnTo>
                <a:lnTo>
                  <a:pt x="913" y="1474"/>
                </a:lnTo>
                <a:lnTo>
                  <a:pt x="951" y="1482"/>
                </a:lnTo>
                <a:lnTo>
                  <a:pt x="989" y="1490"/>
                </a:lnTo>
                <a:lnTo>
                  <a:pt x="1027" y="1496"/>
                </a:lnTo>
                <a:lnTo>
                  <a:pt x="1027" y="1496"/>
                </a:lnTo>
                <a:lnTo>
                  <a:pt x="1065" y="1500"/>
                </a:lnTo>
                <a:lnTo>
                  <a:pt x="1103" y="1502"/>
                </a:lnTo>
                <a:lnTo>
                  <a:pt x="1141" y="1502"/>
                </a:lnTo>
                <a:lnTo>
                  <a:pt x="1179" y="1502"/>
                </a:lnTo>
                <a:lnTo>
                  <a:pt x="1215" y="1498"/>
                </a:lnTo>
                <a:lnTo>
                  <a:pt x="1251" y="1494"/>
                </a:lnTo>
                <a:lnTo>
                  <a:pt x="1285" y="1488"/>
                </a:lnTo>
                <a:lnTo>
                  <a:pt x="1318" y="1482"/>
                </a:lnTo>
                <a:lnTo>
                  <a:pt x="1350" y="1474"/>
                </a:lnTo>
                <a:lnTo>
                  <a:pt x="1382" y="1464"/>
                </a:lnTo>
                <a:lnTo>
                  <a:pt x="1412" y="1452"/>
                </a:lnTo>
                <a:lnTo>
                  <a:pt x="1442" y="1440"/>
                </a:lnTo>
                <a:lnTo>
                  <a:pt x="1470" y="1426"/>
                </a:lnTo>
                <a:lnTo>
                  <a:pt x="1496" y="1410"/>
                </a:lnTo>
                <a:lnTo>
                  <a:pt x="1522" y="1394"/>
                </a:lnTo>
                <a:lnTo>
                  <a:pt x="1546" y="1376"/>
                </a:lnTo>
                <a:lnTo>
                  <a:pt x="1546" y="1376"/>
                </a:lnTo>
                <a:lnTo>
                  <a:pt x="1568" y="1382"/>
                </a:lnTo>
                <a:lnTo>
                  <a:pt x="1592" y="1386"/>
                </a:lnTo>
                <a:lnTo>
                  <a:pt x="1592" y="1386"/>
                </a:lnTo>
                <a:lnTo>
                  <a:pt x="1626" y="1388"/>
                </a:lnTo>
                <a:lnTo>
                  <a:pt x="1658" y="1388"/>
                </a:lnTo>
                <a:lnTo>
                  <a:pt x="1688" y="1386"/>
                </a:lnTo>
                <a:lnTo>
                  <a:pt x="1718" y="1382"/>
                </a:lnTo>
                <a:lnTo>
                  <a:pt x="1748" y="1376"/>
                </a:lnTo>
                <a:lnTo>
                  <a:pt x="1776" y="1368"/>
                </a:lnTo>
                <a:lnTo>
                  <a:pt x="1802" y="1356"/>
                </a:lnTo>
                <a:lnTo>
                  <a:pt x="1828" y="1344"/>
                </a:lnTo>
                <a:lnTo>
                  <a:pt x="1850" y="1330"/>
                </a:lnTo>
                <a:lnTo>
                  <a:pt x="1870" y="1314"/>
                </a:lnTo>
                <a:lnTo>
                  <a:pt x="1890" y="1296"/>
                </a:lnTo>
                <a:lnTo>
                  <a:pt x="1906" y="1276"/>
                </a:lnTo>
                <a:lnTo>
                  <a:pt x="1920" y="1256"/>
                </a:lnTo>
                <a:lnTo>
                  <a:pt x="1930" y="1234"/>
                </a:lnTo>
                <a:lnTo>
                  <a:pt x="1938" y="1211"/>
                </a:lnTo>
                <a:lnTo>
                  <a:pt x="1944" y="1187"/>
                </a:lnTo>
                <a:lnTo>
                  <a:pt x="1944" y="1187"/>
                </a:lnTo>
                <a:lnTo>
                  <a:pt x="1944" y="1171"/>
                </a:lnTo>
                <a:lnTo>
                  <a:pt x="1944" y="1153"/>
                </a:lnTo>
                <a:lnTo>
                  <a:pt x="1942" y="1137"/>
                </a:lnTo>
                <a:lnTo>
                  <a:pt x="1940" y="1121"/>
                </a:lnTo>
                <a:lnTo>
                  <a:pt x="1936" y="1105"/>
                </a:lnTo>
                <a:lnTo>
                  <a:pt x="1930" y="1089"/>
                </a:lnTo>
                <a:lnTo>
                  <a:pt x="1922" y="1073"/>
                </a:lnTo>
                <a:lnTo>
                  <a:pt x="1914" y="1057"/>
                </a:lnTo>
                <a:lnTo>
                  <a:pt x="1914" y="1057"/>
                </a:lnTo>
                <a:lnTo>
                  <a:pt x="1942" y="1043"/>
                </a:lnTo>
                <a:lnTo>
                  <a:pt x="1967" y="1027"/>
                </a:lnTo>
                <a:lnTo>
                  <a:pt x="1993" y="1009"/>
                </a:lnTo>
                <a:lnTo>
                  <a:pt x="2019" y="991"/>
                </a:lnTo>
                <a:lnTo>
                  <a:pt x="2041" y="973"/>
                </a:lnTo>
                <a:lnTo>
                  <a:pt x="2063" y="953"/>
                </a:lnTo>
                <a:lnTo>
                  <a:pt x="2083" y="931"/>
                </a:lnTo>
                <a:lnTo>
                  <a:pt x="2103" y="909"/>
                </a:lnTo>
                <a:lnTo>
                  <a:pt x="2121" y="885"/>
                </a:lnTo>
                <a:lnTo>
                  <a:pt x="2137" y="861"/>
                </a:lnTo>
                <a:lnTo>
                  <a:pt x="2151" y="837"/>
                </a:lnTo>
                <a:lnTo>
                  <a:pt x="2163" y="811"/>
                </a:lnTo>
                <a:lnTo>
                  <a:pt x="2173" y="785"/>
                </a:lnTo>
                <a:lnTo>
                  <a:pt x="2183" y="759"/>
                </a:lnTo>
                <a:lnTo>
                  <a:pt x="2189" y="731"/>
                </a:lnTo>
                <a:lnTo>
                  <a:pt x="2195" y="701"/>
                </a:lnTo>
                <a:lnTo>
                  <a:pt x="2195" y="701"/>
                </a:lnTo>
                <a:lnTo>
                  <a:pt x="2197" y="675"/>
                </a:lnTo>
                <a:lnTo>
                  <a:pt x="2199" y="649"/>
                </a:lnTo>
                <a:lnTo>
                  <a:pt x="2197" y="623"/>
                </a:lnTo>
                <a:lnTo>
                  <a:pt x="2195" y="599"/>
                </a:lnTo>
                <a:lnTo>
                  <a:pt x="2191" y="573"/>
                </a:lnTo>
                <a:lnTo>
                  <a:pt x="2185" y="547"/>
                </a:lnTo>
                <a:lnTo>
                  <a:pt x="2179" y="523"/>
                </a:lnTo>
                <a:lnTo>
                  <a:pt x="2169" y="500"/>
                </a:lnTo>
                <a:lnTo>
                  <a:pt x="2159" y="476"/>
                </a:lnTo>
                <a:lnTo>
                  <a:pt x="2149" y="452"/>
                </a:lnTo>
                <a:lnTo>
                  <a:pt x="2135" y="428"/>
                </a:lnTo>
                <a:lnTo>
                  <a:pt x="2121" y="406"/>
                </a:lnTo>
                <a:lnTo>
                  <a:pt x="2105" y="384"/>
                </a:lnTo>
                <a:lnTo>
                  <a:pt x="2089" y="362"/>
                </a:lnTo>
                <a:lnTo>
                  <a:pt x="2071" y="342"/>
                </a:lnTo>
                <a:lnTo>
                  <a:pt x="2051" y="322"/>
                </a:lnTo>
                <a:lnTo>
                  <a:pt x="2031" y="302"/>
                </a:lnTo>
                <a:lnTo>
                  <a:pt x="2009" y="282"/>
                </a:lnTo>
                <a:lnTo>
                  <a:pt x="1985" y="264"/>
                </a:lnTo>
                <a:lnTo>
                  <a:pt x="1961" y="248"/>
                </a:lnTo>
                <a:lnTo>
                  <a:pt x="1938" y="230"/>
                </a:lnTo>
                <a:lnTo>
                  <a:pt x="1912" y="216"/>
                </a:lnTo>
                <a:lnTo>
                  <a:pt x="1884" y="200"/>
                </a:lnTo>
                <a:lnTo>
                  <a:pt x="1858" y="186"/>
                </a:lnTo>
                <a:lnTo>
                  <a:pt x="1828" y="174"/>
                </a:lnTo>
                <a:lnTo>
                  <a:pt x="1798" y="162"/>
                </a:lnTo>
                <a:lnTo>
                  <a:pt x="1768" y="152"/>
                </a:lnTo>
                <a:lnTo>
                  <a:pt x="1738" y="142"/>
                </a:lnTo>
                <a:lnTo>
                  <a:pt x="1706" y="134"/>
                </a:lnTo>
                <a:lnTo>
                  <a:pt x="1674" y="126"/>
                </a:lnTo>
                <a:lnTo>
                  <a:pt x="1640" y="120"/>
                </a:lnTo>
                <a:lnTo>
                  <a:pt x="1606" y="114"/>
                </a:lnTo>
                <a:close/>
              </a:path>
            </a:pathLst>
          </a:custGeom>
          <a:solidFill>
            <a:srgbClr val="65B1E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1"/>
          <p:cNvSpPr>
            <a:spLocks/>
          </p:cNvSpPr>
          <p:nvPr userDrawn="1"/>
        </p:nvSpPr>
        <p:spPr bwMode="auto">
          <a:xfrm>
            <a:off x="7118012" y="3396362"/>
            <a:ext cx="3494120" cy="2400724"/>
          </a:xfrm>
          <a:custGeom>
            <a:avLst/>
            <a:gdLst/>
            <a:ahLst/>
            <a:cxnLst>
              <a:cxn ang="0">
                <a:pos x="1520" y="108"/>
              </a:cxn>
              <a:cxn ang="0">
                <a:pos x="1354" y="122"/>
              </a:cxn>
              <a:cxn ang="0">
                <a:pos x="1255" y="116"/>
              </a:cxn>
              <a:cxn ang="0">
                <a:pos x="1133" y="42"/>
              </a:cxn>
              <a:cxn ang="0">
                <a:pos x="1017" y="10"/>
              </a:cxn>
              <a:cxn ang="0">
                <a:pos x="849" y="8"/>
              </a:cxn>
              <a:cxn ang="0">
                <a:pos x="725" y="56"/>
              </a:cxn>
              <a:cxn ang="0">
                <a:pos x="616" y="22"/>
              </a:cxn>
              <a:cxn ang="0">
                <a:pos x="482" y="18"/>
              </a:cxn>
              <a:cxn ang="0">
                <a:pos x="308" y="70"/>
              </a:cxn>
              <a:cxn ang="0">
                <a:pos x="162" y="178"/>
              </a:cxn>
              <a:cxn ang="0">
                <a:pos x="66" y="326"/>
              </a:cxn>
              <a:cxn ang="0">
                <a:pos x="34" y="446"/>
              </a:cxn>
              <a:cxn ang="0">
                <a:pos x="42" y="571"/>
              </a:cxn>
              <a:cxn ang="0">
                <a:pos x="70" y="659"/>
              </a:cxn>
              <a:cxn ang="0">
                <a:pos x="26" y="729"/>
              </a:cxn>
              <a:cxn ang="0">
                <a:pos x="2" y="809"/>
              </a:cxn>
              <a:cxn ang="0">
                <a:pos x="0" y="865"/>
              </a:cxn>
              <a:cxn ang="0">
                <a:pos x="22" y="957"/>
              </a:cxn>
              <a:cxn ang="0">
                <a:pos x="116" y="1089"/>
              </a:cxn>
              <a:cxn ang="0">
                <a:pos x="264" y="1189"/>
              </a:cxn>
              <a:cxn ang="0">
                <a:pos x="458" y="1242"/>
              </a:cxn>
              <a:cxn ang="0">
                <a:pos x="554" y="1246"/>
              </a:cxn>
              <a:cxn ang="0">
                <a:pos x="637" y="1334"/>
              </a:cxn>
              <a:cxn ang="0">
                <a:pos x="747" y="1408"/>
              </a:cxn>
              <a:cxn ang="0">
                <a:pos x="877" y="1462"/>
              </a:cxn>
              <a:cxn ang="0">
                <a:pos x="1027" y="1496"/>
              </a:cxn>
              <a:cxn ang="0">
                <a:pos x="1141" y="1502"/>
              </a:cxn>
              <a:cxn ang="0">
                <a:pos x="1285" y="1488"/>
              </a:cxn>
              <a:cxn ang="0">
                <a:pos x="1412" y="1452"/>
              </a:cxn>
              <a:cxn ang="0">
                <a:pos x="1522" y="1394"/>
              </a:cxn>
              <a:cxn ang="0">
                <a:pos x="1592" y="1386"/>
              </a:cxn>
              <a:cxn ang="0">
                <a:pos x="1688" y="1386"/>
              </a:cxn>
              <a:cxn ang="0">
                <a:pos x="1802" y="1356"/>
              </a:cxn>
              <a:cxn ang="0">
                <a:pos x="1890" y="1296"/>
              </a:cxn>
              <a:cxn ang="0">
                <a:pos x="1938" y="1211"/>
              </a:cxn>
              <a:cxn ang="0">
                <a:pos x="1944" y="1153"/>
              </a:cxn>
              <a:cxn ang="0">
                <a:pos x="1930" y="1089"/>
              </a:cxn>
              <a:cxn ang="0">
                <a:pos x="1942" y="1043"/>
              </a:cxn>
              <a:cxn ang="0">
                <a:pos x="2041" y="973"/>
              </a:cxn>
              <a:cxn ang="0">
                <a:pos x="2121" y="885"/>
              </a:cxn>
              <a:cxn ang="0">
                <a:pos x="2173" y="785"/>
              </a:cxn>
              <a:cxn ang="0">
                <a:pos x="2195" y="701"/>
              </a:cxn>
              <a:cxn ang="0">
                <a:pos x="2195" y="599"/>
              </a:cxn>
              <a:cxn ang="0">
                <a:pos x="2169" y="500"/>
              </a:cxn>
              <a:cxn ang="0">
                <a:pos x="2121" y="406"/>
              </a:cxn>
              <a:cxn ang="0">
                <a:pos x="2051" y="322"/>
              </a:cxn>
              <a:cxn ang="0">
                <a:pos x="1961" y="248"/>
              </a:cxn>
              <a:cxn ang="0">
                <a:pos x="1858" y="186"/>
              </a:cxn>
              <a:cxn ang="0">
                <a:pos x="1738" y="142"/>
              </a:cxn>
              <a:cxn ang="0">
                <a:pos x="1606" y="114"/>
              </a:cxn>
            </a:cxnLst>
            <a:rect l="0" t="0" r="r" b="b"/>
            <a:pathLst>
              <a:path w="2199" h="1502">
                <a:moveTo>
                  <a:pt x="1606" y="114"/>
                </a:moveTo>
                <a:lnTo>
                  <a:pt x="1606" y="114"/>
                </a:lnTo>
                <a:lnTo>
                  <a:pt x="1562" y="110"/>
                </a:lnTo>
                <a:lnTo>
                  <a:pt x="1520" y="108"/>
                </a:lnTo>
                <a:lnTo>
                  <a:pt x="1478" y="108"/>
                </a:lnTo>
                <a:lnTo>
                  <a:pt x="1436" y="110"/>
                </a:lnTo>
                <a:lnTo>
                  <a:pt x="1394" y="114"/>
                </a:lnTo>
                <a:lnTo>
                  <a:pt x="1354" y="122"/>
                </a:lnTo>
                <a:lnTo>
                  <a:pt x="1316" y="130"/>
                </a:lnTo>
                <a:lnTo>
                  <a:pt x="1279" y="140"/>
                </a:lnTo>
                <a:lnTo>
                  <a:pt x="1279" y="140"/>
                </a:lnTo>
                <a:lnTo>
                  <a:pt x="1255" y="116"/>
                </a:lnTo>
                <a:lnTo>
                  <a:pt x="1229" y="96"/>
                </a:lnTo>
                <a:lnTo>
                  <a:pt x="1199" y="76"/>
                </a:lnTo>
                <a:lnTo>
                  <a:pt x="1167" y="58"/>
                </a:lnTo>
                <a:lnTo>
                  <a:pt x="1133" y="42"/>
                </a:lnTo>
                <a:lnTo>
                  <a:pt x="1097" y="28"/>
                </a:lnTo>
                <a:lnTo>
                  <a:pt x="1057" y="18"/>
                </a:lnTo>
                <a:lnTo>
                  <a:pt x="1017" y="10"/>
                </a:lnTo>
                <a:lnTo>
                  <a:pt x="1017" y="10"/>
                </a:lnTo>
                <a:lnTo>
                  <a:pt x="973" y="4"/>
                </a:lnTo>
                <a:lnTo>
                  <a:pt x="929" y="0"/>
                </a:lnTo>
                <a:lnTo>
                  <a:pt x="889" y="2"/>
                </a:lnTo>
                <a:lnTo>
                  <a:pt x="849" y="8"/>
                </a:lnTo>
                <a:lnTo>
                  <a:pt x="813" y="14"/>
                </a:lnTo>
                <a:lnTo>
                  <a:pt x="781" y="26"/>
                </a:lnTo>
                <a:lnTo>
                  <a:pt x="751" y="40"/>
                </a:lnTo>
                <a:lnTo>
                  <a:pt x="725" y="56"/>
                </a:lnTo>
                <a:lnTo>
                  <a:pt x="725" y="56"/>
                </a:lnTo>
                <a:lnTo>
                  <a:pt x="691" y="42"/>
                </a:lnTo>
                <a:lnTo>
                  <a:pt x="653" y="30"/>
                </a:lnTo>
                <a:lnTo>
                  <a:pt x="616" y="22"/>
                </a:lnTo>
                <a:lnTo>
                  <a:pt x="576" y="18"/>
                </a:lnTo>
                <a:lnTo>
                  <a:pt x="576" y="18"/>
                </a:lnTo>
                <a:lnTo>
                  <a:pt x="528" y="16"/>
                </a:lnTo>
                <a:lnTo>
                  <a:pt x="482" y="18"/>
                </a:lnTo>
                <a:lnTo>
                  <a:pt x="436" y="26"/>
                </a:lnTo>
                <a:lnTo>
                  <a:pt x="392" y="36"/>
                </a:lnTo>
                <a:lnTo>
                  <a:pt x="348" y="52"/>
                </a:lnTo>
                <a:lnTo>
                  <a:pt x="308" y="70"/>
                </a:lnTo>
                <a:lnTo>
                  <a:pt x="268" y="92"/>
                </a:lnTo>
                <a:lnTo>
                  <a:pt x="230" y="118"/>
                </a:lnTo>
                <a:lnTo>
                  <a:pt x="194" y="146"/>
                </a:lnTo>
                <a:lnTo>
                  <a:pt x="162" y="178"/>
                </a:lnTo>
                <a:lnTo>
                  <a:pt x="134" y="210"/>
                </a:lnTo>
                <a:lnTo>
                  <a:pt x="106" y="248"/>
                </a:lnTo>
                <a:lnTo>
                  <a:pt x="84" y="286"/>
                </a:lnTo>
                <a:lnTo>
                  <a:pt x="66" y="326"/>
                </a:lnTo>
                <a:lnTo>
                  <a:pt x="50" y="368"/>
                </a:lnTo>
                <a:lnTo>
                  <a:pt x="40" y="412"/>
                </a:lnTo>
                <a:lnTo>
                  <a:pt x="40" y="412"/>
                </a:lnTo>
                <a:lnTo>
                  <a:pt x="34" y="446"/>
                </a:lnTo>
                <a:lnTo>
                  <a:pt x="32" y="478"/>
                </a:lnTo>
                <a:lnTo>
                  <a:pt x="32" y="510"/>
                </a:lnTo>
                <a:lnTo>
                  <a:pt x="36" y="541"/>
                </a:lnTo>
                <a:lnTo>
                  <a:pt x="42" y="571"/>
                </a:lnTo>
                <a:lnTo>
                  <a:pt x="48" y="601"/>
                </a:lnTo>
                <a:lnTo>
                  <a:pt x="58" y="631"/>
                </a:lnTo>
                <a:lnTo>
                  <a:pt x="70" y="659"/>
                </a:lnTo>
                <a:lnTo>
                  <a:pt x="70" y="659"/>
                </a:lnTo>
                <a:lnTo>
                  <a:pt x="58" y="675"/>
                </a:lnTo>
                <a:lnTo>
                  <a:pt x="46" y="693"/>
                </a:lnTo>
                <a:lnTo>
                  <a:pt x="36" y="711"/>
                </a:lnTo>
                <a:lnTo>
                  <a:pt x="26" y="729"/>
                </a:lnTo>
                <a:lnTo>
                  <a:pt x="18" y="747"/>
                </a:lnTo>
                <a:lnTo>
                  <a:pt x="12" y="767"/>
                </a:lnTo>
                <a:lnTo>
                  <a:pt x="6" y="787"/>
                </a:lnTo>
                <a:lnTo>
                  <a:pt x="2" y="809"/>
                </a:lnTo>
                <a:lnTo>
                  <a:pt x="2" y="809"/>
                </a:lnTo>
                <a:lnTo>
                  <a:pt x="0" y="827"/>
                </a:lnTo>
                <a:lnTo>
                  <a:pt x="0" y="847"/>
                </a:lnTo>
                <a:lnTo>
                  <a:pt x="0" y="865"/>
                </a:lnTo>
                <a:lnTo>
                  <a:pt x="2" y="885"/>
                </a:lnTo>
                <a:lnTo>
                  <a:pt x="6" y="903"/>
                </a:lnTo>
                <a:lnTo>
                  <a:pt x="10" y="921"/>
                </a:lnTo>
                <a:lnTo>
                  <a:pt x="22" y="957"/>
                </a:lnTo>
                <a:lnTo>
                  <a:pt x="40" y="993"/>
                </a:lnTo>
                <a:lnTo>
                  <a:pt x="60" y="1027"/>
                </a:lnTo>
                <a:lnTo>
                  <a:pt x="86" y="1059"/>
                </a:lnTo>
                <a:lnTo>
                  <a:pt x="116" y="1089"/>
                </a:lnTo>
                <a:lnTo>
                  <a:pt x="148" y="1117"/>
                </a:lnTo>
                <a:lnTo>
                  <a:pt x="184" y="1143"/>
                </a:lnTo>
                <a:lnTo>
                  <a:pt x="222" y="1167"/>
                </a:lnTo>
                <a:lnTo>
                  <a:pt x="264" y="1189"/>
                </a:lnTo>
                <a:lnTo>
                  <a:pt x="310" y="1207"/>
                </a:lnTo>
                <a:lnTo>
                  <a:pt x="356" y="1220"/>
                </a:lnTo>
                <a:lnTo>
                  <a:pt x="406" y="1232"/>
                </a:lnTo>
                <a:lnTo>
                  <a:pt x="458" y="1242"/>
                </a:lnTo>
                <a:lnTo>
                  <a:pt x="458" y="1242"/>
                </a:lnTo>
                <a:lnTo>
                  <a:pt x="506" y="1246"/>
                </a:lnTo>
                <a:lnTo>
                  <a:pt x="554" y="1246"/>
                </a:lnTo>
                <a:lnTo>
                  <a:pt x="554" y="1246"/>
                </a:lnTo>
                <a:lnTo>
                  <a:pt x="572" y="1270"/>
                </a:lnTo>
                <a:lnTo>
                  <a:pt x="592" y="1292"/>
                </a:lnTo>
                <a:lnTo>
                  <a:pt x="614" y="1314"/>
                </a:lnTo>
                <a:lnTo>
                  <a:pt x="637" y="1334"/>
                </a:lnTo>
                <a:lnTo>
                  <a:pt x="661" y="1354"/>
                </a:lnTo>
                <a:lnTo>
                  <a:pt x="689" y="1374"/>
                </a:lnTo>
                <a:lnTo>
                  <a:pt x="717" y="1392"/>
                </a:lnTo>
                <a:lnTo>
                  <a:pt x="747" y="1408"/>
                </a:lnTo>
                <a:lnTo>
                  <a:pt x="777" y="1424"/>
                </a:lnTo>
                <a:lnTo>
                  <a:pt x="809" y="1438"/>
                </a:lnTo>
                <a:lnTo>
                  <a:pt x="843" y="1452"/>
                </a:lnTo>
                <a:lnTo>
                  <a:pt x="877" y="1462"/>
                </a:lnTo>
                <a:lnTo>
                  <a:pt x="913" y="1474"/>
                </a:lnTo>
                <a:lnTo>
                  <a:pt x="951" y="1482"/>
                </a:lnTo>
                <a:lnTo>
                  <a:pt x="989" y="1490"/>
                </a:lnTo>
                <a:lnTo>
                  <a:pt x="1027" y="1496"/>
                </a:lnTo>
                <a:lnTo>
                  <a:pt x="1027" y="1496"/>
                </a:lnTo>
                <a:lnTo>
                  <a:pt x="1065" y="1500"/>
                </a:lnTo>
                <a:lnTo>
                  <a:pt x="1103" y="1502"/>
                </a:lnTo>
                <a:lnTo>
                  <a:pt x="1141" y="1502"/>
                </a:lnTo>
                <a:lnTo>
                  <a:pt x="1179" y="1502"/>
                </a:lnTo>
                <a:lnTo>
                  <a:pt x="1215" y="1498"/>
                </a:lnTo>
                <a:lnTo>
                  <a:pt x="1251" y="1494"/>
                </a:lnTo>
                <a:lnTo>
                  <a:pt x="1285" y="1488"/>
                </a:lnTo>
                <a:lnTo>
                  <a:pt x="1318" y="1482"/>
                </a:lnTo>
                <a:lnTo>
                  <a:pt x="1350" y="1474"/>
                </a:lnTo>
                <a:lnTo>
                  <a:pt x="1382" y="1464"/>
                </a:lnTo>
                <a:lnTo>
                  <a:pt x="1412" y="1452"/>
                </a:lnTo>
                <a:lnTo>
                  <a:pt x="1442" y="1440"/>
                </a:lnTo>
                <a:lnTo>
                  <a:pt x="1470" y="1426"/>
                </a:lnTo>
                <a:lnTo>
                  <a:pt x="1496" y="1410"/>
                </a:lnTo>
                <a:lnTo>
                  <a:pt x="1522" y="1394"/>
                </a:lnTo>
                <a:lnTo>
                  <a:pt x="1546" y="1376"/>
                </a:lnTo>
                <a:lnTo>
                  <a:pt x="1546" y="1376"/>
                </a:lnTo>
                <a:lnTo>
                  <a:pt x="1568" y="1382"/>
                </a:lnTo>
                <a:lnTo>
                  <a:pt x="1592" y="1386"/>
                </a:lnTo>
                <a:lnTo>
                  <a:pt x="1592" y="1386"/>
                </a:lnTo>
                <a:lnTo>
                  <a:pt x="1626" y="1388"/>
                </a:lnTo>
                <a:lnTo>
                  <a:pt x="1658" y="1388"/>
                </a:lnTo>
                <a:lnTo>
                  <a:pt x="1688" y="1386"/>
                </a:lnTo>
                <a:lnTo>
                  <a:pt x="1718" y="1382"/>
                </a:lnTo>
                <a:lnTo>
                  <a:pt x="1748" y="1376"/>
                </a:lnTo>
                <a:lnTo>
                  <a:pt x="1776" y="1368"/>
                </a:lnTo>
                <a:lnTo>
                  <a:pt x="1802" y="1356"/>
                </a:lnTo>
                <a:lnTo>
                  <a:pt x="1828" y="1344"/>
                </a:lnTo>
                <a:lnTo>
                  <a:pt x="1850" y="1330"/>
                </a:lnTo>
                <a:lnTo>
                  <a:pt x="1870" y="1314"/>
                </a:lnTo>
                <a:lnTo>
                  <a:pt x="1890" y="1296"/>
                </a:lnTo>
                <a:lnTo>
                  <a:pt x="1906" y="1276"/>
                </a:lnTo>
                <a:lnTo>
                  <a:pt x="1920" y="1256"/>
                </a:lnTo>
                <a:lnTo>
                  <a:pt x="1930" y="1234"/>
                </a:lnTo>
                <a:lnTo>
                  <a:pt x="1938" y="1211"/>
                </a:lnTo>
                <a:lnTo>
                  <a:pt x="1944" y="1187"/>
                </a:lnTo>
                <a:lnTo>
                  <a:pt x="1944" y="1187"/>
                </a:lnTo>
                <a:lnTo>
                  <a:pt x="1944" y="1171"/>
                </a:lnTo>
                <a:lnTo>
                  <a:pt x="1944" y="1153"/>
                </a:lnTo>
                <a:lnTo>
                  <a:pt x="1942" y="1137"/>
                </a:lnTo>
                <a:lnTo>
                  <a:pt x="1940" y="1121"/>
                </a:lnTo>
                <a:lnTo>
                  <a:pt x="1936" y="1105"/>
                </a:lnTo>
                <a:lnTo>
                  <a:pt x="1930" y="1089"/>
                </a:lnTo>
                <a:lnTo>
                  <a:pt x="1922" y="1073"/>
                </a:lnTo>
                <a:lnTo>
                  <a:pt x="1914" y="1057"/>
                </a:lnTo>
                <a:lnTo>
                  <a:pt x="1914" y="1057"/>
                </a:lnTo>
                <a:lnTo>
                  <a:pt x="1942" y="1043"/>
                </a:lnTo>
                <a:lnTo>
                  <a:pt x="1967" y="1027"/>
                </a:lnTo>
                <a:lnTo>
                  <a:pt x="1993" y="1009"/>
                </a:lnTo>
                <a:lnTo>
                  <a:pt x="2019" y="991"/>
                </a:lnTo>
                <a:lnTo>
                  <a:pt x="2041" y="973"/>
                </a:lnTo>
                <a:lnTo>
                  <a:pt x="2063" y="953"/>
                </a:lnTo>
                <a:lnTo>
                  <a:pt x="2083" y="931"/>
                </a:lnTo>
                <a:lnTo>
                  <a:pt x="2103" y="909"/>
                </a:lnTo>
                <a:lnTo>
                  <a:pt x="2121" y="885"/>
                </a:lnTo>
                <a:lnTo>
                  <a:pt x="2137" y="861"/>
                </a:lnTo>
                <a:lnTo>
                  <a:pt x="2151" y="837"/>
                </a:lnTo>
                <a:lnTo>
                  <a:pt x="2163" y="811"/>
                </a:lnTo>
                <a:lnTo>
                  <a:pt x="2173" y="785"/>
                </a:lnTo>
                <a:lnTo>
                  <a:pt x="2183" y="759"/>
                </a:lnTo>
                <a:lnTo>
                  <a:pt x="2189" y="731"/>
                </a:lnTo>
                <a:lnTo>
                  <a:pt x="2195" y="701"/>
                </a:lnTo>
                <a:lnTo>
                  <a:pt x="2195" y="701"/>
                </a:lnTo>
                <a:lnTo>
                  <a:pt x="2197" y="675"/>
                </a:lnTo>
                <a:lnTo>
                  <a:pt x="2199" y="649"/>
                </a:lnTo>
                <a:lnTo>
                  <a:pt x="2197" y="623"/>
                </a:lnTo>
                <a:lnTo>
                  <a:pt x="2195" y="599"/>
                </a:lnTo>
                <a:lnTo>
                  <a:pt x="2191" y="573"/>
                </a:lnTo>
                <a:lnTo>
                  <a:pt x="2185" y="547"/>
                </a:lnTo>
                <a:lnTo>
                  <a:pt x="2179" y="523"/>
                </a:lnTo>
                <a:lnTo>
                  <a:pt x="2169" y="500"/>
                </a:lnTo>
                <a:lnTo>
                  <a:pt x="2159" y="476"/>
                </a:lnTo>
                <a:lnTo>
                  <a:pt x="2149" y="452"/>
                </a:lnTo>
                <a:lnTo>
                  <a:pt x="2135" y="428"/>
                </a:lnTo>
                <a:lnTo>
                  <a:pt x="2121" y="406"/>
                </a:lnTo>
                <a:lnTo>
                  <a:pt x="2105" y="384"/>
                </a:lnTo>
                <a:lnTo>
                  <a:pt x="2089" y="362"/>
                </a:lnTo>
                <a:lnTo>
                  <a:pt x="2071" y="342"/>
                </a:lnTo>
                <a:lnTo>
                  <a:pt x="2051" y="322"/>
                </a:lnTo>
                <a:lnTo>
                  <a:pt x="2031" y="302"/>
                </a:lnTo>
                <a:lnTo>
                  <a:pt x="2009" y="282"/>
                </a:lnTo>
                <a:lnTo>
                  <a:pt x="1985" y="264"/>
                </a:lnTo>
                <a:lnTo>
                  <a:pt x="1961" y="248"/>
                </a:lnTo>
                <a:lnTo>
                  <a:pt x="1938" y="230"/>
                </a:lnTo>
                <a:lnTo>
                  <a:pt x="1912" y="216"/>
                </a:lnTo>
                <a:lnTo>
                  <a:pt x="1884" y="200"/>
                </a:lnTo>
                <a:lnTo>
                  <a:pt x="1858" y="186"/>
                </a:lnTo>
                <a:lnTo>
                  <a:pt x="1828" y="174"/>
                </a:lnTo>
                <a:lnTo>
                  <a:pt x="1798" y="162"/>
                </a:lnTo>
                <a:lnTo>
                  <a:pt x="1768" y="152"/>
                </a:lnTo>
                <a:lnTo>
                  <a:pt x="1738" y="142"/>
                </a:lnTo>
                <a:lnTo>
                  <a:pt x="1706" y="134"/>
                </a:lnTo>
                <a:lnTo>
                  <a:pt x="1674" y="126"/>
                </a:lnTo>
                <a:lnTo>
                  <a:pt x="1640" y="120"/>
                </a:lnTo>
                <a:lnTo>
                  <a:pt x="1606" y="11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15" name="Picture 12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7" y="3233330"/>
            <a:ext cx="10928856" cy="4558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Freeform 14"/>
          <p:cNvSpPr>
            <a:spLocks/>
          </p:cNvSpPr>
          <p:nvPr userDrawn="1"/>
        </p:nvSpPr>
        <p:spPr bwMode="auto">
          <a:xfrm>
            <a:off x="20134" y="198061"/>
            <a:ext cx="2890316" cy="1860481"/>
          </a:xfrm>
          <a:custGeom>
            <a:avLst/>
            <a:gdLst/>
            <a:ahLst/>
            <a:cxnLst>
              <a:cxn ang="0">
                <a:pos x="845" y="1125"/>
              </a:cxn>
              <a:cxn ang="0">
                <a:pos x="797" y="1142"/>
              </a:cxn>
              <a:cxn ang="0">
                <a:pos x="739" y="1154"/>
              </a:cxn>
              <a:cxn ang="0">
                <a:pos x="681" y="1162"/>
              </a:cxn>
              <a:cxn ang="0">
                <a:pos x="629" y="1164"/>
              </a:cxn>
              <a:cxn ang="0">
                <a:pos x="238" y="1146"/>
              </a:cxn>
              <a:cxn ang="0">
                <a:pos x="192" y="1137"/>
              </a:cxn>
              <a:cxn ang="0">
                <a:pos x="146" y="1113"/>
              </a:cxn>
              <a:cxn ang="0">
                <a:pos x="106" y="1079"/>
              </a:cxn>
              <a:cxn ang="0">
                <a:pos x="80" y="1037"/>
              </a:cxn>
              <a:cxn ang="0">
                <a:pos x="14" y="887"/>
              </a:cxn>
              <a:cxn ang="0">
                <a:pos x="2" y="841"/>
              </a:cxn>
              <a:cxn ang="0">
                <a:pos x="2" y="789"/>
              </a:cxn>
              <a:cxn ang="0">
                <a:pos x="16" y="739"/>
              </a:cxn>
              <a:cxn ang="0">
                <a:pos x="40" y="697"/>
              </a:cxn>
              <a:cxn ang="0">
                <a:pos x="292" y="396"/>
              </a:cxn>
              <a:cxn ang="0">
                <a:pos x="328" y="360"/>
              </a:cxn>
              <a:cxn ang="0">
                <a:pos x="372" y="322"/>
              </a:cxn>
              <a:cxn ang="0">
                <a:pos x="422" y="288"/>
              </a:cxn>
              <a:cxn ang="0">
                <a:pos x="468" y="264"/>
              </a:cxn>
              <a:cxn ang="0">
                <a:pos x="975" y="40"/>
              </a:cxn>
              <a:cxn ang="0">
                <a:pos x="1025" y="22"/>
              </a:cxn>
              <a:cxn ang="0">
                <a:pos x="1081" y="10"/>
              </a:cxn>
              <a:cxn ang="0">
                <a:pos x="1139" y="2"/>
              </a:cxn>
              <a:cxn ang="0">
                <a:pos x="1192" y="0"/>
              </a:cxn>
              <a:cxn ang="0">
                <a:pos x="1582" y="18"/>
              </a:cxn>
              <a:cxn ang="0">
                <a:pos x="1630" y="28"/>
              </a:cxn>
              <a:cxn ang="0">
                <a:pos x="1676" y="52"/>
              </a:cxn>
              <a:cxn ang="0">
                <a:pos x="1714" y="86"/>
              </a:cxn>
              <a:cxn ang="0">
                <a:pos x="1742" y="128"/>
              </a:cxn>
              <a:cxn ang="0">
                <a:pos x="1806" y="278"/>
              </a:cxn>
              <a:cxn ang="0">
                <a:pos x="1817" y="324"/>
              </a:cxn>
              <a:cxn ang="0">
                <a:pos x="1817" y="376"/>
              </a:cxn>
              <a:cxn ang="0">
                <a:pos x="1804" y="426"/>
              </a:cxn>
              <a:cxn ang="0">
                <a:pos x="1780" y="467"/>
              </a:cxn>
              <a:cxn ang="0">
                <a:pos x="1530" y="769"/>
              </a:cxn>
              <a:cxn ang="0">
                <a:pos x="1494" y="805"/>
              </a:cxn>
              <a:cxn ang="0">
                <a:pos x="1448" y="843"/>
              </a:cxn>
              <a:cxn ang="0">
                <a:pos x="1400" y="877"/>
              </a:cxn>
              <a:cxn ang="0">
                <a:pos x="1354" y="901"/>
              </a:cxn>
            </a:cxnLst>
            <a:rect l="0" t="0" r="r" b="b"/>
            <a:pathLst>
              <a:path w="1819" h="1164">
                <a:moveTo>
                  <a:pt x="845" y="1125"/>
                </a:moveTo>
                <a:lnTo>
                  <a:pt x="845" y="1125"/>
                </a:lnTo>
                <a:lnTo>
                  <a:pt x="823" y="1133"/>
                </a:lnTo>
                <a:lnTo>
                  <a:pt x="797" y="1142"/>
                </a:lnTo>
                <a:lnTo>
                  <a:pt x="769" y="1148"/>
                </a:lnTo>
                <a:lnTo>
                  <a:pt x="739" y="1154"/>
                </a:lnTo>
                <a:lnTo>
                  <a:pt x="709" y="1160"/>
                </a:lnTo>
                <a:lnTo>
                  <a:pt x="681" y="1162"/>
                </a:lnTo>
                <a:lnTo>
                  <a:pt x="653" y="1164"/>
                </a:lnTo>
                <a:lnTo>
                  <a:pt x="629" y="1164"/>
                </a:lnTo>
                <a:lnTo>
                  <a:pt x="238" y="1146"/>
                </a:lnTo>
                <a:lnTo>
                  <a:pt x="238" y="1146"/>
                </a:lnTo>
                <a:lnTo>
                  <a:pt x="214" y="1142"/>
                </a:lnTo>
                <a:lnTo>
                  <a:pt x="192" y="1137"/>
                </a:lnTo>
                <a:lnTo>
                  <a:pt x="168" y="1125"/>
                </a:lnTo>
                <a:lnTo>
                  <a:pt x="146" y="1113"/>
                </a:lnTo>
                <a:lnTo>
                  <a:pt x="124" y="1097"/>
                </a:lnTo>
                <a:lnTo>
                  <a:pt x="106" y="1079"/>
                </a:lnTo>
                <a:lnTo>
                  <a:pt x="92" y="1059"/>
                </a:lnTo>
                <a:lnTo>
                  <a:pt x="80" y="1037"/>
                </a:lnTo>
                <a:lnTo>
                  <a:pt x="14" y="887"/>
                </a:lnTo>
                <a:lnTo>
                  <a:pt x="14" y="887"/>
                </a:lnTo>
                <a:lnTo>
                  <a:pt x="6" y="865"/>
                </a:lnTo>
                <a:lnTo>
                  <a:pt x="2" y="841"/>
                </a:lnTo>
                <a:lnTo>
                  <a:pt x="0" y="815"/>
                </a:lnTo>
                <a:lnTo>
                  <a:pt x="2" y="789"/>
                </a:lnTo>
                <a:lnTo>
                  <a:pt x="8" y="763"/>
                </a:lnTo>
                <a:lnTo>
                  <a:pt x="16" y="739"/>
                </a:lnTo>
                <a:lnTo>
                  <a:pt x="28" y="717"/>
                </a:lnTo>
                <a:lnTo>
                  <a:pt x="40" y="697"/>
                </a:lnTo>
                <a:lnTo>
                  <a:pt x="292" y="396"/>
                </a:lnTo>
                <a:lnTo>
                  <a:pt x="292" y="396"/>
                </a:lnTo>
                <a:lnTo>
                  <a:pt x="308" y="378"/>
                </a:lnTo>
                <a:lnTo>
                  <a:pt x="328" y="360"/>
                </a:lnTo>
                <a:lnTo>
                  <a:pt x="350" y="340"/>
                </a:lnTo>
                <a:lnTo>
                  <a:pt x="372" y="322"/>
                </a:lnTo>
                <a:lnTo>
                  <a:pt x="396" y="304"/>
                </a:lnTo>
                <a:lnTo>
                  <a:pt x="422" y="288"/>
                </a:lnTo>
                <a:lnTo>
                  <a:pt x="444" y="274"/>
                </a:lnTo>
                <a:lnTo>
                  <a:pt x="468" y="264"/>
                </a:lnTo>
                <a:lnTo>
                  <a:pt x="975" y="40"/>
                </a:lnTo>
                <a:lnTo>
                  <a:pt x="975" y="40"/>
                </a:lnTo>
                <a:lnTo>
                  <a:pt x="999" y="30"/>
                </a:lnTo>
                <a:lnTo>
                  <a:pt x="1025" y="22"/>
                </a:lnTo>
                <a:lnTo>
                  <a:pt x="1053" y="16"/>
                </a:lnTo>
                <a:lnTo>
                  <a:pt x="1081" y="10"/>
                </a:lnTo>
                <a:lnTo>
                  <a:pt x="1111" y="4"/>
                </a:lnTo>
                <a:lnTo>
                  <a:pt x="1139" y="2"/>
                </a:lnTo>
                <a:lnTo>
                  <a:pt x="1166" y="0"/>
                </a:lnTo>
                <a:lnTo>
                  <a:pt x="1192" y="0"/>
                </a:lnTo>
                <a:lnTo>
                  <a:pt x="1582" y="18"/>
                </a:lnTo>
                <a:lnTo>
                  <a:pt x="1582" y="18"/>
                </a:lnTo>
                <a:lnTo>
                  <a:pt x="1606" y="22"/>
                </a:lnTo>
                <a:lnTo>
                  <a:pt x="1630" y="28"/>
                </a:lnTo>
                <a:lnTo>
                  <a:pt x="1654" y="40"/>
                </a:lnTo>
                <a:lnTo>
                  <a:pt x="1676" y="52"/>
                </a:lnTo>
                <a:lnTo>
                  <a:pt x="1696" y="68"/>
                </a:lnTo>
                <a:lnTo>
                  <a:pt x="1714" y="86"/>
                </a:lnTo>
                <a:lnTo>
                  <a:pt x="1730" y="106"/>
                </a:lnTo>
                <a:lnTo>
                  <a:pt x="1742" y="128"/>
                </a:lnTo>
                <a:lnTo>
                  <a:pt x="1806" y="278"/>
                </a:lnTo>
                <a:lnTo>
                  <a:pt x="1806" y="278"/>
                </a:lnTo>
                <a:lnTo>
                  <a:pt x="1813" y="300"/>
                </a:lnTo>
                <a:lnTo>
                  <a:pt x="1817" y="324"/>
                </a:lnTo>
                <a:lnTo>
                  <a:pt x="1819" y="350"/>
                </a:lnTo>
                <a:lnTo>
                  <a:pt x="1817" y="376"/>
                </a:lnTo>
                <a:lnTo>
                  <a:pt x="1812" y="402"/>
                </a:lnTo>
                <a:lnTo>
                  <a:pt x="1804" y="426"/>
                </a:lnTo>
                <a:lnTo>
                  <a:pt x="1794" y="448"/>
                </a:lnTo>
                <a:lnTo>
                  <a:pt x="1780" y="467"/>
                </a:lnTo>
                <a:lnTo>
                  <a:pt x="1530" y="769"/>
                </a:lnTo>
                <a:lnTo>
                  <a:pt x="1530" y="769"/>
                </a:lnTo>
                <a:lnTo>
                  <a:pt x="1514" y="787"/>
                </a:lnTo>
                <a:lnTo>
                  <a:pt x="1494" y="805"/>
                </a:lnTo>
                <a:lnTo>
                  <a:pt x="1472" y="825"/>
                </a:lnTo>
                <a:lnTo>
                  <a:pt x="1448" y="843"/>
                </a:lnTo>
                <a:lnTo>
                  <a:pt x="1424" y="861"/>
                </a:lnTo>
                <a:lnTo>
                  <a:pt x="1400" y="877"/>
                </a:lnTo>
                <a:lnTo>
                  <a:pt x="1376" y="891"/>
                </a:lnTo>
                <a:lnTo>
                  <a:pt x="1354" y="901"/>
                </a:lnTo>
                <a:lnTo>
                  <a:pt x="845" y="1125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17" name="Picture 19"/>
          <p:cNvPicPr>
            <a:picLocks noChangeAspect="1" noChangeArrowheads="1"/>
          </p:cNvPicPr>
          <p:nvPr userDrawn="1"/>
        </p:nvPicPr>
        <p:blipFill>
          <a:blip r:embed="rId5" cstate="print"/>
          <a:srcRect t="14172" r="5688"/>
          <a:stretch>
            <a:fillRect/>
          </a:stretch>
        </p:blipFill>
        <p:spPr bwMode="auto">
          <a:xfrm>
            <a:off x="2060357" y="11054"/>
            <a:ext cx="8852087" cy="4142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Freeform 20"/>
          <p:cNvSpPr>
            <a:spLocks/>
          </p:cNvSpPr>
          <p:nvPr userDrawn="1"/>
        </p:nvSpPr>
        <p:spPr bwMode="auto">
          <a:xfrm>
            <a:off x="1984087" y="-692221"/>
            <a:ext cx="9544873" cy="4871774"/>
          </a:xfrm>
          <a:custGeom>
            <a:avLst/>
            <a:gdLst/>
            <a:ahLst/>
            <a:cxnLst>
              <a:cxn ang="0">
                <a:pos x="5941" y="1166"/>
              </a:cxn>
              <a:cxn ang="0">
                <a:pos x="5893" y="1841"/>
              </a:cxn>
              <a:cxn ang="0">
                <a:pos x="5332" y="2434"/>
              </a:cxn>
              <a:cxn ang="0">
                <a:pos x="4304" y="2852"/>
              </a:cxn>
              <a:cxn ang="0">
                <a:pos x="3008" y="3004"/>
              </a:cxn>
              <a:cxn ang="0">
                <a:pos x="1710" y="2858"/>
              </a:cxn>
              <a:cxn ang="0">
                <a:pos x="681" y="2446"/>
              </a:cxn>
              <a:cxn ang="0">
                <a:pos x="116" y="1857"/>
              </a:cxn>
              <a:cxn ang="0">
                <a:pos x="114" y="1206"/>
              </a:cxn>
              <a:cxn ang="0">
                <a:pos x="675" y="613"/>
              </a:cxn>
              <a:cxn ang="0">
                <a:pos x="1702" y="196"/>
              </a:cxn>
              <a:cxn ang="0">
                <a:pos x="3000" y="42"/>
              </a:cxn>
              <a:cxn ang="0">
                <a:pos x="4298" y="188"/>
              </a:cxn>
              <a:cxn ang="0">
                <a:pos x="5326" y="599"/>
              </a:cxn>
              <a:cxn ang="0">
                <a:pos x="5945" y="1196"/>
              </a:cxn>
              <a:cxn ang="0">
                <a:pos x="5941" y="1166"/>
              </a:cxn>
              <a:cxn ang="0">
                <a:pos x="5949" y="1164"/>
              </a:cxn>
              <a:cxn ang="0">
                <a:pos x="5400" y="561"/>
              </a:cxn>
              <a:cxn ang="0">
                <a:pos x="4324" y="144"/>
              </a:cxn>
              <a:cxn ang="0">
                <a:pos x="3000" y="0"/>
              </a:cxn>
              <a:cxn ang="0">
                <a:pos x="1676" y="152"/>
              </a:cxn>
              <a:cxn ang="0">
                <a:pos x="601" y="575"/>
              </a:cxn>
              <a:cxn ang="0">
                <a:pos x="0" y="1190"/>
              </a:cxn>
              <a:cxn ang="0">
                <a:pos x="2" y="1873"/>
              </a:cxn>
              <a:cxn ang="0">
                <a:pos x="607" y="2486"/>
              </a:cxn>
              <a:cxn ang="0">
                <a:pos x="1684" y="2902"/>
              </a:cxn>
              <a:cxn ang="0">
                <a:pos x="3008" y="3048"/>
              </a:cxn>
              <a:cxn ang="0">
                <a:pos x="4332" y="2894"/>
              </a:cxn>
              <a:cxn ang="0">
                <a:pos x="5406" y="2472"/>
              </a:cxn>
              <a:cxn ang="0">
                <a:pos x="6007" y="1857"/>
              </a:cxn>
              <a:cxn ang="0">
                <a:pos x="6005" y="1172"/>
              </a:cxn>
              <a:cxn ang="0">
                <a:pos x="5947" y="1180"/>
              </a:cxn>
            </a:cxnLst>
            <a:rect l="0" t="0" r="r" b="b"/>
            <a:pathLst>
              <a:path w="6007" h="3048">
                <a:moveTo>
                  <a:pt x="5947" y="1180"/>
                </a:moveTo>
                <a:lnTo>
                  <a:pt x="5941" y="1166"/>
                </a:lnTo>
                <a:lnTo>
                  <a:pt x="5155" y="1518"/>
                </a:lnTo>
                <a:lnTo>
                  <a:pt x="5893" y="1841"/>
                </a:lnTo>
                <a:lnTo>
                  <a:pt x="4947" y="1979"/>
                </a:lnTo>
                <a:lnTo>
                  <a:pt x="5332" y="2434"/>
                </a:lnTo>
                <a:lnTo>
                  <a:pt x="4358" y="2353"/>
                </a:lnTo>
                <a:lnTo>
                  <a:pt x="4304" y="2852"/>
                </a:lnTo>
                <a:lnTo>
                  <a:pt x="3491" y="2566"/>
                </a:lnTo>
                <a:lnTo>
                  <a:pt x="3008" y="3004"/>
                </a:lnTo>
                <a:lnTo>
                  <a:pt x="2523" y="2568"/>
                </a:lnTo>
                <a:lnTo>
                  <a:pt x="1710" y="2858"/>
                </a:lnTo>
                <a:lnTo>
                  <a:pt x="1654" y="2361"/>
                </a:lnTo>
                <a:lnTo>
                  <a:pt x="681" y="2446"/>
                </a:lnTo>
                <a:lnTo>
                  <a:pt x="1063" y="1989"/>
                </a:lnTo>
                <a:lnTo>
                  <a:pt x="116" y="1857"/>
                </a:lnTo>
                <a:lnTo>
                  <a:pt x="853" y="1530"/>
                </a:lnTo>
                <a:lnTo>
                  <a:pt x="114" y="1206"/>
                </a:lnTo>
                <a:lnTo>
                  <a:pt x="1059" y="1068"/>
                </a:lnTo>
                <a:lnTo>
                  <a:pt x="675" y="613"/>
                </a:lnTo>
                <a:lnTo>
                  <a:pt x="1650" y="693"/>
                </a:lnTo>
                <a:lnTo>
                  <a:pt x="1702" y="196"/>
                </a:lnTo>
                <a:lnTo>
                  <a:pt x="2517" y="481"/>
                </a:lnTo>
                <a:lnTo>
                  <a:pt x="3000" y="42"/>
                </a:lnTo>
                <a:lnTo>
                  <a:pt x="3485" y="479"/>
                </a:lnTo>
                <a:lnTo>
                  <a:pt x="4298" y="188"/>
                </a:lnTo>
                <a:lnTo>
                  <a:pt x="4352" y="685"/>
                </a:lnTo>
                <a:lnTo>
                  <a:pt x="5326" y="599"/>
                </a:lnTo>
                <a:lnTo>
                  <a:pt x="4945" y="1056"/>
                </a:lnTo>
                <a:lnTo>
                  <a:pt x="5945" y="1196"/>
                </a:lnTo>
                <a:lnTo>
                  <a:pt x="5947" y="1180"/>
                </a:lnTo>
                <a:lnTo>
                  <a:pt x="5941" y="1166"/>
                </a:lnTo>
                <a:lnTo>
                  <a:pt x="5947" y="1180"/>
                </a:lnTo>
                <a:lnTo>
                  <a:pt x="5949" y="1164"/>
                </a:lnTo>
                <a:lnTo>
                  <a:pt x="5007" y="1032"/>
                </a:lnTo>
                <a:lnTo>
                  <a:pt x="5400" y="561"/>
                </a:lnTo>
                <a:lnTo>
                  <a:pt x="4382" y="651"/>
                </a:lnTo>
                <a:lnTo>
                  <a:pt x="4324" y="144"/>
                </a:lnTo>
                <a:lnTo>
                  <a:pt x="3491" y="441"/>
                </a:lnTo>
                <a:lnTo>
                  <a:pt x="3000" y="0"/>
                </a:lnTo>
                <a:lnTo>
                  <a:pt x="2509" y="445"/>
                </a:lnTo>
                <a:lnTo>
                  <a:pt x="1676" y="152"/>
                </a:lnTo>
                <a:lnTo>
                  <a:pt x="1622" y="659"/>
                </a:lnTo>
                <a:lnTo>
                  <a:pt x="601" y="575"/>
                </a:lnTo>
                <a:lnTo>
                  <a:pt x="997" y="1044"/>
                </a:lnTo>
                <a:lnTo>
                  <a:pt x="0" y="1190"/>
                </a:lnTo>
                <a:lnTo>
                  <a:pt x="773" y="1530"/>
                </a:lnTo>
                <a:lnTo>
                  <a:pt x="2" y="1873"/>
                </a:lnTo>
                <a:lnTo>
                  <a:pt x="1001" y="2013"/>
                </a:lnTo>
                <a:lnTo>
                  <a:pt x="607" y="2486"/>
                </a:lnTo>
                <a:lnTo>
                  <a:pt x="1626" y="2396"/>
                </a:lnTo>
                <a:lnTo>
                  <a:pt x="1684" y="2902"/>
                </a:lnTo>
                <a:lnTo>
                  <a:pt x="2517" y="2604"/>
                </a:lnTo>
                <a:lnTo>
                  <a:pt x="3008" y="3048"/>
                </a:lnTo>
                <a:lnTo>
                  <a:pt x="3497" y="2602"/>
                </a:lnTo>
                <a:lnTo>
                  <a:pt x="4332" y="2894"/>
                </a:lnTo>
                <a:lnTo>
                  <a:pt x="4386" y="2389"/>
                </a:lnTo>
                <a:lnTo>
                  <a:pt x="5406" y="2472"/>
                </a:lnTo>
                <a:lnTo>
                  <a:pt x="5009" y="2001"/>
                </a:lnTo>
                <a:lnTo>
                  <a:pt x="6007" y="1857"/>
                </a:lnTo>
                <a:lnTo>
                  <a:pt x="5234" y="1516"/>
                </a:lnTo>
                <a:lnTo>
                  <a:pt x="6005" y="1172"/>
                </a:lnTo>
                <a:lnTo>
                  <a:pt x="5949" y="1164"/>
                </a:lnTo>
                <a:lnTo>
                  <a:pt x="5947" y="1180"/>
                </a:lnTo>
                <a:close/>
              </a:path>
            </a:pathLst>
          </a:custGeom>
          <a:solidFill>
            <a:srgbClr val="EA551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21"/>
          <p:cNvSpPr>
            <a:spLocks/>
          </p:cNvSpPr>
          <p:nvPr userDrawn="1"/>
        </p:nvSpPr>
        <p:spPr bwMode="auto">
          <a:xfrm>
            <a:off x="3644548" y="1053179"/>
            <a:ext cx="538657" cy="616964"/>
          </a:xfrm>
          <a:custGeom>
            <a:avLst/>
            <a:gdLst/>
            <a:ahLst/>
            <a:cxnLst>
              <a:cxn ang="0">
                <a:pos x="215" y="316"/>
              </a:cxn>
              <a:cxn ang="0">
                <a:pos x="215" y="316"/>
              </a:cxn>
              <a:cxn ang="0">
                <a:pos x="217" y="354"/>
              </a:cxn>
              <a:cxn ang="0">
                <a:pos x="219" y="386"/>
              </a:cxn>
              <a:cxn ang="0">
                <a:pos x="120" y="386"/>
              </a:cxn>
              <a:cxn ang="0">
                <a:pos x="120" y="386"/>
              </a:cxn>
              <a:cxn ang="0">
                <a:pos x="122" y="354"/>
              </a:cxn>
              <a:cxn ang="0">
                <a:pos x="122" y="316"/>
              </a:cxn>
              <a:cxn ang="0">
                <a:pos x="122" y="86"/>
              </a:cxn>
              <a:cxn ang="0">
                <a:pos x="68" y="86"/>
              </a:cxn>
              <a:cxn ang="0">
                <a:pos x="68" y="86"/>
              </a:cxn>
              <a:cxn ang="0">
                <a:pos x="36" y="86"/>
              </a:cxn>
              <a:cxn ang="0">
                <a:pos x="0" y="88"/>
              </a:cxn>
              <a:cxn ang="0">
                <a:pos x="0" y="0"/>
              </a:cxn>
              <a:cxn ang="0">
                <a:pos x="0" y="0"/>
              </a:cxn>
              <a:cxn ang="0">
                <a:pos x="28" y="4"/>
              </a:cxn>
              <a:cxn ang="0">
                <a:pos x="68" y="4"/>
              </a:cxn>
              <a:cxn ang="0">
                <a:pos x="267" y="4"/>
              </a:cxn>
              <a:cxn ang="0">
                <a:pos x="267" y="4"/>
              </a:cxn>
              <a:cxn ang="0">
                <a:pos x="307" y="4"/>
              </a:cxn>
              <a:cxn ang="0">
                <a:pos x="339" y="0"/>
              </a:cxn>
              <a:cxn ang="0">
                <a:pos x="339" y="88"/>
              </a:cxn>
              <a:cxn ang="0">
                <a:pos x="339" y="88"/>
              </a:cxn>
              <a:cxn ang="0">
                <a:pos x="307" y="86"/>
              </a:cxn>
              <a:cxn ang="0">
                <a:pos x="267" y="86"/>
              </a:cxn>
              <a:cxn ang="0">
                <a:pos x="215" y="86"/>
              </a:cxn>
              <a:cxn ang="0">
                <a:pos x="215" y="316"/>
              </a:cxn>
            </a:cxnLst>
            <a:rect l="0" t="0" r="r" b="b"/>
            <a:pathLst>
              <a:path w="339" h="386">
                <a:moveTo>
                  <a:pt x="215" y="316"/>
                </a:moveTo>
                <a:lnTo>
                  <a:pt x="215" y="316"/>
                </a:lnTo>
                <a:lnTo>
                  <a:pt x="217" y="354"/>
                </a:lnTo>
                <a:lnTo>
                  <a:pt x="219" y="386"/>
                </a:lnTo>
                <a:lnTo>
                  <a:pt x="120" y="386"/>
                </a:lnTo>
                <a:lnTo>
                  <a:pt x="120" y="386"/>
                </a:lnTo>
                <a:lnTo>
                  <a:pt x="122" y="354"/>
                </a:lnTo>
                <a:lnTo>
                  <a:pt x="122" y="316"/>
                </a:lnTo>
                <a:lnTo>
                  <a:pt x="122" y="86"/>
                </a:lnTo>
                <a:lnTo>
                  <a:pt x="68" y="86"/>
                </a:lnTo>
                <a:lnTo>
                  <a:pt x="68" y="86"/>
                </a:lnTo>
                <a:lnTo>
                  <a:pt x="36" y="86"/>
                </a:lnTo>
                <a:lnTo>
                  <a:pt x="0" y="88"/>
                </a:lnTo>
                <a:lnTo>
                  <a:pt x="0" y="0"/>
                </a:lnTo>
                <a:lnTo>
                  <a:pt x="0" y="0"/>
                </a:lnTo>
                <a:lnTo>
                  <a:pt x="28" y="4"/>
                </a:lnTo>
                <a:lnTo>
                  <a:pt x="68" y="4"/>
                </a:lnTo>
                <a:lnTo>
                  <a:pt x="267" y="4"/>
                </a:lnTo>
                <a:lnTo>
                  <a:pt x="267" y="4"/>
                </a:lnTo>
                <a:lnTo>
                  <a:pt x="307" y="4"/>
                </a:lnTo>
                <a:lnTo>
                  <a:pt x="339" y="0"/>
                </a:lnTo>
                <a:lnTo>
                  <a:pt x="339" y="88"/>
                </a:lnTo>
                <a:lnTo>
                  <a:pt x="339" y="88"/>
                </a:lnTo>
                <a:lnTo>
                  <a:pt x="307" y="86"/>
                </a:lnTo>
                <a:lnTo>
                  <a:pt x="267" y="86"/>
                </a:lnTo>
                <a:lnTo>
                  <a:pt x="215" y="86"/>
                </a:lnTo>
                <a:lnTo>
                  <a:pt x="215" y="316"/>
                </a:lnTo>
                <a:close/>
              </a:path>
            </a:pathLst>
          </a:custGeom>
          <a:solidFill>
            <a:srgbClr val="EA550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Freeform 22"/>
          <p:cNvSpPr>
            <a:spLocks/>
          </p:cNvSpPr>
          <p:nvPr userDrawn="1"/>
        </p:nvSpPr>
        <p:spPr bwMode="auto">
          <a:xfrm>
            <a:off x="4227696" y="1059572"/>
            <a:ext cx="616516" cy="610570"/>
          </a:xfrm>
          <a:custGeom>
            <a:avLst/>
            <a:gdLst/>
            <a:ahLst/>
            <a:cxnLst>
              <a:cxn ang="0">
                <a:pos x="186" y="270"/>
              </a:cxn>
              <a:cxn ang="0">
                <a:pos x="186" y="270"/>
              </a:cxn>
              <a:cxn ang="0">
                <a:pos x="194" y="302"/>
              </a:cxn>
              <a:cxn ang="0">
                <a:pos x="194" y="302"/>
              </a:cxn>
              <a:cxn ang="0">
                <a:pos x="202" y="270"/>
              </a:cxn>
              <a:cxn ang="0">
                <a:pos x="270" y="50"/>
              </a:cxn>
              <a:cxn ang="0">
                <a:pos x="270" y="50"/>
              </a:cxn>
              <a:cxn ang="0">
                <a:pos x="276" y="22"/>
              </a:cxn>
              <a:cxn ang="0">
                <a:pos x="280" y="0"/>
              </a:cxn>
              <a:cxn ang="0">
                <a:pos x="388" y="0"/>
              </a:cxn>
              <a:cxn ang="0">
                <a:pos x="388" y="0"/>
              </a:cxn>
              <a:cxn ang="0">
                <a:pos x="378" y="22"/>
              </a:cxn>
              <a:cxn ang="0">
                <a:pos x="366" y="56"/>
              </a:cxn>
              <a:cxn ang="0">
                <a:pos x="268" y="332"/>
              </a:cxn>
              <a:cxn ang="0">
                <a:pos x="268" y="332"/>
              </a:cxn>
              <a:cxn ang="0">
                <a:pos x="258" y="360"/>
              </a:cxn>
              <a:cxn ang="0">
                <a:pos x="254" y="382"/>
              </a:cxn>
              <a:cxn ang="0">
                <a:pos x="134" y="382"/>
              </a:cxn>
              <a:cxn ang="0">
                <a:pos x="134" y="382"/>
              </a:cxn>
              <a:cxn ang="0">
                <a:pos x="130" y="360"/>
              </a:cxn>
              <a:cxn ang="0">
                <a:pos x="120" y="332"/>
              </a:cxn>
              <a:cxn ang="0">
                <a:pos x="22" y="56"/>
              </a:cxn>
              <a:cxn ang="0">
                <a:pos x="22" y="56"/>
              </a:cxn>
              <a:cxn ang="0">
                <a:pos x="10" y="24"/>
              </a:cxn>
              <a:cxn ang="0">
                <a:pos x="0" y="0"/>
              </a:cxn>
              <a:cxn ang="0">
                <a:pos x="108" y="0"/>
              </a:cxn>
              <a:cxn ang="0">
                <a:pos x="108" y="0"/>
              </a:cxn>
              <a:cxn ang="0">
                <a:pos x="112" y="24"/>
              </a:cxn>
              <a:cxn ang="0">
                <a:pos x="118" y="50"/>
              </a:cxn>
              <a:cxn ang="0">
                <a:pos x="186" y="270"/>
              </a:cxn>
            </a:cxnLst>
            <a:rect l="0" t="0" r="r" b="b"/>
            <a:pathLst>
              <a:path w="388" h="382">
                <a:moveTo>
                  <a:pt x="186" y="270"/>
                </a:moveTo>
                <a:lnTo>
                  <a:pt x="186" y="270"/>
                </a:lnTo>
                <a:lnTo>
                  <a:pt x="194" y="302"/>
                </a:lnTo>
                <a:lnTo>
                  <a:pt x="194" y="302"/>
                </a:lnTo>
                <a:lnTo>
                  <a:pt x="202" y="270"/>
                </a:lnTo>
                <a:lnTo>
                  <a:pt x="270" y="50"/>
                </a:lnTo>
                <a:lnTo>
                  <a:pt x="270" y="50"/>
                </a:lnTo>
                <a:lnTo>
                  <a:pt x="276" y="22"/>
                </a:lnTo>
                <a:lnTo>
                  <a:pt x="280" y="0"/>
                </a:lnTo>
                <a:lnTo>
                  <a:pt x="388" y="0"/>
                </a:lnTo>
                <a:lnTo>
                  <a:pt x="388" y="0"/>
                </a:lnTo>
                <a:lnTo>
                  <a:pt x="378" y="22"/>
                </a:lnTo>
                <a:lnTo>
                  <a:pt x="366" y="56"/>
                </a:lnTo>
                <a:lnTo>
                  <a:pt x="268" y="332"/>
                </a:lnTo>
                <a:lnTo>
                  <a:pt x="268" y="332"/>
                </a:lnTo>
                <a:lnTo>
                  <a:pt x="258" y="360"/>
                </a:lnTo>
                <a:lnTo>
                  <a:pt x="254" y="382"/>
                </a:lnTo>
                <a:lnTo>
                  <a:pt x="134" y="382"/>
                </a:lnTo>
                <a:lnTo>
                  <a:pt x="134" y="382"/>
                </a:lnTo>
                <a:lnTo>
                  <a:pt x="130" y="360"/>
                </a:lnTo>
                <a:lnTo>
                  <a:pt x="120" y="332"/>
                </a:lnTo>
                <a:lnTo>
                  <a:pt x="22" y="56"/>
                </a:lnTo>
                <a:lnTo>
                  <a:pt x="22" y="56"/>
                </a:lnTo>
                <a:lnTo>
                  <a:pt x="10" y="24"/>
                </a:lnTo>
                <a:lnTo>
                  <a:pt x="0" y="0"/>
                </a:lnTo>
                <a:lnTo>
                  <a:pt x="108" y="0"/>
                </a:lnTo>
                <a:lnTo>
                  <a:pt x="108" y="0"/>
                </a:lnTo>
                <a:lnTo>
                  <a:pt x="112" y="24"/>
                </a:lnTo>
                <a:lnTo>
                  <a:pt x="118" y="50"/>
                </a:lnTo>
                <a:lnTo>
                  <a:pt x="186" y="270"/>
                </a:lnTo>
                <a:close/>
              </a:path>
            </a:pathLst>
          </a:custGeom>
          <a:solidFill>
            <a:srgbClr val="EA550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23"/>
          <p:cNvSpPr>
            <a:spLocks noEditPoints="1"/>
          </p:cNvSpPr>
          <p:nvPr userDrawn="1"/>
        </p:nvSpPr>
        <p:spPr bwMode="auto">
          <a:xfrm>
            <a:off x="4882347" y="1123506"/>
            <a:ext cx="621283" cy="565816"/>
          </a:xfrm>
          <a:custGeom>
            <a:avLst/>
            <a:gdLst/>
            <a:ahLst/>
            <a:cxnLst>
              <a:cxn ang="0">
                <a:pos x="0" y="16"/>
              </a:cxn>
              <a:cxn ang="0">
                <a:pos x="16" y="18"/>
              </a:cxn>
              <a:cxn ang="0">
                <a:pos x="87" y="14"/>
              </a:cxn>
              <a:cxn ang="0">
                <a:pos x="317" y="2"/>
              </a:cxn>
              <a:cxn ang="0">
                <a:pos x="351" y="2"/>
              </a:cxn>
              <a:cxn ang="0">
                <a:pos x="369" y="78"/>
              </a:cxn>
              <a:cxn ang="0">
                <a:pos x="357" y="76"/>
              </a:cxn>
              <a:cxn ang="0">
                <a:pos x="333" y="78"/>
              </a:cxn>
              <a:cxn ang="0">
                <a:pos x="281" y="94"/>
              </a:cxn>
              <a:cxn ang="0">
                <a:pos x="257" y="106"/>
              </a:cxn>
              <a:cxn ang="0">
                <a:pos x="229" y="128"/>
              </a:cxn>
              <a:cxn ang="0">
                <a:pos x="207" y="152"/>
              </a:cxn>
              <a:cxn ang="0">
                <a:pos x="195" y="178"/>
              </a:cxn>
              <a:cxn ang="0">
                <a:pos x="189" y="204"/>
              </a:cxn>
              <a:cxn ang="0">
                <a:pos x="191" y="222"/>
              </a:cxn>
              <a:cxn ang="0">
                <a:pos x="199" y="236"/>
              </a:cxn>
              <a:cxn ang="0">
                <a:pos x="209" y="248"/>
              </a:cxn>
              <a:cxn ang="0">
                <a:pos x="225" y="256"/>
              </a:cxn>
              <a:cxn ang="0">
                <a:pos x="263" y="268"/>
              </a:cxn>
              <a:cxn ang="0">
                <a:pos x="307" y="272"/>
              </a:cxn>
              <a:cxn ang="0">
                <a:pos x="321" y="272"/>
              </a:cxn>
              <a:cxn ang="0">
                <a:pos x="311" y="354"/>
              </a:cxn>
              <a:cxn ang="0">
                <a:pos x="295" y="352"/>
              </a:cxn>
              <a:cxn ang="0">
                <a:pos x="233" y="342"/>
              </a:cxn>
              <a:cxn ang="0">
                <a:pos x="187" y="328"/>
              </a:cxn>
              <a:cxn ang="0">
                <a:pos x="169" y="318"/>
              </a:cxn>
              <a:cxn ang="0">
                <a:pos x="139" y="294"/>
              </a:cxn>
              <a:cxn ang="0">
                <a:pos x="121" y="264"/>
              </a:cxn>
              <a:cxn ang="0">
                <a:pos x="111" y="230"/>
              </a:cxn>
              <a:cxn ang="0">
                <a:pos x="109" y="210"/>
              </a:cxn>
              <a:cxn ang="0">
                <a:pos x="119" y="158"/>
              </a:cxn>
              <a:cxn ang="0">
                <a:pos x="145" y="112"/>
              </a:cxn>
              <a:cxn ang="0">
                <a:pos x="163" y="94"/>
              </a:cxn>
              <a:cxn ang="0">
                <a:pos x="40" y="90"/>
              </a:cxn>
              <a:cxn ang="0">
                <a:pos x="22" y="92"/>
              </a:cxn>
              <a:cxn ang="0">
                <a:pos x="0" y="16"/>
              </a:cxn>
              <a:cxn ang="0">
                <a:pos x="297" y="180"/>
              </a:cxn>
              <a:cxn ang="0">
                <a:pos x="265" y="120"/>
              </a:cxn>
              <a:cxn ang="0">
                <a:pos x="305" y="102"/>
              </a:cxn>
              <a:cxn ang="0">
                <a:pos x="339" y="160"/>
              </a:cxn>
              <a:cxn ang="0">
                <a:pos x="349" y="156"/>
              </a:cxn>
              <a:cxn ang="0">
                <a:pos x="335" y="126"/>
              </a:cxn>
              <a:cxn ang="0">
                <a:pos x="357" y="82"/>
              </a:cxn>
              <a:cxn ang="0">
                <a:pos x="375" y="108"/>
              </a:cxn>
              <a:cxn ang="0">
                <a:pos x="349" y="156"/>
              </a:cxn>
            </a:cxnLst>
            <a:rect l="0" t="0" r="r" b="b"/>
            <a:pathLst>
              <a:path w="391" h="354">
                <a:moveTo>
                  <a:pt x="0" y="16"/>
                </a:moveTo>
                <a:lnTo>
                  <a:pt x="0" y="16"/>
                </a:lnTo>
                <a:lnTo>
                  <a:pt x="16" y="18"/>
                </a:lnTo>
                <a:lnTo>
                  <a:pt x="16" y="18"/>
                </a:lnTo>
                <a:lnTo>
                  <a:pt x="87" y="14"/>
                </a:lnTo>
                <a:lnTo>
                  <a:pt x="87" y="14"/>
                </a:lnTo>
                <a:lnTo>
                  <a:pt x="179" y="8"/>
                </a:lnTo>
                <a:lnTo>
                  <a:pt x="317" y="2"/>
                </a:lnTo>
                <a:lnTo>
                  <a:pt x="317" y="2"/>
                </a:lnTo>
                <a:lnTo>
                  <a:pt x="351" y="2"/>
                </a:lnTo>
                <a:lnTo>
                  <a:pt x="365" y="0"/>
                </a:lnTo>
                <a:lnTo>
                  <a:pt x="369" y="78"/>
                </a:lnTo>
                <a:lnTo>
                  <a:pt x="369" y="78"/>
                </a:lnTo>
                <a:lnTo>
                  <a:pt x="357" y="76"/>
                </a:lnTo>
                <a:lnTo>
                  <a:pt x="357" y="76"/>
                </a:lnTo>
                <a:lnTo>
                  <a:pt x="333" y="78"/>
                </a:lnTo>
                <a:lnTo>
                  <a:pt x="307" y="84"/>
                </a:lnTo>
                <a:lnTo>
                  <a:pt x="281" y="94"/>
                </a:lnTo>
                <a:lnTo>
                  <a:pt x="257" y="106"/>
                </a:lnTo>
                <a:lnTo>
                  <a:pt x="257" y="106"/>
                </a:lnTo>
                <a:lnTo>
                  <a:pt x="243" y="116"/>
                </a:lnTo>
                <a:lnTo>
                  <a:pt x="229" y="128"/>
                </a:lnTo>
                <a:lnTo>
                  <a:pt x="217" y="140"/>
                </a:lnTo>
                <a:lnTo>
                  <a:pt x="207" y="152"/>
                </a:lnTo>
                <a:lnTo>
                  <a:pt x="199" y="164"/>
                </a:lnTo>
                <a:lnTo>
                  <a:pt x="195" y="178"/>
                </a:lnTo>
                <a:lnTo>
                  <a:pt x="191" y="190"/>
                </a:lnTo>
                <a:lnTo>
                  <a:pt x="189" y="204"/>
                </a:lnTo>
                <a:lnTo>
                  <a:pt x="189" y="204"/>
                </a:lnTo>
                <a:lnTo>
                  <a:pt x="191" y="222"/>
                </a:lnTo>
                <a:lnTo>
                  <a:pt x="195" y="228"/>
                </a:lnTo>
                <a:lnTo>
                  <a:pt x="199" y="236"/>
                </a:lnTo>
                <a:lnTo>
                  <a:pt x="203" y="242"/>
                </a:lnTo>
                <a:lnTo>
                  <a:pt x="209" y="248"/>
                </a:lnTo>
                <a:lnTo>
                  <a:pt x="225" y="256"/>
                </a:lnTo>
                <a:lnTo>
                  <a:pt x="225" y="256"/>
                </a:lnTo>
                <a:lnTo>
                  <a:pt x="241" y="264"/>
                </a:lnTo>
                <a:lnTo>
                  <a:pt x="263" y="268"/>
                </a:lnTo>
                <a:lnTo>
                  <a:pt x="285" y="272"/>
                </a:lnTo>
                <a:lnTo>
                  <a:pt x="307" y="272"/>
                </a:lnTo>
                <a:lnTo>
                  <a:pt x="307" y="272"/>
                </a:lnTo>
                <a:lnTo>
                  <a:pt x="321" y="272"/>
                </a:lnTo>
                <a:lnTo>
                  <a:pt x="311" y="354"/>
                </a:lnTo>
                <a:lnTo>
                  <a:pt x="311" y="354"/>
                </a:lnTo>
                <a:lnTo>
                  <a:pt x="295" y="352"/>
                </a:lnTo>
                <a:lnTo>
                  <a:pt x="295" y="352"/>
                </a:lnTo>
                <a:lnTo>
                  <a:pt x="261" y="348"/>
                </a:lnTo>
                <a:lnTo>
                  <a:pt x="233" y="342"/>
                </a:lnTo>
                <a:lnTo>
                  <a:pt x="207" y="336"/>
                </a:lnTo>
                <a:lnTo>
                  <a:pt x="187" y="328"/>
                </a:lnTo>
                <a:lnTo>
                  <a:pt x="187" y="328"/>
                </a:lnTo>
                <a:lnTo>
                  <a:pt x="169" y="318"/>
                </a:lnTo>
                <a:lnTo>
                  <a:pt x="153" y="306"/>
                </a:lnTo>
                <a:lnTo>
                  <a:pt x="139" y="294"/>
                </a:lnTo>
                <a:lnTo>
                  <a:pt x="129" y="280"/>
                </a:lnTo>
                <a:lnTo>
                  <a:pt x="121" y="264"/>
                </a:lnTo>
                <a:lnTo>
                  <a:pt x="115" y="248"/>
                </a:lnTo>
                <a:lnTo>
                  <a:pt x="111" y="230"/>
                </a:lnTo>
                <a:lnTo>
                  <a:pt x="109" y="210"/>
                </a:lnTo>
                <a:lnTo>
                  <a:pt x="109" y="210"/>
                </a:lnTo>
                <a:lnTo>
                  <a:pt x="111" y="184"/>
                </a:lnTo>
                <a:lnTo>
                  <a:pt x="119" y="158"/>
                </a:lnTo>
                <a:lnTo>
                  <a:pt x="129" y="136"/>
                </a:lnTo>
                <a:lnTo>
                  <a:pt x="145" y="112"/>
                </a:lnTo>
                <a:lnTo>
                  <a:pt x="145" y="112"/>
                </a:lnTo>
                <a:lnTo>
                  <a:pt x="163" y="94"/>
                </a:lnTo>
                <a:lnTo>
                  <a:pt x="187" y="76"/>
                </a:lnTo>
                <a:lnTo>
                  <a:pt x="40" y="90"/>
                </a:lnTo>
                <a:lnTo>
                  <a:pt x="40" y="90"/>
                </a:lnTo>
                <a:lnTo>
                  <a:pt x="22" y="92"/>
                </a:lnTo>
                <a:lnTo>
                  <a:pt x="4" y="96"/>
                </a:lnTo>
                <a:lnTo>
                  <a:pt x="0" y="16"/>
                </a:lnTo>
                <a:close/>
                <a:moveTo>
                  <a:pt x="297" y="180"/>
                </a:moveTo>
                <a:lnTo>
                  <a:pt x="297" y="180"/>
                </a:lnTo>
                <a:lnTo>
                  <a:pt x="281" y="148"/>
                </a:lnTo>
                <a:lnTo>
                  <a:pt x="265" y="120"/>
                </a:lnTo>
                <a:lnTo>
                  <a:pt x="305" y="102"/>
                </a:lnTo>
                <a:lnTo>
                  <a:pt x="305" y="102"/>
                </a:lnTo>
                <a:lnTo>
                  <a:pt x="323" y="130"/>
                </a:lnTo>
                <a:lnTo>
                  <a:pt x="339" y="160"/>
                </a:lnTo>
                <a:lnTo>
                  <a:pt x="297" y="180"/>
                </a:lnTo>
                <a:close/>
                <a:moveTo>
                  <a:pt x="349" y="156"/>
                </a:moveTo>
                <a:lnTo>
                  <a:pt x="349" y="156"/>
                </a:lnTo>
                <a:lnTo>
                  <a:pt x="335" y="126"/>
                </a:lnTo>
                <a:lnTo>
                  <a:pt x="317" y="98"/>
                </a:lnTo>
                <a:lnTo>
                  <a:pt x="357" y="82"/>
                </a:lnTo>
                <a:lnTo>
                  <a:pt x="357" y="82"/>
                </a:lnTo>
                <a:lnTo>
                  <a:pt x="375" y="108"/>
                </a:lnTo>
                <a:lnTo>
                  <a:pt x="391" y="138"/>
                </a:lnTo>
                <a:lnTo>
                  <a:pt x="349" y="156"/>
                </a:lnTo>
                <a:close/>
              </a:path>
            </a:pathLst>
          </a:custGeom>
          <a:solidFill>
            <a:srgbClr val="EA550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" name="Freeform 24"/>
          <p:cNvSpPr>
            <a:spLocks/>
          </p:cNvSpPr>
          <p:nvPr userDrawn="1"/>
        </p:nvSpPr>
        <p:spPr bwMode="auto">
          <a:xfrm>
            <a:off x="5529053" y="1120309"/>
            <a:ext cx="618105" cy="575406"/>
          </a:xfrm>
          <a:custGeom>
            <a:avLst/>
            <a:gdLst/>
            <a:ahLst/>
            <a:cxnLst>
              <a:cxn ang="0">
                <a:pos x="329" y="360"/>
              </a:cxn>
              <a:cxn ang="0">
                <a:pos x="329" y="360"/>
              </a:cxn>
              <a:cxn ang="0">
                <a:pos x="302" y="326"/>
              </a:cxn>
              <a:cxn ang="0">
                <a:pos x="272" y="294"/>
              </a:cxn>
              <a:cxn ang="0">
                <a:pos x="240" y="266"/>
              </a:cxn>
              <a:cxn ang="0">
                <a:pos x="206" y="238"/>
              </a:cxn>
              <a:cxn ang="0">
                <a:pos x="206" y="238"/>
              </a:cxn>
              <a:cxn ang="0">
                <a:pos x="192" y="254"/>
              </a:cxn>
              <a:cxn ang="0">
                <a:pos x="174" y="272"/>
              </a:cxn>
              <a:cxn ang="0">
                <a:pos x="156" y="288"/>
              </a:cxn>
              <a:cxn ang="0">
                <a:pos x="138" y="302"/>
              </a:cxn>
              <a:cxn ang="0">
                <a:pos x="118" y="316"/>
              </a:cxn>
              <a:cxn ang="0">
                <a:pos x="96" y="330"/>
              </a:cxn>
              <a:cxn ang="0">
                <a:pos x="48" y="356"/>
              </a:cxn>
              <a:cxn ang="0">
                <a:pos x="48" y="356"/>
              </a:cxn>
              <a:cxn ang="0">
                <a:pos x="38" y="336"/>
              </a:cxn>
              <a:cxn ang="0">
                <a:pos x="28" y="320"/>
              </a:cxn>
              <a:cxn ang="0">
                <a:pos x="16" y="304"/>
              </a:cxn>
              <a:cxn ang="0">
                <a:pos x="0" y="288"/>
              </a:cxn>
              <a:cxn ang="0">
                <a:pos x="0" y="288"/>
              </a:cxn>
              <a:cxn ang="0">
                <a:pos x="40" y="270"/>
              </a:cxn>
              <a:cxn ang="0">
                <a:pos x="76" y="250"/>
              </a:cxn>
              <a:cxn ang="0">
                <a:pos x="110" y="226"/>
              </a:cxn>
              <a:cxn ang="0">
                <a:pos x="140" y="200"/>
              </a:cxn>
              <a:cxn ang="0">
                <a:pos x="140" y="200"/>
              </a:cxn>
              <a:cxn ang="0">
                <a:pos x="168" y="172"/>
              </a:cxn>
              <a:cxn ang="0">
                <a:pos x="190" y="142"/>
              </a:cxn>
              <a:cxn ang="0">
                <a:pos x="210" y="110"/>
              </a:cxn>
              <a:cxn ang="0">
                <a:pos x="226" y="74"/>
              </a:cxn>
              <a:cxn ang="0">
                <a:pos x="114" y="76"/>
              </a:cxn>
              <a:cxn ang="0">
                <a:pos x="114" y="76"/>
              </a:cxn>
              <a:cxn ang="0">
                <a:pos x="74" y="78"/>
              </a:cxn>
              <a:cxn ang="0">
                <a:pos x="46" y="80"/>
              </a:cxn>
              <a:cxn ang="0">
                <a:pos x="44" y="4"/>
              </a:cxn>
              <a:cxn ang="0">
                <a:pos x="44" y="4"/>
              </a:cxn>
              <a:cxn ang="0">
                <a:pos x="66" y="6"/>
              </a:cxn>
              <a:cxn ang="0">
                <a:pos x="90" y="6"/>
              </a:cxn>
              <a:cxn ang="0">
                <a:pos x="90" y="6"/>
              </a:cxn>
              <a:cxn ang="0">
                <a:pos x="114" y="6"/>
              </a:cxn>
              <a:cxn ang="0">
                <a:pos x="260" y="4"/>
              </a:cxn>
              <a:cxn ang="0">
                <a:pos x="260" y="4"/>
              </a:cxn>
              <a:cxn ang="0">
                <a:pos x="280" y="4"/>
              </a:cxn>
              <a:cxn ang="0">
                <a:pos x="294" y="0"/>
              </a:cxn>
              <a:cxn ang="0">
                <a:pos x="331" y="38"/>
              </a:cxn>
              <a:cxn ang="0">
                <a:pos x="331" y="38"/>
              </a:cxn>
              <a:cxn ang="0">
                <a:pos x="323" y="48"/>
              </a:cxn>
              <a:cxn ang="0">
                <a:pos x="316" y="64"/>
              </a:cxn>
              <a:cxn ang="0">
                <a:pos x="316" y="64"/>
              </a:cxn>
              <a:cxn ang="0">
                <a:pos x="300" y="100"/>
              </a:cxn>
              <a:cxn ang="0">
                <a:pos x="286" y="130"/>
              </a:cxn>
              <a:cxn ang="0">
                <a:pos x="270" y="156"/>
              </a:cxn>
              <a:cxn ang="0">
                <a:pos x="254" y="180"/>
              </a:cxn>
              <a:cxn ang="0">
                <a:pos x="254" y="180"/>
              </a:cxn>
              <a:cxn ang="0">
                <a:pos x="288" y="204"/>
              </a:cxn>
              <a:cxn ang="0">
                <a:pos x="316" y="228"/>
              </a:cxn>
              <a:cxn ang="0">
                <a:pos x="347" y="256"/>
              </a:cxn>
              <a:cxn ang="0">
                <a:pos x="389" y="296"/>
              </a:cxn>
              <a:cxn ang="0">
                <a:pos x="329" y="360"/>
              </a:cxn>
            </a:cxnLst>
            <a:rect l="0" t="0" r="r" b="b"/>
            <a:pathLst>
              <a:path w="389" h="360">
                <a:moveTo>
                  <a:pt x="329" y="360"/>
                </a:moveTo>
                <a:lnTo>
                  <a:pt x="329" y="360"/>
                </a:lnTo>
                <a:lnTo>
                  <a:pt x="302" y="326"/>
                </a:lnTo>
                <a:lnTo>
                  <a:pt x="272" y="294"/>
                </a:lnTo>
                <a:lnTo>
                  <a:pt x="240" y="266"/>
                </a:lnTo>
                <a:lnTo>
                  <a:pt x="206" y="238"/>
                </a:lnTo>
                <a:lnTo>
                  <a:pt x="206" y="238"/>
                </a:lnTo>
                <a:lnTo>
                  <a:pt x="192" y="254"/>
                </a:lnTo>
                <a:lnTo>
                  <a:pt x="174" y="272"/>
                </a:lnTo>
                <a:lnTo>
                  <a:pt x="156" y="288"/>
                </a:lnTo>
                <a:lnTo>
                  <a:pt x="138" y="302"/>
                </a:lnTo>
                <a:lnTo>
                  <a:pt x="118" y="316"/>
                </a:lnTo>
                <a:lnTo>
                  <a:pt x="96" y="330"/>
                </a:lnTo>
                <a:lnTo>
                  <a:pt x="48" y="356"/>
                </a:lnTo>
                <a:lnTo>
                  <a:pt x="48" y="356"/>
                </a:lnTo>
                <a:lnTo>
                  <a:pt x="38" y="336"/>
                </a:lnTo>
                <a:lnTo>
                  <a:pt x="28" y="320"/>
                </a:lnTo>
                <a:lnTo>
                  <a:pt x="16" y="304"/>
                </a:lnTo>
                <a:lnTo>
                  <a:pt x="0" y="288"/>
                </a:lnTo>
                <a:lnTo>
                  <a:pt x="0" y="288"/>
                </a:lnTo>
                <a:lnTo>
                  <a:pt x="40" y="270"/>
                </a:lnTo>
                <a:lnTo>
                  <a:pt x="76" y="250"/>
                </a:lnTo>
                <a:lnTo>
                  <a:pt x="110" y="226"/>
                </a:lnTo>
                <a:lnTo>
                  <a:pt x="140" y="200"/>
                </a:lnTo>
                <a:lnTo>
                  <a:pt x="140" y="200"/>
                </a:lnTo>
                <a:lnTo>
                  <a:pt x="168" y="172"/>
                </a:lnTo>
                <a:lnTo>
                  <a:pt x="190" y="142"/>
                </a:lnTo>
                <a:lnTo>
                  <a:pt x="210" y="110"/>
                </a:lnTo>
                <a:lnTo>
                  <a:pt x="226" y="74"/>
                </a:lnTo>
                <a:lnTo>
                  <a:pt x="114" y="76"/>
                </a:lnTo>
                <a:lnTo>
                  <a:pt x="114" y="76"/>
                </a:lnTo>
                <a:lnTo>
                  <a:pt x="74" y="78"/>
                </a:lnTo>
                <a:lnTo>
                  <a:pt x="46" y="80"/>
                </a:lnTo>
                <a:lnTo>
                  <a:pt x="44" y="4"/>
                </a:lnTo>
                <a:lnTo>
                  <a:pt x="44" y="4"/>
                </a:lnTo>
                <a:lnTo>
                  <a:pt x="66" y="6"/>
                </a:lnTo>
                <a:lnTo>
                  <a:pt x="90" y="6"/>
                </a:lnTo>
                <a:lnTo>
                  <a:pt x="90" y="6"/>
                </a:lnTo>
                <a:lnTo>
                  <a:pt x="114" y="6"/>
                </a:lnTo>
                <a:lnTo>
                  <a:pt x="260" y="4"/>
                </a:lnTo>
                <a:lnTo>
                  <a:pt x="260" y="4"/>
                </a:lnTo>
                <a:lnTo>
                  <a:pt x="280" y="4"/>
                </a:lnTo>
                <a:lnTo>
                  <a:pt x="294" y="0"/>
                </a:lnTo>
                <a:lnTo>
                  <a:pt x="331" y="38"/>
                </a:lnTo>
                <a:lnTo>
                  <a:pt x="331" y="38"/>
                </a:lnTo>
                <a:lnTo>
                  <a:pt x="323" y="48"/>
                </a:lnTo>
                <a:lnTo>
                  <a:pt x="316" y="64"/>
                </a:lnTo>
                <a:lnTo>
                  <a:pt x="316" y="64"/>
                </a:lnTo>
                <a:lnTo>
                  <a:pt x="300" y="100"/>
                </a:lnTo>
                <a:lnTo>
                  <a:pt x="286" y="130"/>
                </a:lnTo>
                <a:lnTo>
                  <a:pt x="270" y="156"/>
                </a:lnTo>
                <a:lnTo>
                  <a:pt x="254" y="180"/>
                </a:lnTo>
                <a:lnTo>
                  <a:pt x="254" y="180"/>
                </a:lnTo>
                <a:lnTo>
                  <a:pt x="288" y="204"/>
                </a:lnTo>
                <a:lnTo>
                  <a:pt x="316" y="228"/>
                </a:lnTo>
                <a:lnTo>
                  <a:pt x="347" y="256"/>
                </a:lnTo>
                <a:lnTo>
                  <a:pt x="389" y="296"/>
                </a:lnTo>
                <a:lnTo>
                  <a:pt x="329" y="360"/>
                </a:lnTo>
                <a:close/>
              </a:path>
            </a:pathLst>
          </a:custGeom>
          <a:solidFill>
            <a:srgbClr val="EA550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" name="Freeform 25"/>
          <p:cNvSpPr>
            <a:spLocks noEditPoints="1"/>
          </p:cNvSpPr>
          <p:nvPr userDrawn="1"/>
        </p:nvSpPr>
        <p:spPr bwMode="auto">
          <a:xfrm>
            <a:off x="6172581" y="1053179"/>
            <a:ext cx="661007" cy="645734"/>
          </a:xfrm>
          <a:custGeom>
            <a:avLst/>
            <a:gdLst/>
            <a:ahLst/>
            <a:cxnLst>
              <a:cxn ang="0">
                <a:pos x="138" y="206"/>
              </a:cxn>
              <a:cxn ang="0">
                <a:pos x="112" y="296"/>
              </a:cxn>
              <a:cxn ang="0">
                <a:pos x="70" y="376"/>
              </a:cxn>
              <a:cxn ang="0">
                <a:pos x="18" y="348"/>
              </a:cxn>
              <a:cxn ang="0">
                <a:pos x="20" y="312"/>
              </a:cxn>
              <a:cxn ang="0">
                <a:pos x="58" y="220"/>
              </a:cxn>
              <a:cxn ang="0">
                <a:pos x="66" y="174"/>
              </a:cxn>
              <a:cxn ang="0">
                <a:pos x="392" y="154"/>
              </a:cxn>
              <a:cxn ang="0">
                <a:pos x="242" y="152"/>
              </a:cxn>
              <a:cxn ang="0">
                <a:pos x="244" y="376"/>
              </a:cxn>
              <a:cxn ang="0">
                <a:pos x="164" y="404"/>
              </a:cxn>
              <a:cxn ang="0">
                <a:pos x="166" y="152"/>
              </a:cxn>
              <a:cxn ang="0">
                <a:pos x="48" y="152"/>
              </a:cxn>
              <a:cxn ang="0">
                <a:pos x="22" y="80"/>
              </a:cxn>
              <a:cxn ang="0">
                <a:pos x="166" y="84"/>
              </a:cxn>
              <a:cxn ang="0">
                <a:pos x="166" y="42"/>
              </a:cxn>
              <a:cxn ang="0">
                <a:pos x="246" y="20"/>
              </a:cxn>
              <a:cxn ang="0">
                <a:pos x="242" y="84"/>
              </a:cxn>
              <a:cxn ang="0">
                <a:pos x="336" y="84"/>
              </a:cxn>
              <a:cxn ang="0">
                <a:pos x="324" y="68"/>
              </a:cxn>
              <a:cxn ang="0">
                <a:pos x="320" y="48"/>
              </a:cxn>
              <a:cxn ang="0">
                <a:pos x="328" y="22"/>
              </a:cxn>
              <a:cxn ang="0">
                <a:pos x="350" y="4"/>
              </a:cxn>
              <a:cxn ang="0">
                <a:pos x="368" y="0"/>
              </a:cxn>
              <a:cxn ang="0">
                <a:pos x="396" y="8"/>
              </a:cxn>
              <a:cxn ang="0">
                <a:pos x="414" y="30"/>
              </a:cxn>
              <a:cxn ang="0">
                <a:pos x="416" y="50"/>
              </a:cxn>
              <a:cxn ang="0">
                <a:pos x="402" y="84"/>
              </a:cxn>
              <a:cxn ang="0">
                <a:pos x="340" y="174"/>
              </a:cxn>
              <a:cxn ang="0">
                <a:pos x="354" y="222"/>
              </a:cxn>
              <a:cxn ang="0">
                <a:pos x="378" y="282"/>
              </a:cxn>
              <a:cxn ang="0">
                <a:pos x="410" y="338"/>
              </a:cxn>
              <a:cxn ang="0">
                <a:pos x="338" y="376"/>
              </a:cxn>
              <a:cxn ang="0">
                <a:pos x="288" y="258"/>
              </a:cxn>
              <a:cxn ang="0">
                <a:pos x="268" y="192"/>
              </a:cxn>
              <a:cxn ang="0">
                <a:pos x="352" y="48"/>
              </a:cxn>
              <a:cxn ang="0">
                <a:pos x="362" y="64"/>
              </a:cxn>
              <a:cxn ang="0">
                <a:pos x="374" y="64"/>
              </a:cxn>
              <a:cxn ang="0">
                <a:pos x="386" y="48"/>
              </a:cxn>
              <a:cxn ang="0">
                <a:pos x="380" y="36"/>
              </a:cxn>
              <a:cxn ang="0">
                <a:pos x="368" y="32"/>
              </a:cxn>
              <a:cxn ang="0">
                <a:pos x="352" y="42"/>
              </a:cxn>
            </a:cxnLst>
            <a:rect l="0" t="0" r="r" b="b"/>
            <a:pathLst>
              <a:path w="416" h="404">
                <a:moveTo>
                  <a:pt x="140" y="192"/>
                </a:moveTo>
                <a:lnTo>
                  <a:pt x="140" y="192"/>
                </a:lnTo>
                <a:lnTo>
                  <a:pt x="138" y="206"/>
                </a:lnTo>
                <a:lnTo>
                  <a:pt x="138" y="206"/>
                </a:lnTo>
                <a:lnTo>
                  <a:pt x="126" y="254"/>
                </a:lnTo>
                <a:lnTo>
                  <a:pt x="112" y="296"/>
                </a:lnTo>
                <a:lnTo>
                  <a:pt x="94" y="338"/>
                </a:lnTo>
                <a:lnTo>
                  <a:pt x="70" y="376"/>
                </a:lnTo>
                <a:lnTo>
                  <a:pt x="70" y="376"/>
                </a:lnTo>
                <a:lnTo>
                  <a:pt x="52" y="364"/>
                </a:lnTo>
                <a:lnTo>
                  <a:pt x="36" y="356"/>
                </a:lnTo>
                <a:lnTo>
                  <a:pt x="18" y="348"/>
                </a:lnTo>
                <a:lnTo>
                  <a:pt x="0" y="340"/>
                </a:lnTo>
                <a:lnTo>
                  <a:pt x="0" y="340"/>
                </a:lnTo>
                <a:lnTo>
                  <a:pt x="20" y="312"/>
                </a:lnTo>
                <a:lnTo>
                  <a:pt x="34" y="284"/>
                </a:lnTo>
                <a:lnTo>
                  <a:pt x="48" y="252"/>
                </a:lnTo>
                <a:lnTo>
                  <a:pt x="58" y="220"/>
                </a:lnTo>
                <a:lnTo>
                  <a:pt x="58" y="220"/>
                </a:lnTo>
                <a:lnTo>
                  <a:pt x="64" y="196"/>
                </a:lnTo>
                <a:lnTo>
                  <a:pt x="66" y="174"/>
                </a:lnTo>
                <a:lnTo>
                  <a:pt x="140" y="192"/>
                </a:lnTo>
                <a:close/>
                <a:moveTo>
                  <a:pt x="392" y="154"/>
                </a:moveTo>
                <a:lnTo>
                  <a:pt x="392" y="154"/>
                </a:lnTo>
                <a:lnTo>
                  <a:pt x="362" y="152"/>
                </a:lnTo>
                <a:lnTo>
                  <a:pt x="326" y="152"/>
                </a:lnTo>
                <a:lnTo>
                  <a:pt x="242" y="152"/>
                </a:lnTo>
                <a:lnTo>
                  <a:pt x="242" y="340"/>
                </a:lnTo>
                <a:lnTo>
                  <a:pt x="242" y="340"/>
                </a:lnTo>
                <a:lnTo>
                  <a:pt x="244" y="376"/>
                </a:lnTo>
                <a:lnTo>
                  <a:pt x="246" y="404"/>
                </a:lnTo>
                <a:lnTo>
                  <a:pt x="164" y="404"/>
                </a:lnTo>
                <a:lnTo>
                  <a:pt x="164" y="404"/>
                </a:lnTo>
                <a:lnTo>
                  <a:pt x="166" y="376"/>
                </a:lnTo>
                <a:lnTo>
                  <a:pt x="166" y="340"/>
                </a:lnTo>
                <a:lnTo>
                  <a:pt x="166" y="152"/>
                </a:lnTo>
                <a:lnTo>
                  <a:pt x="88" y="152"/>
                </a:lnTo>
                <a:lnTo>
                  <a:pt x="88" y="152"/>
                </a:lnTo>
                <a:lnTo>
                  <a:pt x="48" y="152"/>
                </a:lnTo>
                <a:lnTo>
                  <a:pt x="22" y="154"/>
                </a:lnTo>
                <a:lnTo>
                  <a:pt x="22" y="80"/>
                </a:lnTo>
                <a:lnTo>
                  <a:pt x="22" y="80"/>
                </a:lnTo>
                <a:lnTo>
                  <a:pt x="48" y="84"/>
                </a:lnTo>
                <a:lnTo>
                  <a:pt x="88" y="84"/>
                </a:lnTo>
                <a:lnTo>
                  <a:pt x="166" y="84"/>
                </a:lnTo>
                <a:lnTo>
                  <a:pt x="166" y="68"/>
                </a:lnTo>
                <a:lnTo>
                  <a:pt x="166" y="68"/>
                </a:lnTo>
                <a:lnTo>
                  <a:pt x="166" y="42"/>
                </a:lnTo>
                <a:lnTo>
                  <a:pt x="164" y="20"/>
                </a:lnTo>
                <a:lnTo>
                  <a:pt x="246" y="20"/>
                </a:lnTo>
                <a:lnTo>
                  <a:pt x="246" y="20"/>
                </a:lnTo>
                <a:lnTo>
                  <a:pt x="244" y="42"/>
                </a:lnTo>
                <a:lnTo>
                  <a:pt x="242" y="68"/>
                </a:lnTo>
                <a:lnTo>
                  <a:pt x="242" y="84"/>
                </a:lnTo>
                <a:lnTo>
                  <a:pt x="320" y="84"/>
                </a:lnTo>
                <a:lnTo>
                  <a:pt x="320" y="84"/>
                </a:lnTo>
                <a:lnTo>
                  <a:pt x="336" y="84"/>
                </a:lnTo>
                <a:lnTo>
                  <a:pt x="336" y="84"/>
                </a:lnTo>
                <a:lnTo>
                  <a:pt x="330" y="76"/>
                </a:lnTo>
                <a:lnTo>
                  <a:pt x="324" y="68"/>
                </a:lnTo>
                <a:lnTo>
                  <a:pt x="320" y="58"/>
                </a:lnTo>
                <a:lnTo>
                  <a:pt x="320" y="48"/>
                </a:lnTo>
                <a:lnTo>
                  <a:pt x="320" y="48"/>
                </a:lnTo>
                <a:lnTo>
                  <a:pt x="320" y="38"/>
                </a:lnTo>
                <a:lnTo>
                  <a:pt x="324" y="30"/>
                </a:lnTo>
                <a:lnTo>
                  <a:pt x="328" y="22"/>
                </a:lnTo>
                <a:lnTo>
                  <a:pt x="334" y="14"/>
                </a:lnTo>
                <a:lnTo>
                  <a:pt x="342" y="8"/>
                </a:lnTo>
                <a:lnTo>
                  <a:pt x="350" y="4"/>
                </a:lnTo>
                <a:lnTo>
                  <a:pt x="358" y="2"/>
                </a:lnTo>
                <a:lnTo>
                  <a:pt x="368" y="0"/>
                </a:lnTo>
                <a:lnTo>
                  <a:pt x="368" y="0"/>
                </a:lnTo>
                <a:lnTo>
                  <a:pt x="378" y="2"/>
                </a:lnTo>
                <a:lnTo>
                  <a:pt x="388" y="4"/>
                </a:lnTo>
                <a:lnTo>
                  <a:pt x="396" y="8"/>
                </a:lnTo>
                <a:lnTo>
                  <a:pt x="402" y="14"/>
                </a:lnTo>
                <a:lnTo>
                  <a:pt x="408" y="22"/>
                </a:lnTo>
                <a:lnTo>
                  <a:pt x="414" y="30"/>
                </a:lnTo>
                <a:lnTo>
                  <a:pt x="416" y="40"/>
                </a:lnTo>
                <a:lnTo>
                  <a:pt x="416" y="50"/>
                </a:lnTo>
                <a:lnTo>
                  <a:pt x="416" y="50"/>
                </a:lnTo>
                <a:lnTo>
                  <a:pt x="416" y="64"/>
                </a:lnTo>
                <a:lnTo>
                  <a:pt x="410" y="74"/>
                </a:lnTo>
                <a:lnTo>
                  <a:pt x="402" y="84"/>
                </a:lnTo>
                <a:lnTo>
                  <a:pt x="392" y="90"/>
                </a:lnTo>
                <a:lnTo>
                  <a:pt x="392" y="154"/>
                </a:lnTo>
                <a:close/>
                <a:moveTo>
                  <a:pt x="340" y="174"/>
                </a:moveTo>
                <a:lnTo>
                  <a:pt x="340" y="174"/>
                </a:lnTo>
                <a:lnTo>
                  <a:pt x="346" y="194"/>
                </a:lnTo>
                <a:lnTo>
                  <a:pt x="354" y="222"/>
                </a:lnTo>
                <a:lnTo>
                  <a:pt x="354" y="222"/>
                </a:lnTo>
                <a:lnTo>
                  <a:pt x="366" y="254"/>
                </a:lnTo>
                <a:lnTo>
                  <a:pt x="378" y="282"/>
                </a:lnTo>
                <a:lnTo>
                  <a:pt x="392" y="310"/>
                </a:lnTo>
                <a:lnTo>
                  <a:pt x="410" y="338"/>
                </a:lnTo>
                <a:lnTo>
                  <a:pt x="410" y="338"/>
                </a:lnTo>
                <a:lnTo>
                  <a:pt x="372" y="356"/>
                </a:lnTo>
                <a:lnTo>
                  <a:pt x="338" y="376"/>
                </a:lnTo>
                <a:lnTo>
                  <a:pt x="338" y="376"/>
                </a:lnTo>
                <a:lnTo>
                  <a:pt x="318" y="336"/>
                </a:lnTo>
                <a:lnTo>
                  <a:pt x="302" y="298"/>
                </a:lnTo>
                <a:lnTo>
                  <a:pt x="288" y="258"/>
                </a:lnTo>
                <a:lnTo>
                  <a:pt x="274" y="204"/>
                </a:lnTo>
                <a:lnTo>
                  <a:pt x="274" y="204"/>
                </a:lnTo>
                <a:lnTo>
                  <a:pt x="268" y="192"/>
                </a:lnTo>
                <a:lnTo>
                  <a:pt x="340" y="174"/>
                </a:lnTo>
                <a:close/>
                <a:moveTo>
                  <a:pt x="352" y="48"/>
                </a:moveTo>
                <a:lnTo>
                  <a:pt x="352" y="48"/>
                </a:lnTo>
                <a:lnTo>
                  <a:pt x="352" y="56"/>
                </a:lnTo>
                <a:lnTo>
                  <a:pt x="356" y="60"/>
                </a:lnTo>
                <a:lnTo>
                  <a:pt x="362" y="64"/>
                </a:lnTo>
                <a:lnTo>
                  <a:pt x="368" y="66"/>
                </a:lnTo>
                <a:lnTo>
                  <a:pt x="368" y="66"/>
                </a:lnTo>
                <a:lnTo>
                  <a:pt x="374" y="64"/>
                </a:lnTo>
                <a:lnTo>
                  <a:pt x="380" y="60"/>
                </a:lnTo>
                <a:lnTo>
                  <a:pt x="384" y="56"/>
                </a:lnTo>
                <a:lnTo>
                  <a:pt x="386" y="48"/>
                </a:lnTo>
                <a:lnTo>
                  <a:pt x="386" y="48"/>
                </a:lnTo>
                <a:lnTo>
                  <a:pt x="384" y="42"/>
                </a:lnTo>
                <a:lnTo>
                  <a:pt x="380" y="36"/>
                </a:lnTo>
                <a:lnTo>
                  <a:pt x="374" y="32"/>
                </a:lnTo>
                <a:lnTo>
                  <a:pt x="368" y="32"/>
                </a:lnTo>
                <a:lnTo>
                  <a:pt x="368" y="32"/>
                </a:lnTo>
                <a:lnTo>
                  <a:pt x="362" y="32"/>
                </a:lnTo>
                <a:lnTo>
                  <a:pt x="356" y="36"/>
                </a:lnTo>
                <a:lnTo>
                  <a:pt x="352" y="42"/>
                </a:lnTo>
                <a:lnTo>
                  <a:pt x="352" y="48"/>
                </a:lnTo>
                <a:lnTo>
                  <a:pt x="352" y="48"/>
                </a:lnTo>
                <a:close/>
              </a:path>
            </a:pathLst>
          </a:custGeom>
          <a:solidFill>
            <a:srgbClr val="EA550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" name="Freeform 26"/>
          <p:cNvSpPr>
            <a:spLocks/>
          </p:cNvSpPr>
          <p:nvPr userDrawn="1"/>
        </p:nvSpPr>
        <p:spPr bwMode="auto">
          <a:xfrm>
            <a:off x="6881256" y="1324899"/>
            <a:ext cx="602216" cy="13106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34" y="2"/>
              </a:cxn>
              <a:cxn ang="0">
                <a:pos x="88" y="4"/>
              </a:cxn>
              <a:cxn ang="0">
                <a:pos x="291" y="4"/>
              </a:cxn>
              <a:cxn ang="0">
                <a:pos x="291" y="4"/>
              </a:cxn>
              <a:cxn ang="0">
                <a:pos x="341" y="2"/>
              </a:cxn>
              <a:cxn ang="0">
                <a:pos x="379" y="0"/>
              </a:cxn>
              <a:cxn ang="0">
                <a:pos x="379" y="82"/>
              </a:cxn>
              <a:cxn ang="0">
                <a:pos x="379" y="82"/>
              </a:cxn>
              <a:cxn ang="0">
                <a:pos x="345" y="80"/>
              </a:cxn>
              <a:cxn ang="0">
                <a:pos x="291" y="80"/>
              </a:cxn>
              <a:cxn ang="0">
                <a:pos x="88" y="80"/>
              </a:cxn>
              <a:cxn ang="0">
                <a:pos x="88" y="80"/>
              </a:cxn>
              <a:cxn ang="0">
                <a:pos x="36" y="80"/>
              </a:cxn>
              <a:cxn ang="0">
                <a:pos x="0" y="82"/>
              </a:cxn>
              <a:cxn ang="0">
                <a:pos x="0" y="0"/>
              </a:cxn>
            </a:cxnLst>
            <a:rect l="0" t="0" r="r" b="b"/>
            <a:pathLst>
              <a:path w="379" h="82">
                <a:moveTo>
                  <a:pt x="0" y="0"/>
                </a:moveTo>
                <a:lnTo>
                  <a:pt x="0" y="0"/>
                </a:lnTo>
                <a:lnTo>
                  <a:pt x="34" y="2"/>
                </a:lnTo>
                <a:lnTo>
                  <a:pt x="88" y="4"/>
                </a:lnTo>
                <a:lnTo>
                  <a:pt x="291" y="4"/>
                </a:lnTo>
                <a:lnTo>
                  <a:pt x="291" y="4"/>
                </a:lnTo>
                <a:lnTo>
                  <a:pt x="341" y="2"/>
                </a:lnTo>
                <a:lnTo>
                  <a:pt x="379" y="0"/>
                </a:lnTo>
                <a:lnTo>
                  <a:pt x="379" y="82"/>
                </a:lnTo>
                <a:lnTo>
                  <a:pt x="379" y="82"/>
                </a:lnTo>
                <a:lnTo>
                  <a:pt x="345" y="80"/>
                </a:lnTo>
                <a:lnTo>
                  <a:pt x="291" y="80"/>
                </a:lnTo>
                <a:lnTo>
                  <a:pt x="88" y="80"/>
                </a:lnTo>
                <a:lnTo>
                  <a:pt x="88" y="80"/>
                </a:lnTo>
                <a:lnTo>
                  <a:pt x="36" y="80"/>
                </a:lnTo>
                <a:lnTo>
                  <a:pt x="0" y="82"/>
                </a:lnTo>
                <a:lnTo>
                  <a:pt x="0" y="0"/>
                </a:lnTo>
                <a:close/>
              </a:path>
            </a:pathLst>
          </a:custGeom>
          <a:solidFill>
            <a:srgbClr val="EA550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" name="Freeform 27"/>
          <p:cNvSpPr>
            <a:spLocks noEditPoints="1"/>
          </p:cNvSpPr>
          <p:nvPr userDrawn="1"/>
        </p:nvSpPr>
        <p:spPr bwMode="auto">
          <a:xfrm>
            <a:off x="7540675" y="1107522"/>
            <a:ext cx="602216" cy="591390"/>
          </a:xfrm>
          <a:custGeom>
            <a:avLst/>
            <a:gdLst/>
            <a:ahLst/>
            <a:cxnLst>
              <a:cxn ang="0">
                <a:pos x="72" y="20"/>
              </a:cxn>
              <a:cxn ang="0">
                <a:pos x="98" y="80"/>
              </a:cxn>
              <a:cxn ang="0">
                <a:pos x="122" y="154"/>
              </a:cxn>
              <a:cxn ang="0">
                <a:pos x="48" y="178"/>
              </a:cxn>
              <a:cxn ang="0">
                <a:pos x="28" y="102"/>
              </a:cxn>
              <a:cxn ang="0">
                <a:pos x="0" y="40"/>
              </a:cxn>
              <a:cxn ang="0">
                <a:pos x="379" y="30"/>
              </a:cxn>
              <a:cxn ang="0">
                <a:pos x="375" y="44"/>
              </a:cxn>
              <a:cxn ang="0">
                <a:pos x="369" y="70"/>
              </a:cxn>
              <a:cxn ang="0">
                <a:pos x="356" y="124"/>
              </a:cxn>
              <a:cxn ang="0">
                <a:pos x="338" y="170"/>
              </a:cxn>
              <a:cxn ang="0">
                <a:pos x="318" y="214"/>
              </a:cxn>
              <a:cxn ang="0">
                <a:pos x="292" y="252"/>
              </a:cxn>
              <a:cxn ang="0">
                <a:pos x="278" y="270"/>
              </a:cxn>
              <a:cxn ang="0">
                <a:pos x="244" y="302"/>
              </a:cxn>
              <a:cxn ang="0">
                <a:pos x="206" y="330"/>
              </a:cxn>
              <a:cxn ang="0">
                <a:pos x="162" y="358"/>
              </a:cxn>
              <a:cxn ang="0">
                <a:pos x="136" y="370"/>
              </a:cxn>
              <a:cxn ang="0">
                <a:pos x="112" y="334"/>
              </a:cxn>
              <a:cxn ang="0">
                <a:pos x="82" y="302"/>
              </a:cxn>
              <a:cxn ang="0">
                <a:pos x="118" y="288"/>
              </a:cxn>
              <a:cxn ang="0">
                <a:pos x="180" y="252"/>
              </a:cxn>
              <a:cxn ang="0">
                <a:pos x="206" y="228"/>
              </a:cxn>
              <a:cxn ang="0">
                <a:pos x="238" y="194"/>
              </a:cxn>
              <a:cxn ang="0">
                <a:pos x="262" y="156"/>
              </a:cxn>
              <a:cxn ang="0">
                <a:pos x="280" y="112"/>
              </a:cxn>
              <a:cxn ang="0">
                <a:pos x="292" y="60"/>
              </a:cxn>
              <a:cxn ang="0">
                <a:pos x="296" y="34"/>
              </a:cxn>
              <a:cxn ang="0">
                <a:pos x="379" y="30"/>
              </a:cxn>
              <a:cxn ang="0">
                <a:pos x="186" y="0"/>
              </a:cxn>
              <a:cxn ang="0">
                <a:pos x="214" y="58"/>
              </a:cxn>
              <a:cxn ang="0">
                <a:pos x="238" y="130"/>
              </a:cxn>
              <a:cxn ang="0">
                <a:pos x="164" y="152"/>
              </a:cxn>
              <a:cxn ang="0">
                <a:pos x="144" y="84"/>
              </a:cxn>
              <a:cxn ang="0">
                <a:pos x="116" y="20"/>
              </a:cxn>
            </a:cxnLst>
            <a:rect l="0" t="0" r="r" b="b"/>
            <a:pathLst>
              <a:path w="379" h="370">
                <a:moveTo>
                  <a:pt x="72" y="20"/>
                </a:moveTo>
                <a:lnTo>
                  <a:pt x="72" y="20"/>
                </a:lnTo>
                <a:lnTo>
                  <a:pt x="86" y="50"/>
                </a:lnTo>
                <a:lnTo>
                  <a:pt x="98" y="80"/>
                </a:lnTo>
                <a:lnTo>
                  <a:pt x="110" y="114"/>
                </a:lnTo>
                <a:lnTo>
                  <a:pt x="122" y="154"/>
                </a:lnTo>
                <a:lnTo>
                  <a:pt x="48" y="178"/>
                </a:lnTo>
                <a:lnTo>
                  <a:pt x="48" y="178"/>
                </a:lnTo>
                <a:lnTo>
                  <a:pt x="38" y="138"/>
                </a:lnTo>
                <a:lnTo>
                  <a:pt x="28" y="102"/>
                </a:lnTo>
                <a:lnTo>
                  <a:pt x="14" y="70"/>
                </a:lnTo>
                <a:lnTo>
                  <a:pt x="0" y="40"/>
                </a:lnTo>
                <a:lnTo>
                  <a:pt x="72" y="20"/>
                </a:lnTo>
                <a:close/>
                <a:moveTo>
                  <a:pt x="379" y="30"/>
                </a:moveTo>
                <a:lnTo>
                  <a:pt x="379" y="30"/>
                </a:lnTo>
                <a:lnTo>
                  <a:pt x="375" y="44"/>
                </a:lnTo>
                <a:lnTo>
                  <a:pt x="369" y="70"/>
                </a:lnTo>
                <a:lnTo>
                  <a:pt x="369" y="70"/>
                </a:lnTo>
                <a:lnTo>
                  <a:pt x="364" y="98"/>
                </a:lnTo>
                <a:lnTo>
                  <a:pt x="356" y="124"/>
                </a:lnTo>
                <a:lnTo>
                  <a:pt x="348" y="148"/>
                </a:lnTo>
                <a:lnTo>
                  <a:pt x="338" y="170"/>
                </a:lnTo>
                <a:lnTo>
                  <a:pt x="328" y="192"/>
                </a:lnTo>
                <a:lnTo>
                  <a:pt x="318" y="214"/>
                </a:lnTo>
                <a:lnTo>
                  <a:pt x="306" y="234"/>
                </a:lnTo>
                <a:lnTo>
                  <a:pt x="292" y="252"/>
                </a:lnTo>
                <a:lnTo>
                  <a:pt x="292" y="252"/>
                </a:lnTo>
                <a:lnTo>
                  <a:pt x="278" y="270"/>
                </a:lnTo>
                <a:lnTo>
                  <a:pt x="262" y="286"/>
                </a:lnTo>
                <a:lnTo>
                  <a:pt x="244" y="302"/>
                </a:lnTo>
                <a:lnTo>
                  <a:pt x="226" y="316"/>
                </a:lnTo>
                <a:lnTo>
                  <a:pt x="206" y="330"/>
                </a:lnTo>
                <a:lnTo>
                  <a:pt x="184" y="344"/>
                </a:lnTo>
                <a:lnTo>
                  <a:pt x="162" y="358"/>
                </a:lnTo>
                <a:lnTo>
                  <a:pt x="136" y="370"/>
                </a:lnTo>
                <a:lnTo>
                  <a:pt x="136" y="370"/>
                </a:lnTo>
                <a:lnTo>
                  <a:pt x="124" y="350"/>
                </a:lnTo>
                <a:lnTo>
                  <a:pt x="112" y="334"/>
                </a:lnTo>
                <a:lnTo>
                  <a:pt x="100" y="320"/>
                </a:lnTo>
                <a:lnTo>
                  <a:pt x="82" y="302"/>
                </a:lnTo>
                <a:lnTo>
                  <a:pt x="82" y="302"/>
                </a:lnTo>
                <a:lnTo>
                  <a:pt x="118" y="288"/>
                </a:lnTo>
                <a:lnTo>
                  <a:pt x="150" y="270"/>
                </a:lnTo>
                <a:lnTo>
                  <a:pt x="180" y="252"/>
                </a:lnTo>
                <a:lnTo>
                  <a:pt x="206" y="228"/>
                </a:lnTo>
                <a:lnTo>
                  <a:pt x="206" y="228"/>
                </a:lnTo>
                <a:lnTo>
                  <a:pt x="222" y="212"/>
                </a:lnTo>
                <a:lnTo>
                  <a:pt x="238" y="194"/>
                </a:lnTo>
                <a:lnTo>
                  <a:pt x="250" y="176"/>
                </a:lnTo>
                <a:lnTo>
                  <a:pt x="262" y="156"/>
                </a:lnTo>
                <a:lnTo>
                  <a:pt x="270" y="134"/>
                </a:lnTo>
                <a:lnTo>
                  <a:pt x="280" y="112"/>
                </a:lnTo>
                <a:lnTo>
                  <a:pt x="286" y="86"/>
                </a:lnTo>
                <a:lnTo>
                  <a:pt x="292" y="60"/>
                </a:lnTo>
                <a:lnTo>
                  <a:pt x="292" y="60"/>
                </a:lnTo>
                <a:lnTo>
                  <a:pt x="296" y="34"/>
                </a:lnTo>
                <a:lnTo>
                  <a:pt x="298" y="10"/>
                </a:lnTo>
                <a:lnTo>
                  <a:pt x="379" y="30"/>
                </a:lnTo>
                <a:close/>
                <a:moveTo>
                  <a:pt x="186" y="0"/>
                </a:moveTo>
                <a:lnTo>
                  <a:pt x="186" y="0"/>
                </a:lnTo>
                <a:lnTo>
                  <a:pt x="200" y="28"/>
                </a:lnTo>
                <a:lnTo>
                  <a:pt x="214" y="58"/>
                </a:lnTo>
                <a:lnTo>
                  <a:pt x="226" y="92"/>
                </a:lnTo>
                <a:lnTo>
                  <a:pt x="238" y="130"/>
                </a:lnTo>
                <a:lnTo>
                  <a:pt x="164" y="152"/>
                </a:lnTo>
                <a:lnTo>
                  <a:pt x="164" y="152"/>
                </a:lnTo>
                <a:lnTo>
                  <a:pt x="154" y="116"/>
                </a:lnTo>
                <a:lnTo>
                  <a:pt x="144" y="84"/>
                </a:lnTo>
                <a:lnTo>
                  <a:pt x="130" y="52"/>
                </a:lnTo>
                <a:lnTo>
                  <a:pt x="116" y="20"/>
                </a:lnTo>
                <a:lnTo>
                  <a:pt x="186" y="0"/>
                </a:lnTo>
                <a:close/>
              </a:path>
            </a:pathLst>
          </a:custGeom>
          <a:solidFill>
            <a:srgbClr val="EA550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" name="Freeform 28"/>
          <p:cNvSpPr>
            <a:spLocks noEditPoints="1"/>
          </p:cNvSpPr>
          <p:nvPr userDrawn="1"/>
        </p:nvSpPr>
        <p:spPr bwMode="auto">
          <a:xfrm>
            <a:off x="8165135" y="1069162"/>
            <a:ext cx="673718" cy="655324"/>
          </a:xfrm>
          <a:custGeom>
            <a:avLst/>
            <a:gdLst/>
            <a:ahLst/>
            <a:cxnLst>
              <a:cxn ang="0">
                <a:pos x="290" y="302"/>
              </a:cxn>
              <a:cxn ang="0">
                <a:pos x="274" y="354"/>
              </a:cxn>
              <a:cxn ang="0">
                <a:pos x="224" y="410"/>
              </a:cxn>
              <a:cxn ang="0">
                <a:pos x="100" y="384"/>
              </a:cxn>
              <a:cxn ang="0">
                <a:pos x="42" y="382"/>
              </a:cxn>
              <a:cxn ang="0">
                <a:pos x="44" y="254"/>
              </a:cxn>
              <a:cxn ang="0">
                <a:pos x="14" y="242"/>
              </a:cxn>
              <a:cxn ang="0">
                <a:pos x="34" y="186"/>
              </a:cxn>
              <a:cxn ang="0">
                <a:pos x="50" y="154"/>
              </a:cxn>
              <a:cxn ang="0">
                <a:pos x="12" y="100"/>
              </a:cxn>
              <a:cxn ang="0">
                <a:pos x="30" y="92"/>
              </a:cxn>
              <a:cxn ang="0">
                <a:pos x="38" y="42"/>
              </a:cxn>
              <a:cxn ang="0">
                <a:pos x="116" y="10"/>
              </a:cxn>
              <a:cxn ang="0">
                <a:pos x="192" y="30"/>
              </a:cxn>
              <a:cxn ang="0">
                <a:pos x="194" y="82"/>
              </a:cxn>
              <a:cxn ang="0">
                <a:pos x="152" y="102"/>
              </a:cxn>
              <a:cxn ang="0">
                <a:pos x="214" y="156"/>
              </a:cxn>
              <a:cxn ang="0">
                <a:pos x="192" y="164"/>
              </a:cxn>
              <a:cxn ang="0">
                <a:pos x="186" y="178"/>
              </a:cxn>
              <a:cxn ang="0">
                <a:pos x="184" y="224"/>
              </a:cxn>
              <a:cxn ang="0">
                <a:pos x="182" y="238"/>
              </a:cxn>
              <a:cxn ang="0">
                <a:pos x="182" y="270"/>
              </a:cxn>
              <a:cxn ang="0">
                <a:pos x="182" y="286"/>
              </a:cxn>
              <a:cxn ang="0">
                <a:pos x="182" y="320"/>
              </a:cxn>
              <a:cxn ang="0">
                <a:pos x="180" y="334"/>
              </a:cxn>
              <a:cxn ang="0">
                <a:pos x="210" y="336"/>
              </a:cxn>
              <a:cxn ang="0">
                <a:pos x="236" y="286"/>
              </a:cxn>
              <a:cxn ang="0">
                <a:pos x="220" y="262"/>
              </a:cxn>
              <a:cxn ang="0">
                <a:pos x="222" y="54"/>
              </a:cxn>
              <a:cxn ang="0">
                <a:pos x="220" y="12"/>
              </a:cxn>
              <a:cxn ang="0">
                <a:pos x="382" y="12"/>
              </a:cxn>
              <a:cxn ang="0">
                <a:pos x="398" y="60"/>
              </a:cxn>
              <a:cxn ang="0">
                <a:pos x="400" y="264"/>
              </a:cxn>
              <a:cxn ang="0">
                <a:pos x="364" y="332"/>
              </a:cxn>
              <a:cxn ang="0">
                <a:pos x="370" y="336"/>
              </a:cxn>
              <a:cxn ang="0">
                <a:pos x="378" y="294"/>
              </a:cxn>
              <a:cxn ang="0">
                <a:pos x="400" y="292"/>
              </a:cxn>
              <a:cxn ang="0">
                <a:pos x="420" y="354"/>
              </a:cxn>
              <a:cxn ang="0">
                <a:pos x="406" y="390"/>
              </a:cxn>
              <a:cxn ang="0">
                <a:pos x="356" y="400"/>
              </a:cxn>
              <a:cxn ang="0">
                <a:pos x="316" y="392"/>
              </a:cxn>
              <a:cxn ang="0">
                <a:pos x="306" y="364"/>
              </a:cxn>
              <a:cxn ang="0">
                <a:pos x="92" y="102"/>
              </a:cxn>
              <a:cxn ang="0">
                <a:pos x="68" y="102"/>
              </a:cxn>
              <a:cxn ang="0">
                <a:pos x="100" y="224"/>
              </a:cxn>
              <a:cxn ang="0">
                <a:pos x="124" y="286"/>
              </a:cxn>
              <a:cxn ang="0">
                <a:pos x="56" y="330"/>
              </a:cxn>
              <a:cxn ang="0">
                <a:pos x="56" y="330"/>
              </a:cxn>
              <a:cxn ang="0">
                <a:pos x="134" y="178"/>
              </a:cxn>
              <a:cxn ang="0">
                <a:pos x="128" y="154"/>
              </a:cxn>
              <a:cxn ang="0">
                <a:pos x="282" y="66"/>
              </a:cxn>
              <a:cxn ang="0">
                <a:pos x="336" y="128"/>
              </a:cxn>
              <a:cxn ang="0">
                <a:pos x="336" y="210"/>
              </a:cxn>
            </a:cxnLst>
            <a:rect l="0" t="0" r="r" b="b"/>
            <a:pathLst>
              <a:path w="424" h="410">
                <a:moveTo>
                  <a:pt x="294" y="260"/>
                </a:moveTo>
                <a:lnTo>
                  <a:pt x="294" y="260"/>
                </a:lnTo>
                <a:lnTo>
                  <a:pt x="292" y="284"/>
                </a:lnTo>
                <a:lnTo>
                  <a:pt x="290" y="302"/>
                </a:lnTo>
                <a:lnTo>
                  <a:pt x="288" y="318"/>
                </a:lnTo>
                <a:lnTo>
                  <a:pt x="282" y="334"/>
                </a:lnTo>
                <a:lnTo>
                  <a:pt x="282" y="334"/>
                </a:lnTo>
                <a:lnTo>
                  <a:pt x="274" y="354"/>
                </a:lnTo>
                <a:lnTo>
                  <a:pt x="264" y="372"/>
                </a:lnTo>
                <a:lnTo>
                  <a:pt x="248" y="390"/>
                </a:lnTo>
                <a:lnTo>
                  <a:pt x="224" y="410"/>
                </a:lnTo>
                <a:lnTo>
                  <a:pt x="224" y="410"/>
                </a:lnTo>
                <a:lnTo>
                  <a:pt x="204" y="384"/>
                </a:lnTo>
                <a:lnTo>
                  <a:pt x="204" y="384"/>
                </a:lnTo>
                <a:lnTo>
                  <a:pt x="174" y="384"/>
                </a:lnTo>
                <a:lnTo>
                  <a:pt x="100" y="384"/>
                </a:lnTo>
                <a:lnTo>
                  <a:pt x="100" y="402"/>
                </a:lnTo>
                <a:lnTo>
                  <a:pt x="40" y="402"/>
                </a:lnTo>
                <a:lnTo>
                  <a:pt x="40" y="402"/>
                </a:lnTo>
                <a:lnTo>
                  <a:pt x="42" y="382"/>
                </a:lnTo>
                <a:lnTo>
                  <a:pt x="42" y="354"/>
                </a:lnTo>
                <a:lnTo>
                  <a:pt x="42" y="290"/>
                </a:lnTo>
                <a:lnTo>
                  <a:pt x="42" y="290"/>
                </a:lnTo>
                <a:lnTo>
                  <a:pt x="44" y="254"/>
                </a:lnTo>
                <a:lnTo>
                  <a:pt x="44" y="254"/>
                </a:lnTo>
                <a:lnTo>
                  <a:pt x="24" y="270"/>
                </a:lnTo>
                <a:lnTo>
                  <a:pt x="24" y="270"/>
                </a:lnTo>
                <a:lnTo>
                  <a:pt x="14" y="242"/>
                </a:lnTo>
                <a:lnTo>
                  <a:pt x="0" y="214"/>
                </a:lnTo>
                <a:lnTo>
                  <a:pt x="0" y="214"/>
                </a:lnTo>
                <a:lnTo>
                  <a:pt x="18" y="200"/>
                </a:lnTo>
                <a:lnTo>
                  <a:pt x="34" y="186"/>
                </a:lnTo>
                <a:lnTo>
                  <a:pt x="48" y="172"/>
                </a:lnTo>
                <a:lnTo>
                  <a:pt x="62" y="154"/>
                </a:lnTo>
                <a:lnTo>
                  <a:pt x="50" y="154"/>
                </a:lnTo>
                <a:lnTo>
                  <a:pt x="50" y="154"/>
                </a:lnTo>
                <a:lnTo>
                  <a:pt x="28" y="154"/>
                </a:lnTo>
                <a:lnTo>
                  <a:pt x="12" y="156"/>
                </a:lnTo>
                <a:lnTo>
                  <a:pt x="12" y="100"/>
                </a:lnTo>
                <a:lnTo>
                  <a:pt x="12" y="100"/>
                </a:lnTo>
                <a:lnTo>
                  <a:pt x="40" y="102"/>
                </a:lnTo>
                <a:lnTo>
                  <a:pt x="48" y="102"/>
                </a:lnTo>
                <a:lnTo>
                  <a:pt x="48" y="102"/>
                </a:lnTo>
                <a:lnTo>
                  <a:pt x="30" y="92"/>
                </a:lnTo>
                <a:lnTo>
                  <a:pt x="10" y="82"/>
                </a:lnTo>
                <a:lnTo>
                  <a:pt x="10" y="82"/>
                </a:lnTo>
                <a:lnTo>
                  <a:pt x="26" y="62"/>
                </a:lnTo>
                <a:lnTo>
                  <a:pt x="38" y="42"/>
                </a:lnTo>
                <a:lnTo>
                  <a:pt x="48" y="22"/>
                </a:lnTo>
                <a:lnTo>
                  <a:pt x="56" y="0"/>
                </a:lnTo>
                <a:lnTo>
                  <a:pt x="116" y="10"/>
                </a:lnTo>
                <a:lnTo>
                  <a:pt x="116" y="10"/>
                </a:lnTo>
                <a:lnTo>
                  <a:pt x="108" y="30"/>
                </a:lnTo>
                <a:lnTo>
                  <a:pt x="168" y="30"/>
                </a:lnTo>
                <a:lnTo>
                  <a:pt x="168" y="30"/>
                </a:lnTo>
                <a:lnTo>
                  <a:pt x="192" y="30"/>
                </a:lnTo>
                <a:lnTo>
                  <a:pt x="210" y="28"/>
                </a:lnTo>
                <a:lnTo>
                  <a:pt x="210" y="84"/>
                </a:lnTo>
                <a:lnTo>
                  <a:pt x="210" y="84"/>
                </a:lnTo>
                <a:lnTo>
                  <a:pt x="194" y="82"/>
                </a:lnTo>
                <a:lnTo>
                  <a:pt x="172" y="82"/>
                </a:lnTo>
                <a:lnTo>
                  <a:pt x="160" y="82"/>
                </a:lnTo>
                <a:lnTo>
                  <a:pt x="160" y="82"/>
                </a:lnTo>
                <a:lnTo>
                  <a:pt x="152" y="102"/>
                </a:lnTo>
                <a:lnTo>
                  <a:pt x="184" y="102"/>
                </a:lnTo>
                <a:lnTo>
                  <a:pt x="184" y="102"/>
                </a:lnTo>
                <a:lnTo>
                  <a:pt x="214" y="100"/>
                </a:lnTo>
                <a:lnTo>
                  <a:pt x="214" y="156"/>
                </a:lnTo>
                <a:lnTo>
                  <a:pt x="214" y="156"/>
                </a:lnTo>
                <a:lnTo>
                  <a:pt x="182" y="154"/>
                </a:lnTo>
                <a:lnTo>
                  <a:pt x="150" y="154"/>
                </a:lnTo>
                <a:lnTo>
                  <a:pt x="192" y="164"/>
                </a:lnTo>
                <a:lnTo>
                  <a:pt x="192" y="164"/>
                </a:lnTo>
                <a:lnTo>
                  <a:pt x="182" y="178"/>
                </a:lnTo>
                <a:lnTo>
                  <a:pt x="186" y="178"/>
                </a:lnTo>
                <a:lnTo>
                  <a:pt x="186" y="178"/>
                </a:lnTo>
                <a:lnTo>
                  <a:pt x="214" y="176"/>
                </a:lnTo>
                <a:lnTo>
                  <a:pt x="214" y="224"/>
                </a:lnTo>
                <a:lnTo>
                  <a:pt x="214" y="224"/>
                </a:lnTo>
                <a:lnTo>
                  <a:pt x="184" y="224"/>
                </a:lnTo>
                <a:lnTo>
                  <a:pt x="174" y="224"/>
                </a:lnTo>
                <a:lnTo>
                  <a:pt x="174" y="238"/>
                </a:lnTo>
                <a:lnTo>
                  <a:pt x="182" y="238"/>
                </a:lnTo>
                <a:lnTo>
                  <a:pt x="182" y="238"/>
                </a:lnTo>
                <a:lnTo>
                  <a:pt x="210" y="236"/>
                </a:lnTo>
                <a:lnTo>
                  <a:pt x="210" y="272"/>
                </a:lnTo>
                <a:lnTo>
                  <a:pt x="210" y="272"/>
                </a:lnTo>
                <a:lnTo>
                  <a:pt x="182" y="270"/>
                </a:lnTo>
                <a:lnTo>
                  <a:pt x="174" y="270"/>
                </a:lnTo>
                <a:lnTo>
                  <a:pt x="174" y="286"/>
                </a:lnTo>
                <a:lnTo>
                  <a:pt x="182" y="286"/>
                </a:lnTo>
                <a:lnTo>
                  <a:pt x="182" y="286"/>
                </a:lnTo>
                <a:lnTo>
                  <a:pt x="210" y="284"/>
                </a:lnTo>
                <a:lnTo>
                  <a:pt x="210" y="320"/>
                </a:lnTo>
                <a:lnTo>
                  <a:pt x="210" y="320"/>
                </a:lnTo>
                <a:lnTo>
                  <a:pt x="182" y="320"/>
                </a:lnTo>
                <a:lnTo>
                  <a:pt x="174" y="320"/>
                </a:lnTo>
                <a:lnTo>
                  <a:pt x="174" y="334"/>
                </a:lnTo>
                <a:lnTo>
                  <a:pt x="180" y="334"/>
                </a:lnTo>
                <a:lnTo>
                  <a:pt x="180" y="334"/>
                </a:lnTo>
                <a:lnTo>
                  <a:pt x="200" y="334"/>
                </a:lnTo>
                <a:lnTo>
                  <a:pt x="210" y="334"/>
                </a:lnTo>
                <a:lnTo>
                  <a:pt x="210" y="336"/>
                </a:lnTo>
                <a:lnTo>
                  <a:pt x="210" y="336"/>
                </a:lnTo>
                <a:lnTo>
                  <a:pt x="220" y="326"/>
                </a:lnTo>
                <a:lnTo>
                  <a:pt x="226" y="314"/>
                </a:lnTo>
                <a:lnTo>
                  <a:pt x="232" y="300"/>
                </a:lnTo>
                <a:lnTo>
                  <a:pt x="236" y="286"/>
                </a:lnTo>
                <a:lnTo>
                  <a:pt x="236" y="286"/>
                </a:lnTo>
                <a:lnTo>
                  <a:pt x="238" y="260"/>
                </a:lnTo>
                <a:lnTo>
                  <a:pt x="238" y="260"/>
                </a:lnTo>
                <a:lnTo>
                  <a:pt x="220" y="262"/>
                </a:lnTo>
                <a:lnTo>
                  <a:pt x="220" y="262"/>
                </a:lnTo>
                <a:lnTo>
                  <a:pt x="222" y="242"/>
                </a:lnTo>
                <a:lnTo>
                  <a:pt x="222" y="216"/>
                </a:lnTo>
                <a:lnTo>
                  <a:pt x="222" y="54"/>
                </a:lnTo>
                <a:lnTo>
                  <a:pt x="222" y="54"/>
                </a:lnTo>
                <a:lnTo>
                  <a:pt x="222" y="28"/>
                </a:lnTo>
                <a:lnTo>
                  <a:pt x="220" y="12"/>
                </a:lnTo>
                <a:lnTo>
                  <a:pt x="220" y="12"/>
                </a:lnTo>
                <a:lnTo>
                  <a:pt x="262" y="12"/>
                </a:lnTo>
                <a:lnTo>
                  <a:pt x="358" y="12"/>
                </a:lnTo>
                <a:lnTo>
                  <a:pt x="358" y="12"/>
                </a:lnTo>
                <a:lnTo>
                  <a:pt x="382" y="12"/>
                </a:lnTo>
                <a:lnTo>
                  <a:pt x="400" y="12"/>
                </a:lnTo>
                <a:lnTo>
                  <a:pt x="400" y="12"/>
                </a:lnTo>
                <a:lnTo>
                  <a:pt x="398" y="32"/>
                </a:lnTo>
                <a:lnTo>
                  <a:pt x="398" y="60"/>
                </a:lnTo>
                <a:lnTo>
                  <a:pt x="398" y="212"/>
                </a:lnTo>
                <a:lnTo>
                  <a:pt x="398" y="212"/>
                </a:lnTo>
                <a:lnTo>
                  <a:pt x="398" y="242"/>
                </a:lnTo>
                <a:lnTo>
                  <a:pt x="400" y="264"/>
                </a:lnTo>
                <a:lnTo>
                  <a:pt x="400" y="264"/>
                </a:lnTo>
                <a:lnTo>
                  <a:pt x="382" y="262"/>
                </a:lnTo>
                <a:lnTo>
                  <a:pt x="364" y="260"/>
                </a:lnTo>
                <a:lnTo>
                  <a:pt x="364" y="332"/>
                </a:lnTo>
                <a:lnTo>
                  <a:pt x="364" y="332"/>
                </a:lnTo>
                <a:lnTo>
                  <a:pt x="366" y="336"/>
                </a:lnTo>
                <a:lnTo>
                  <a:pt x="370" y="336"/>
                </a:lnTo>
                <a:lnTo>
                  <a:pt x="370" y="336"/>
                </a:lnTo>
                <a:lnTo>
                  <a:pt x="374" y="336"/>
                </a:lnTo>
                <a:lnTo>
                  <a:pt x="376" y="334"/>
                </a:lnTo>
                <a:lnTo>
                  <a:pt x="376" y="334"/>
                </a:lnTo>
                <a:lnTo>
                  <a:pt x="378" y="294"/>
                </a:lnTo>
                <a:lnTo>
                  <a:pt x="378" y="294"/>
                </a:lnTo>
                <a:lnTo>
                  <a:pt x="378" y="280"/>
                </a:lnTo>
                <a:lnTo>
                  <a:pt x="378" y="280"/>
                </a:lnTo>
                <a:lnTo>
                  <a:pt x="400" y="292"/>
                </a:lnTo>
                <a:lnTo>
                  <a:pt x="424" y="302"/>
                </a:lnTo>
                <a:lnTo>
                  <a:pt x="424" y="302"/>
                </a:lnTo>
                <a:lnTo>
                  <a:pt x="422" y="332"/>
                </a:lnTo>
                <a:lnTo>
                  <a:pt x="420" y="354"/>
                </a:lnTo>
                <a:lnTo>
                  <a:pt x="418" y="370"/>
                </a:lnTo>
                <a:lnTo>
                  <a:pt x="414" y="382"/>
                </a:lnTo>
                <a:lnTo>
                  <a:pt x="414" y="382"/>
                </a:lnTo>
                <a:lnTo>
                  <a:pt x="406" y="390"/>
                </a:lnTo>
                <a:lnTo>
                  <a:pt x="394" y="394"/>
                </a:lnTo>
                <a:lnTo>
                  <a:pt x="378" y="398"/>
                </a:lnTo>
                <a:lnTo>
                  <a:pt x="356" y="400"/>
                </a:lnTo>
                <a:lnTo>
                  <a:pt x="356" y="400"/>
                </a:lnTo>
                <a:lnTo>
                  <a:pt x="330" y="398"/>
                </a:lnTo>
                <a:lnTo>
                  <a:pt x="322" y="396"/>
                </a:lnTo>
                <a:lnTo>
                  <a:pt x="316" y="392"/>
                </a:lnTo>
                <a:lnTo>
                  <a:pt x="316" y="392"/>
                </a:lnTo>
                <a:lnTo>
                  <a:pt x="312" y="388"/>
                </a:lnTo>
                <a:lnTo>
                  <a:pt x="308" y="382"/>
                </a:lnTo>
                <a:lnTo>
                  <a:pt x="306" y="374"/>
                </a:lnTo>
                <a:lnTo>
                  <a:pt x="306" y="364"/>
                </a:lnTo>
                <a:lnTo>
                  <a:pt x="306" y="260"/>
                </a:lnTo>
                <a:lnTo>
                  <a:pt x="294" y="260"/>
                </a:lnTo>
                <a:close/>
                <a:moveTo>
                  <a:pt x="92" y="102"/>
                </a:moveTo>
                <a:lnTo>
                  <a:pt x="92" y="102"/>
                </a:lnTo>
                <a:lnTo>
                  <a:pt x="98" y="82"/>
                </a:lnTo>
                <a:lnTo>
                  <a:pt x="80" y="82"/>
                </a:lnTo>
                <a:lnTo>
                  <a:pt x="80" y="82"/>
                </a:lnTo>
                <a:lnTo>
                  <a:pt x="68" y="102"/>
                </a:lnTo>
                <a:lnTo>
                  <a:pt x="92" y="102"/>
                </a:lnTo>
                <a:close/>
                <a:moveTo>
                  <a:pt x="124" y="238"/>
                </a:moveTo>
                <a:lnTo>
                  <a:pt x="124" y="224"/>
                </a:lnTo>
                <a:lnTo>
                  <a:pt x="100" y="224"/>
                </a:lnTo>
                <a:lnTo>
                  <a:pt x="100" y="238"/>
                </a:lnTo>
                <a:lnTo>
                  <a:pt x="124" y="238"/>
                </a:lnTo>
                <a:close/>
                <a:moveTo>
                  <a:pt x="100" y="286"/>
                </a:moveTo>
                <a:lnTo>
                  <a:pt x="124" y="286"/>
                </a:lnTo>
                <a:lnTo>
                  <a:pt x="124" y="270"/>
                </a:lnTo>
                <a:lnTo>
                  <a:pt x="100" y="270"/>
                </a:lnTo>
                <a:lnTo>
                  <a:pt x="100" y="286"/>
                </a:lnTo>
                <a:close/>
                <a:moveTo>
                  <a:pt x="56" y="330"/>
                </a:moveTo>
                <a:lnTo>
                  <a:pt x="82" y="330"/>
                </a:lnTo>
                <a:lnTo>
                  <a:pt x="82" y="314"/>
                </a:lnTo>
                <a:lnTo>
                  <a:pt x="56" y="314"/>
                </a:lnTo>
                <a:lnTo>
                  <a:pt x="56" y="330"/>
                </a:lnTo>
                <a:close/>
                <a:moveTo>
                  <a:pt x="128" y="154"/>
                </a:moveTo>
                <a:lnTo>
                  <a:pt x="128" y="154"/>
                </a:lnTo>
                <a:lnTo>
                  <a:pt x="112" y="178"/>
                </a:lnTo>
                <a:lnTo>
                  <a:pt x="134" y="178"/>
                </a:lnTo>
                <a:lnTo>
                  <a:pt x="134" y="178"/>
                </a:lnTo>
                <a:lnTo>
                  <a:pt x="140" y="166"/>
                </a:lnTo>
                <a:lnTo>
                  <a:pt x="146" y="154"/>
                </a:lnTo>
                <a:lnTo>
                  <a:pt x="128" y="154"/>
                </a:lnTo>
                <a:close/>
                <a:moveTo>
                  <a:pt x="282" y="84"/>
                </a:moveTo>
                <a:lnTo>
                  <a:pt x="336" y="84"/>
                </a:lnTo>
                <a:lnTo>
                  <a:pt x="336" y="66"/>
                </a:lnTo>
                <a:lnTo>
                  <a:pt x="282" y="66"/>
                </a:lnTo>
                <a:lnTo>
                  <a:pt x="282" y="84"/>
                </a:lnTo>
                <a:close/>
                <a:moveTo>
                  <a:pt x="282" y="146"/>
                </a:moveTo>
                <a:lnTo>
                  <a:pt x="336" y="146"/>
                </a:lnTo>
                <a:lnTo>
                  <a:pt x="336" y="128"/>
                </a:lnTo>
                <a:lnTo>
                  <a:pt x="282" y="128"/>
                </a:lnTo>
                <a:lnTo>
                  <a:pt x="282" y="146"/>
                </a:lnTo>
                <a:close/>
                <a:moveTo>
                  <a:pt x="282" y="210"/>
                </a:moveTo>
                <a:lnTo>
                  <a:pt x="336" y="210"/>
                </a:lnTo>
                <a:lnTo>
                  <a:pt x="336" y="190"/>
                </a:lnTo>
                <a:lnTo>
                  <a:pt x="282" y="190"/>
                </a:lnTo>
                <a:lnTo>
                  <a:pt x="282" y="210"/>
                </a:lnTo>
                <a:close/>
              </a:path>
            </a:pathLst>
          </a:custGeom>
          <a:solidFill>
            <a:srgbClr val="EA550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" name="Freeform 29"/>
          <p:cNvSpPr>
            <a:spLocks noEditPoints="1"/>
          </p:cNvSpPr>
          <p:nvPr userDrawn="1"/>
        </p:nvSpPr>
        <p:spPr bwMode="auto">
          <a:xfrm>
            <a:off x="8864276" y="1069162"/>
            <a:ext cx="649884" cy="645734"/>
          </a:xfrm>
          <a:custGeom>
            <a:avLst/>
            <a:gdLst/>
            <a:ahLst/>
            <a:cxnLst>
              <a:cxn ang="0">
                <a:pos x="16" y="266"/>
              </a:cxn>
              <a:cxn ang="0">
                <a:pos x="16" y="232"/>
              </a:cxn>
              <a:cxn ang="0">
                <a:pos x="16" y="102"/>
              </a:cxn>
              <a:cxn ang="0">
                <a:pos x="28" y="88"/>
              </a:cxn>
              <a:cxn ang="0">
                <a:pos x="0" y="22"/>
              </a:cxn>
              <a:cxn ang="0">
                <a:pos x="72" y="38"/>
              </a:cxn>
              <a:cxn ang="0">
                <a:pos x="142" y="88"/>
              </a:cxn>
              <a:cxn ang="0">
                <a:pos x="102" y="84"/>
              </a:cxn>
              <a:cxn ang="0">
                <a:pos x="80" y="12"/>
              </a:cxn>
              <a:cxn ang="0">
                <a:pos x="150" y="30"/>
              </a:cxn>
              <a:cxn ang="0">
                <a:pos x="168" y="34"/>
              </a:cxn>
              <a:cxn ang="0">
                <a:pos x="239" y="22"/>
              </a:cxn>
              <a:cxn ang="0">
                <a:pos x="205" y="88"/>
              </a:cxn>
              <a:cxn ang="0">
                <a:pos x="227" y="100"/>
              </a:cxn>
              <a:cxn ang="0">
                <a:pos x="253" y="120"/>
              </a:cxn>
              <a:cxn ang="0">
                <a:pos x="247" y="2"/>
              </a:cxn>
              <a:cxn ang="0">
                <a:pos x="313" y="14"/>
              </a:cxn>
              <a:cxn ang="0">
                <a:pos x="355" y="10"/>
              </a:cxn>
              <a:cxn ang="0">
                <a:pos x="349" y="108"/>
              </a:cxn>
              <a:cxn ang="0">
                <a:pos x="313" y="40"/>
              </a:cxn>
              <a:cxn ang="0">
                <a:pos x="357" y="112"/>
              </a:cxn>
              <a:cxn ang="0">
                <a:pos x="397" y="106"/>
              </a:cxn>
              <a:cxn ang="0">
                <a:pos x="359" y="170"/>
              </a:cxn>
              <a:cxn ang="0">
                <a:pos x="319" y="210"/>
              </a:cxn>
              <a:cxn ang="0">
                <a:pos x="335" y="204"/>
              </a:cxn>
              <a:cxn ang="0">
                <a:pos x="399" y="206"/>
              </a:cxn>
              <a:cxn ang="0">
                <a:pos x="395" y="216"/>
              </a:cxn>
              <a:cxn ang="0">
                <a:pos x="367" y="268"/>
              </a:cxn>
              <a:cxn ang="0">
                <a:pos x="341" y="306"/>
              </a:cxn>
              <a:cxn ang="0">
                <a:pos x="355" y="326"/>
              </a:cxn>
              <a:cxn ang="0">
                <a:pos x="365" y="278"/>
              </a:cxn>
              <a:cxn ang="0">
                <a:pos x="409" y="310"/>
              </a:cxn>
              <a:cxn ang="0">
                <a:pos x="395" y="370"/>
              </a:cxn>
              <a:cxn ang="0">
                <a:pos x="377" y="394"/>
              </a:cxn>
              <a:cxn ang="0">
                <a:pos x="355" y="404"/>
              </a:cxn>
              <a:cxn ang="0">
                <a:pos x="335" y="396"/>
              </a:cxn>
              <a:cxn ang="0">
                <a:pos x="299" y="354"/>
              </a:cxn>
              <a:cxn ang="0">
                <a:pos x="241" y="404"/>
              </a:cxn>
              <a:cxn ang="0">
                <a:pos x="197" y="354"/>
              </a:cxn>
              <a:cxn ang="0">
                <a:pos x="219" y="344"/>
              </a:cxn>
              <a:cxn ang="0">
                <a:pos x="152" y="356"/>
              </a:cxn>
              <a:cxn ang="0">
                <a:pos x="154" y="404"/>
              </a:cxn>
              <a:cxn ang="0">
                <a:pos x="90" y="384"/>
              </a:cxn>
              <a:cxn ang="0">
                <a:pos x="52" y="342"/>
              </a:cxn>
              <a:cxn ang="0">
                <a:pos x="4" y="346"/>
              </a:cxn>
              <a:cxn ang="0">
                <a:pos x="26" y="284"/>
              </a:cxn>
              <a:cxn ang="0">
                <a:pos x="90" y="266"/>
              </a:cxn>
              <a:cxn ang="0">
                <a:pos x="72" y="156"/>
              </a:cxn>
              <a:cxn ang="0">
                <a:pos x="72" y="138"/>
              </a:cxn>
              <a:cxn ang="0">
                <a:pos x="96" y="218"/>
              </a:cxn>
              <a:cxn ang="0">
                <a:pos x="148" y="156"/>
              </a:cxn>
              <a:cxn ang="0">
                <a:pos x="148" y="138"/>
              </a:cxn>
              <a:cxn ang="0">
                <a:pos x="172" y="218"/>
              </a:cxn>
              <a:cxn ang="0">
                <a:pos x="148" y="218"/>
              </a:cxn>
              <a:cxn ang="0">
                <a:pos x="190" y="284"/>
              </a:cxn>
              <a:cxn ang="0">
                <a:pos x="235" y="332"/>
              </a:cxn>
              <a:cxn ang="0">
                <a:pos x="273" y="296"/>
              </a:cxn>
              <a:cxn ang="0">
                <a:pos x="263" y="244"/>
              </a:cxn>
              <a:cxn ang="0">
                <a:pos x="227" y="182"/>
              </a:cxn>
              <a:cxn ang="0">
                <a:pos x="227" y="252"/>
              </a:cxn>
              <a:cxn ang="0">
                <a:pos x="188" y="266"/>
              </a:cxn>
            </a:cxnLst>
            <a:rect l="0" t="0" r="r" b="b"/>
            <a:pathLst>
              <a:path w="409" h="404">
                <a:moveTo>
                  <a:pt x="54" y="266"/>
                </a:moveTo>
                <a:lnTo>
                  <a:pt x="54" y="266"/>
                </a:lnTo>
                <a:lnTo>
                  <a:pt x="16" y="266"/>
                </a:lnTo>
                <a:lnTo>
                  <a:pt x="16" y="266"/>
                </a:lnTo>
                <a:lnTo>
                  <a:pt x="16" y="252"/>
                </a:lnTo>
                <a:lnTo>
                  <a:pt x="16" y="232"/>
                </a:lnTo>
                <a:lnTo>
                  <a:pt x="16" y="122"/>
                </a:lnTo>
                <a:lnTo>
                  <a:pt x="16" y="122"/>
                </a:lnTo>
                <a:lnTo>
                  <a:pt x="16" y="102"/>
                </a:lnTo>
                <a:lnTo>
                  <a:pt x="16" y="86"/>
                </a:lnTo>
                <a:lnTo>
                  <a:pt x="16" y="86"/>
                </a:lnTo>
                <a:lnTo>
                  <a:pt x="28" y="88"/>
                </a:lnTo>
                <a:lnTo>
                  <a:pt x="28" y="88"/>
                </a:lnTo>
                <a:lnTo>
                  <a:pt x="16" y="54"/>
                </a:lnTo>
                <a:lnTo>
                  <a:pt x="0" y="22"/>
                </a:lnTo>
                <a:lnTo>
                  <a:pt x="56" y="6"/>
                </a:lnTo>
                <a:lnTo>
                  <a:pt x="56" y="6"/>
                </a:lnTo>
                <a:lnTo>
                  <a:pt x="72" y="38"/>
                </a:lnTo>
                <a:lnTo>
                  <a:pt x="86" y="74"/>
                </a:lnTo>
                <a:lnTo>
                  <a:pt x="42" y="88"/>
                </a:lnTo>
                <a:lnTo>
                  <a:pt x="142" y="88"/>
                </a:lnTo>
                <a:lnTo>
                  <a:pt x="142" y="88"/>
                </a:lnTo>
                <a:lnTo>
                  <a:pt x="150" y="74"/>
                </a:lnTo>
                <a:lnTo>
                  <a:pt x="102" y="84"/>
                </a:lnTo>
                <a:lnTo>
                  <a:pt x="102" y="84"/>
                </a:lnTo>
                <a:lnTo>
                  <a:pt x="92" y="48"/>
                </a:lnTo>
                <a:lnTo>
                  <a:pt x="80" y="12"/>
                </a:lnTo>
                <a:lnTo>
                  <a:pt x="138" y="0"/>
                </a:lnTo>
                <a:lnTo>
                  <a:pt x="138" y="0"/>
                </a:lnTo>
                <a:lnTo>
                  <a:pt x="150" y="30"/>
                </a:lnTo>
                <a:lnTo>
                  <a:pt x="158" y="60"/>
                </a:lnTo>
                <a:lnTo>
                  <a:pt x="158" y="60"/>
                </a:lnTo>
                <a:lnTo>
                  <a:pt x="168" y="34"/>
                </a:lnTo>
                <a:lnTo>
                  <a:pt x="180" y="0"/>
                </a:lnTo>
                <a:lnTo>
                  <a:pt x="239" y="22"/>
                </a:lnTo>
                <a:lnTo>
                  <a:pt x="239" y="22"/>
                </a:lnTo>
                <a:lnTo>
                  <a:pt x="223" y="58"/>
                </a:lnTo>
                <a:lnTo>
                  <a:pt x="205" y="88"/>
                </a:lnTo>
                <a:lnTo>
                  <a:pt x="205" y="88"/>
                </a:lnTo>
                <a:lnTo>
                  <a:pt x="229" y="86"/>
                </a:lnTo>
                <a:lnTo>
                  <a:pt x="229" y="86"/>
                </a:lnTo>
                <a:lnTo>
                  <a:pt x="227" y="100"/>
                </a:lnTo>
                <a:lnTo>
                  <a:pt x="227" y="122"/>
                </a:lnTo>
                <a:lnTo>
                  <a:pt x="253" y="120"/>
                </a:lnTo>
                <a:lnTo>
                  <a:pt x="253" y="120"/>
                </a:lnTo>
                <a:lnTo>
                  <a:pt x="249" y="38"/>
                </a:lnTo>
                <a:lnTo>
                  <a:pt x="249" y="38"/>
                </a:lnTo>
                <a:lnTo>
                  <a:pt x="247" y="2"/>
                </a:lnTo>
                <a:lnTo>
                  <a:pt x="315" y="2"/>
                </a:lnTo>
                <a:lnTo>
                  <a:pt x="315" y="2"/>
                </a:lnTo>
                <a:lnTo>
                  <a:pt x="313" y="14"/>
                </a:lnTo>
                <a:lnTo>
                  <a:pt x="313" y="30"/>
                </a:lnTo>
                <a:lnTo>
                  <a:pt x="355" y="10"/>
                </a:lnTo>
                <a:lnTo>
                  <a:pt x="355" y="10"/>
                </a:lnTo>
                <a:lnTo>
                  <a:pt x="379" y="44"/>
                </a:lnTo>
                <a:lnTo>
                  <a:pt x="399" y="82"/>
                </a:lnTo>
                <a:lnTo>
                  <a:pt x="349" y="108"/>
                </a:lnTo>
                <a:lnTo>
                  <a:pt x="349" y="108"/>
                </a:lnTo>
                <a:lnTo>
                  <a:pt x="331" y="70"/>
                </a:lnTo>
                <a:lnTo>
                  <a:pt x="313" y="40"/>
                </a:lnTo>
                <a:lnTo>
                  <a:pt x="313" y="40"/>
                </a:lnTo>
                <a:lnTo>
                  <a:pt x="313" y="116"/>
                </a:lnTo>
                <a:lnTo>
                  <a:pt x="357" y="112"/>
                </a:lnTo>
                <a:lnTo>
                  <a:pt x="357" y="112"/>
                </a:lnTo>
                <a:lnTo>
                  <a:pt x="379" y="110"/>
                </a:lnTo>
                <a:lnTo>
                  <a:pt x="397" y="106"/>
                </a:lnTo>
                <a:lnTo>
                  <a:pt x="399" y="168"/>
                </a:lnTo>
                <a:lnTo>
                  <a:pt x="399" y="168"/>
                </a:lnTo>
                <a:lnTo>
                  <a:pt x="359" y="170"/>
                </a:lnTo>
                <a:lnTo>
                  <a:pt x="317" y="174"/>
                </a:lnTo>
                <a:lnTo>
                  <a:pt x="317" y="174"/>
                </a:lnTo>
                <a:lnTo>
                  <a:pt x="319" y="210"/>
                </a:lnTo>
                <a:lnTo>
                  <a:pt x="323" y="234"/>
                </a:lnTo>
                <a:lnTo>
                  <a:pt x="323" y="234"/>
                </a:lnTo>
                <a:lnTo>
                  <a:pt x="335" y="204"/>
                </a:lnTo>
                <a:lnTo>
                  <a:pt x="341" y="190"/>
                </a:lnTo>
                <a:lnTo>
                  <a:pt x="345" y="176"/>
                </a:lnTo>
                <a:lnTo>
                  <a:pt x="399" y="206"/>
                </a:lnTo>
                <a:lnTo>
                  <a:pt x="399" y="206"/>
                </a:lnTo>
                <a:lnTo>
                  <a:pt x="395" y="216"/>
                </a:lnTo>
                <a:lnTo>
                  <a:pt x="395" y="216"/>
                </a:lnTo>
                <a:lnTo>
                  <a:pt x="391" y="224"/>
                </a:lnTo>
                <a:lnTo>
                  <a:pt x="391" y="224"/>
                </a:lnTo>
                <a:lnTo>
                  <a:pt x="367" y="268"/>
                </a:lnTo>
                <a:lnTo>
                  <a:pt x="355" y="288"/>
                </a:lnTo>
                <a:lnTo>
                  <a:pt x="341" y="306"/>
                </a:lnTo>
                <a:lnTo>
                  <a:pt x="341" y="306"/>
                </a:lnTo>
                <a:lnTo>
                  <a:pt x="349" y="320"/>
                </a:lnTo>
                <a:lnTo>
                  <a:pt x="355" y="326"/>
                </a:lnTo>
                <a:lnTo>
                  <a:pt x="355" y="326"/>
                </a:lnTo>
                <a:lnTo>
                  <a:pt x="357" y="324"/>
                </a:lnTo>
                <a:lnTo>
                  <a:pt x="359" y="314"/>
                </a:lnTo>
                <a:lnTo>
                  <a:pt x="365" y="278"/>
                </a:lnTo>
                <a:lnTo>
                  <a:pt x="365" y="278"/>
                </a:lnTo>
                <a:lnTo>
                  <a:pt x="387" y="296"/>
                </a:lnTo>
                <a:lnTo>
                  <a:pt x="409" y="310"/>
                </a:lnTo>
                <a:lnTo>
                  <a:pt x="409" y="310"/>
                </a:lnTo>
                <a:lnTo>
                  <a:pt x="403" y="344"/>
                </a:lnTo>
                <a:lnTo>
                  <a:pt x="395" y="370"/>
                </a:lnTo>
                <a:lnTo>
                  <a:pt x="395" y="370"/>
                </a:lnTo>
                <a:lnTo>
                  <a:pt x="387" y="384"/>
                </a:lnTo>
                <a:lnTo>
                  <a:pt x="377" y="394"/>
                </a:lnTo>
                <a:lnTo>
                  <a:pt x="367" y="400"/>
                </a:lnTo>
                <a:lnTo>
                  <a:pt x="355" y="404"/>
                </a:lnTo>
                <a:lnTo>
                  <a:pt x="355" y="404"/>
                </a:lnTo>
                <a:lnTo>
                  <a:pt x="349" y="402"/>
                </a:lnTo>
                <a:lnTo>
                  <a:pt x="341" y="400"/>
                </a:lnTo>
                <a:lnTo>
                  <a:pt x="335" y="396"/>
                </a:lnTo>
                <a:lnTo>
                  <a:pt x="327" y="392"/>
                </a:lnTo>
                <a:lnTo>
                  <a:pt x="313" y="376"/>
                </a:lnTo>
                <a:lnTo>
                  <a:pt x="299" y="354"/>
                </a:lnTo>
                <a:lnTo>
                  <a:pt x="299" y="354"/>
                </a:lnTo>
                <a:lnTo>
                  <a:pt x="271" y="380"/>
                </a:lnTo>
                <a:lnTo>
                  <a:pt x="241" y="404"/>
                </a:lnTo>
                <a:lnTo>
                  <a:pt x="241" y="404"/>
                </a:lnTo>
                <a:lnTo>
                  <a:pt x="221" y="378"/>
                </a:lnTo>
                <a:lnTo>
                  <a:pt x="197" y="354"/>
                </a:lnTo>
                <a:lnTo>
                  <a:pt x="197" y="354"/>
                </a:lnTo>
                <a:lnTo>
                  <a:pt x="219" y="344"/>
                </a:lnTo>
                <a:lnTo>
                  <a:pt x="219" y="344"/>
                </a:lnTo>
                <a:lnTo>
                  <a:pt x="191" y="342"/>
                </a:lnTo>
                <a:lnTo>
                  <a:pt x="152" y="342"/>
                </a:lnTo>
                <a:lnTo>
                  <a:pt x="152" y="356"/>
                </a:lnTo>
                <a:lnTo>
                  <a:pt x="152" y="356"/>
                </a:lnTo>
                <a:lnTo>
                  <a:pt x="152" y="384"/>
                </a:lnTo>
                <a:lnTo>
                  <a:pt x="154" y="404"/>
                </a:lnTo>
                <a:lnTo>
                  <a:pt x="88" y="404"/>
                </a:lnTo>
                <a:lnTo>
                  <a:pt x="88" y="404"/>
                </a:lnTo>
                <a:lnTo>
                  <a:pt x="90" y="384"/>
                </a:lnTo>
                <a:lnTo>
                  <a:pt x="90" y="356"/>
                </a:lnTo>
                <a:lnTo>
                  <a:pt x="90" y="342"/>
                </a:lnTo>
                <a:lnTo>
                  <a:pt x="52" y="342"/>
                </a:lnTo>
                <a:lnTo>
                  <a:pt x="52" y="342"/>
                </a:lnTo>
                <a:lnTo>
                  <a:pt x="24" y="344"/>
                </a:lnTo>
                <a:lnTo>
                  <a:pt x="4" y="346"/>
                </a:lnTo>
                <a:lnTo>
                  <a:pt x="4" y="282"/>
                </a:lnTo>
                <a:lnTo>
                  <a:pt x="4" y="282"/>
                </a:lnTo>
                <a:lnTo>
                  <a:pt x="26" y="284"/>
                </a:lnTo>
                <a:lnTo>
                  <a:pt x="52" y="284"/>
                </a:lnTo>
                <a:lnTo>
                  <a:pt x="90" y="284"/>
                </a:lnTo>
                <a:lnTo>
                  <a:pt x="90" y="266"/>
                </a:lnTo>
                <a:lnTo>
                  <a:pt x="54" y="266"/>
                </a:lnTo>
                <a:close/>
                <a:moveTo>
                  <a:pt x="72" y="138"/>
                </a:moveTo>
                <a:lnTo>
                  <a:pt x="72" y="156"/>
                </a:lnTo>
                <a:lnTo>
                  <a:pt x="96" y="156"/>
                </a:lnTo>
                <a:lnTo>
                  <a:pt x="96" y="138"/>
                </a:lnTo>
                <a:lnTo>
                  <a:pt x="72" y="138"/>
                </a:lnTo>
                <a:close/>
                <a:moveTo>
                  <a:pt x="72" y="198"/>
                </a:moveTo>
                <a:lnTo>
                  <a:pt x="72" y="218"/>
                </a:lnTo>
                <a:lnTo>
                  <a:pt x="96" y="218"/>
                </a:lnTo>
                <a:lnTo>
                  <a:pt x="96" y="198"/>
                </a:lnTo>
                <a:lnTo>
                  <a:pt x="72" y="198"/>
                </a:lnTo>
                <a:close/>
                <a:moveTo>
                  <a:pt x="148" y="156"/>
                </a:moveTo>
                <a:lnTo>
                  <a:pt x="172" y="156"/>
                </a:lnTo>
                <a:lnTo>
                  <a:pt x="172" y="138"/>
                </a:lnTo>
                <a:lnTo>
                  <a:pt x="148" y="138"/>
                </a:lnTo>
                <a:lnTo>
                  <a:pt x="148" y="156"/>
                </a:lnTo>
                <a:close/>
                <a:moveTo>
                  <a:pt x="148" y="218"/>
                </a:moveTo>
                <a:lnTo>
                  <a:pt x="172" y="218"/>
                </a:lnTo>
                <a:lnTo>
                  <a:pt x="172" y="198"/>
                </a:lnTo>
                <a:lnTo>
                  <a:pt x="148" y="198"/>
                </a:lnTo>
                <a:lnTo>
                  <a:pt x="148" y="218"/>
                </a:lnTo>
                <a:close/>
                <a:moveTo>
                  <a:pt x="152" y="284"/>
                </a:moveTo>
                <a:lnTo>
                  <a:pt x="190" y="284"/>
                </a:lnTo>
                <a:lnTo>
                  <a:pt x="190" y="284"/>
                </a:lnTo>
                <a:lnTo>
                  <a:pt x="215" y="284"/>
                </a:lnTo>
                <a:lnTo>
                  <a:pt x="235" y="284"/>
                </a:lnTo>
                <a:lnTo>
                  <a:pt x="235" y="332"/>
                </a:lnTo>
                <a:lnTo>
                  <a:pt x="235" y="332"/>
                </a:lnTo>
                <a:lnTo>
                  <a:pt x="255" y="314"/>
                </a:lnTo>
                <a:lnTo>
                  <a:pt x="273" y="296"/>
                </a:lnTo>
                <a:lnTo>
                  <a:pt x="273" y="296"/>
                </a:lnTo>
                <a:lnTo>
                  <a:pt x="269" y="270"/>
                </a:lnTo>
                <a:lnTo>
                  <a:pt x="263" y="244"/>
                </a:lnTo>
                <a:lnTo>
                  <a:pt x="259" y="214"/>
                </a:lnTo>
                <a:lnTo>
                  <a:pt x="255" y="178"/>
                </a:lnTo>
                <a:lnTo>
                  <a:pt x="227" y="182"/>
                </a:lnTo>
                <a:lnTo>
                  <a:pt x="227" y="230"/>
                </a:lnTo>
                <a:lnTo>
                  <a:pt x="227" y="230"/>
                </a:lnTo>
                <a:lnTo>
                  <a:pt x="227" y="252"/>
                </a:lnTo>
                <a:lnTo>
                  <a:pt x="229" y="266"/>
                </a:lnTo>
                <a:lnTo>
                  <a:pt x="229" y="266"/>
                </a:lnTo>
                <a:lnTo>
                  <a:pt x="188" y="266"/>
                </a:lnTo>
                <a:lnTo>
                  <a:pt x="152" y="266"/>
                </a:lnTo>
                <a:lnTo>
                  <a:pt x="152" y="284"/>
                </a:lnTo>
                <a:close/>
              </a:path>
            </a:pathLst>
          </a:custGeom>
          <a:solidFill>
            <a:srgbClr val="EA550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" name="Freeform 30"/>
          <p:cNvSpPr>
            <a:spLocks noEditPoints="1"/>
          </p:cNvSpPr>
          <p:nvPr userDrawn="1"/>
        </p:nvSpPr>
        <p:spPr bwMode="auto">
          <a:xfrm>
            <a:off x="9679412" y="1104326"/>
            <a:ext cx="158896" cy="572210"/>
          </a:xfrm>
          <a:custGeom>
            <a:avLst/>
            <a:gdLst/>
            <a:ahLst/>
            <a:cxnLst>
              <a:cxn ang="0">
                <a:pos x="14" y="248"/>
              </a:cxn>
              <a:cxn ang="0">
                <a:pos x="14" y="248"/>
              </a:cxn>
              <a:cxn ang="0">
                <a:pos x="16" y="228"/>
              </a:cxn>
              <a:cxn ang="0">
                <a:pos x="16" y="228"/>
              </a:cxn>
              <a:cxn ang="0">
                <a:pos x="14" y="194"/>
              </a:cxn>
              <a:cxn ang="0">
                <a:pos x="4" y="58"/>
              </a:cxn>
              <a:cxn ang="0">
                <a:pos x="4" y="58"/>
              </a:cxn>
              <a:cxn ang="0">
                <a:pos x="0" y="0"/>
              </a:cxn>
              <a:cxn ang="0">
                <a:pos x="100" y="0"/>
              </a:cxn>
              <a:cxn ang="0">
                <a:pos x="100" y="0"/>
              </a:cxn>
              <a:cxn ang="0">
                <a:pos x="94" y="58"/>
              </a:cxn>
              <a:cxn ang="0">
                <a:pos x="86" y="194"/>
              </a:cxn>
              <a:cxn ang="0">
                <a:pos x="86" y="194"/>
              </a:cxn>
              <a:cxn ang="0">
                <a:pos x="84" y="228"/>
              </a:cxn>
              <a:cxn ang="0">
                <a:pos x="84" y="228"/>
              </a:cxn>
              <a:cxn ang="0">
                <a:pos x="86" y="248"/>
              </a:cxn>
              <a:cxn ang="0">
                <a:pos x="14" y="248"/>
              </a:cxn>
              <a:cxn ang="0">
                <a:pos x="6" y="358"/>
              </a:cxn>
              <a:cxn ang="0">
                <a:pos x="6" y="276"/>
              </a:cxn>
              <a:cxn ang="0">
                <a:pos x="92" y="276"/>
              </a:cxn>
              <a:cxn ang="0">
                <a:pos x="92" y="358"/>
              </a:cxn>
              <a:cxn ang="0">
                <a:pos x="6" y="358"/>
              </a:cxn>
            </a:cxnLst>
            <a:rect l="0" t="0" r="r" b="b"/>
            <a:pathLst>
              <a:path w="100" h="358">
                <a:moveTo>
                  <a:pt x="14" y="248"/>
                </a:moveTo>
                <a:lnTo>
                  <a:pt x="14" y="248"/>
                </a:lnTo>
                <a:lnTo>
                  <a:pt x="16" y="228"/>
                </a:lnTo>
                <a:lnTo>
                  <a:pt x="16" y="228"/>
                </a:lnTo>
                <a:lnTo>
                  <a:pt x="14" y="194"/>
                </a:lnTo>
                <a:lnTo>
                  <a:pt x="4" y="58"/>
                </a:lnTo>
                <a:lnTo>
                  <a:pt x="4" y="58"/>
                </a:lnTo>
                <a:lnTo>
                  <a:pt x="0" y="0"/>
                </a:lnTo>
                <a:lnTo>
                  <a:pt x="100" y="0"/>
                </a:lnTo>
                <a:lnTo>
                  <a:pt x="100" y="0"/>
                </a:lnTo>
                <a:lnTo>
                  <a:pt x="94" y="58"/>
                </a:lnTo>
                <a:lnTo>
                  <a:pt x="86" y="194"/>
                </a:lnTo>
                <a:lnTo>
                  <a:pt x="86" y="194"/>
                </a:lnTo>
                <a:lnTo>
                  <a:pt x="84" y="228"/>
                </a:lnTo>
                <a:lnTo>
                  <a:pt x="84" y="228"/>
                </a:lnTo>
                <a:lnTo>
                  <a:pt x="86" y="248"/>
                </a:lnTo>
                <a:lnTo>
                  <a:pt x="14" y="248"/>
                </a:lnTo>
                <a:close/>
                <a:moveTo>
                  <a:pt x="6" y="358"/>
                </a:moveTo>
                <a:lnTo>
                  <a:pt x="6" y="276"/>
                </a:lnTo>
                <a:lnTo>
                  <a:pt x="92" y="276"/>
                </a:lnTo>
                <a:lnTo>
                  <a:pt x="92" y="358"/>
                </a:lnTo>
                <a:lnTo>
                  <a:pt x="6" y="358"/>
                </a:lnTo>
                <a:close/>
              </a:path>
            </a:pathLst>
          </a:custGeom>
          <a:solidFill>
            <a:srgbClr val="EA550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" name="Freeform 31"/>
          <p:cNvSpPr>
            <a:spLocks noEditPoints="1"/>
          </p:cNvSpPr>
          <p:nvPr userDrawn="1"/>
        </p:nvSpPr>
        <p:spPr bwMode="auto">
          <a:xfrm>
            <a:off x="2832591" y="1887518"/>
            <a:ext cx="824670" cy="819955"/>
          </a:xfrm>
          <a:custGeom>
            <a:avLst/>
            <a:gdLst/>
            <a:ahLst/>
            <a:cxnLst>
              <a:cxn ang="0">
                <a:pos x="235" y="335"/>
              </a:cxn>
              <a:cxn ang="0">
                <a:pos x="209" y="321"/>
              </a:cxn>
              <a:cxn ang="0">
                <a:pos x="175" y="445"/>
              </a:cxn>
              <a:cxn ang="0">
                <a:pos x="93" y="513"/>
              </a:cxn>
              <a:cxn ang="0">
                <a:pos x="95" y="445"/>
              </a:cxn>
              <a:cxn ang="0">
                <a:pos x="65" y="371"/>
              </a:cxn>
              <a:cxn ang="0">
                <a:pos x="22" y="385"/>
              </a:cxn>
              <a:cxn ang="0">
                <a:pos x="42" y="293"/>
              </a:cxn>
              <a:cxn ang="0">
                <a:pos x="75" y="177"/>
              </a:cxn>
              <a:cxn ang="0">
                <a:pos x="59" y="257"/>
              </a:cxn>
              <a:cxn ang="0">
                <a:pos x="0" y="225"/>
              </a:cxn>
              <a:cxn ang="0">
                <a:pos x="16" y="153"/>
              </a:cxn>
              <a:cxn ang="0">
                <a:pos x="22" y="70"/>
              </a:cxn>
              <a:cxn ang="0">
                <a:pos x="83" y="52"/>
              </a:cxn>
              <a:cxn ang="0">
                <a:pos x="81" y="101"/>
              </a:cxn>
              <a:cxn ang="0">
                <a:pos x="95" y="44"/>
              </a:cxn>
              <a:cxn ang="0">
                <a:pos x="179" y="0"/>
              </a:cxn>
              <a:cxn ang="0">
                <a:pos x="175" y="44"/>
              </a:cxn>
              <a:cxn ang="0">
                <a:pos x="197" y="101"/>
              </a:cxn>
              <a:cxn ang="0">
                <a:pos x="215" y="155"/>
              </a:cxn>
              <a:cxn ang="0">
                <a:pos x="315" y="125"/>
              </a:cxn>
              <a:cxn ang="0">
                <a:pos x="251" y="125"/>
              </a:cxn>
              <a:cxn ang="0">
                <a:pos x="223" y="46"/>
              </a:cxn>
              <a:cxn ang="0">
                <a:pos x="315" y="50"/>
              </a:cxn>
              <a:cxn ang="0">
                <a:pos x="315" y="18"/>
              </a:cxn>
              <a:cxn ang="0">
                <a:pos x="399" y="0"/>
              </a:cxn>
              <a:cxn ang="0">
                <a:pos x="397" y="50"/>
              </a:cxn>
              <a:cxn ang="0">
                <a:pos x="475" y="48"/>
              </a:cxn>
              <a:cxn ang="0">
                <a:pos x="503" y="127"/>
              </a:cxn>
              <a:cxn ang="0">
                <a:pos x="397" y="125"/>
              </a:cxn>
              <a:cxn ang="0">
                <a:pos x="451" y="157"/>
              </a:cxn>
              <a:cxn ang="0">
                <a:pos x="519" y="233"/>
              </a:cxn>
              <a:cxn ang="0">
                <a:pos x="465" y="231"/>
              </a:cxn>
              <a:cxn ang="0">
                <a:pos x="497" y="259"/>
              </a:cxn>
              <a:cxn ang="0">
                <a:pos x="515" y="339"/>
              </a:cxn>
              <a:cxn ang="0">
                <a:pos x="465" y="445"/>
              </a:cxn>
              <a:cxn ang="0">
                <a:pos x="459" y="475"/>
              </a:cxn>
              <a:cxn ang="0">
                <a:pos x="431" y="501"/>
              </a:cxn>
              <a:cxn ang="0">
                <a:pos x="367" y="509"/>
              </a:cxn>
              <a:cxn ang="0">
                <a:pos x="323" y="507"/>
              </a:cxn>
              <a:cxn ang="0">
                <a:pos x="313" y="451"/>
              </a:cxn>
              <a:cxn ang="0">
                <a:pos x="283" y="455"/>
              </a:cxn>
              <a:cxn ang="0">
                <a:pos x="237" y="387"/>
              </a:cxn>
              <a:cxn ang="0">
                <a:pos x="263" y="335"/>
              </a:cxn>
              <a:cxn ang="0">
                <a:pos x="215" y="243"/>
              </a:cxn>
              <a:cxn ang="0">
                <a:pos x="239" y="259"/>
              </a:cxn>
              <a:cxn ang="0">
                <a:pos x="385" y="231"/>
              </a:cxn>
              <a:cxn ang="0">
                <a:pos x="233" y="231"/>
              </a:cxn>
              <a:cxn ang="0">
                <a:pos x="205" y="179"/>
              </a:cxn>
              <a:cxn ang="0">
                <a:pos x="295" y="335"/>
              </a:cxn>
              <a:cxn ang="0">
                <a:pos x="325" y="367"/>
              </a:cxn>
              <a:cxn ang="0">
                <a:pos x="315" y="429"/>
              </a:cxn>
              <a:cxn ang="0">
                <a:pos x="363" y="433"/>
              </a:cxn>
              <a:cxn ang="0">
                <a:pos x="381" y="431"/>
              </a:cxn>
              <a:cxn ang="0">
                <a:pos x="385" y="335"/>
              </a:cxn>
            </a:cxnLst>
            <a:rect l="0" t="0" r="r" b="b"/>
            <a:pathLst>
              <a:path w="519" h="513">
                <a:moveTo>
                  <a:pt x="263" y="335"/>
                </a:moveTo>
                <a:lnTo>
                  <a:pt x="263" y="335"/>
                </a:lnTo>
                <a:lnTo>
                  <a:pt x="235" y="335"/>
                </a:lnTo>
                <a:lnTo>
                  <a:pt x="209" y="339"/>
                </a:lnTo>
                <a:lnTo>
                  <a:pt x="209" y="321"/>
                </a:lnTo>
                <a:lnTo>
                  <a:pt x="209" y="321"/>
                </a:lnTo>
                <a:lnTo>
                  <a:pt x="175" y="333"/>
                </a:lnTo>
                <a:lnTo>
                  <a:pt x="175" y="445"/>
                </a:lnTo>
                <a:lnTo>
                  <a:pt x="175" y="445"/>
                </a:lnTo>
                <a:lnTo>
                  <a:pt x="177" y="481"/>
                </a:lnTo>
                <a:lnTo>
                  <a:pt x="179" y="513"/>
                </a:lnTo>
                <a:lnTo>
                  <a:pt x="93" y="513"/>
                </a:lnTo>
                <a:lnTo>
                  <a:pt x="93" y="513"/>
                </a:lnTo>
                <a:lnTo>
                  <a:pt x="95" y="483"/>
                </a:lnTo>
                <a:lnTo>
                  <a:pt x="95" y="445"/>
                </a:lnTo>
                <a:lnTo>
                  <a:pt x="95" y="361"/>
                </a:lnTo>
                <a:lnTo>
                  <a:pt x="95" y="361"/>
                </a:lnTo>
                <a:lnTo>
                  <a:pt x="65" y="371"/>
                </a:lnTo>
                <a:lnTo>
                  <a:pt x="65" y="371"/>
                </a:lnTo>
                <a:lnTo>
                  <a:pt x="38" y="379"/>
                </a:lnTo>
                <a:lnTo>
                  <a:pt x="22" y="385"/>
                </a:lnTo>
                <a:lnTo>
                  <a:pt x="8" y="299"/>
                </a:lnTo>
                <a:lnTo>
                  <a:pt x="8" y="299"/>
                </a:lnTo>
                <a:lnTo>
                  <a:pt x="42" y="293"/>
                </a:lnTo>
                <a:lnTo>
                  <a:pt x="95" y="281"/>
                </a:lnTo>
                <a:lnTo>
                  <a:pt x="95" y="177"/>
                </a:lnTo>
                <a:lnTo>
                  <a:pt x="75" y="177"/>
                </a:lnTo>
                <a:lnTo>
                  <a:pt x="75" y="177"/>
                </a:lnTo>
                <a:lnTo>
                  <a:pt x="69" y="217"/>
                </a:lnTo>
                <a:lnTo>
                  <a:pt x="59" y="257"/>
                </a:lnTo>
                <a:lnTo>
                  <a:pt x="59" y="257"/>
                </a:lnTo>
                <a:lnTo>
                  <a:pt x="28" y="237"/>
                </a:lnTo>
                <a:lnTo>
                  <a:pt x="0" y="225"/>
                </a:lnTo>
                <a:lnTo>
                  <a:pt x="0" y="225"/>
                </a:lnTo>
                <a:lnTo>
                  <a:pt x="10" y="191"/>
                </a:lnTo>
                <a:lnTo>
                  <a:pt x="16" y="153"/>
                </a:lnTo>
                <a:lnTo>
                  <a:pt x="20" y="111"/>
                </a:lnTo>
                <a:lnTo>
                  <a:pt x="22" y="70"/>
                </a:lnTo>
                <a:lnTo>
                  <a:pt x="22" y="70"/>
                </a:lnTo>
                <a:lnTo>
                  <a:pt x="20" y="46"/>
                </a:lnTo>
                <a:lnTo>
                  <a:pt x="83" y="52"/>
                </a:lnTo>
                <a:lnTo>
                  <a:pt x="83" y="52"/>
                </a:lnTo>
                <a:lnTo>
                  <a:pt x="81" y="89"/>
                </a:lnTo>
                <a:lnTo>
                  <a:pt x="81" y="89"/>
                </a:lnTo>
                <a:lnTo>
                  <a:pt x="81" y="101"/>
                </a:lnTo>
                <a:lnTo>
                  <a:pt x="95" y="101"/>
                </a:lnTo>
                <a:lnTo>
                  <a:pt x="95" y="44"/>
                </a:lnTo>
                <a:lnTo>
                  <a:pt x="95" y="44"/>
                </a:lnTo>
                <a:lnTo>
                  <a:pt x="95" y="22"/>
                </a:lnTo>
                <a:lnTo>
                  <a:pt x="93" y="0"/>
                </a:lnTo>
                <a:lnTo>
                  <a:pt x="179" y="0"/>
                </a:lnTo>
                <a:lnTo>
                  <a:pt x="179" y="0"/>
                </a:lnTo>
                <a:lnTo>
                  <a:pt x="177" y="20"/>
                </a:lnTo>
                <a:lnTo>
                  <a:pt x="175" y="44"/>
                </a:lnTo>
                <a:lnTo>
                  <a:pt x="175" y="101"/>
                </a:lnTo>
                <a:lnTo>
                  <a:pt x="175" y="101"/>
                </a:lnTo>
                <a:lnTo>
                  <a:pt x="197" y="101"/>
                </a:lnTo>
                <a:lnTo>
                  <a:pt x="215" y="99"/>
                </a:lnTo>
                <a:lnTo>
                  <a:pt x="215" y="155"/>
                </a:lnTo>
                <a:lnTo>
                  <a:pt x="215" y="155"/>
                </a:lnTo>
                <a:lnTo>
                  <a:pt x="273" y="157"/>
                </a:lnTo>
                <a:lnTo>
                  <a:pt x="315" y="157"/>
                </a:lnTo>
                <a:lnTo>
                  <a:pt x="315" y="125"/>
                </a:lnTo>
                <a:lnTo>
                  <a:pt x="285" y="125"/>
                </a:lnTo>
                <a:lnTo>
                  <a:pt x="285" y="125"/>
                </a:lnTo>
                <a:lnTo>
                  <a:pt x="251" y="125"/>
                </a:lnTo>
                <a:lnTo>
                  <a:pt x="223" y="127"/>
                </a:lnTo>
                <a:lnTo>
                  <a:pt x="223" y="46"/>
                </a:lnTo>
                <a:lnTo>
                  <a:pt x="223" y="46"/>
                </a:lnTo>
                <a:lnTo>
                  <a:pt x="251" y="48"/>
                </a:lnTo>
                <a:lnTo>
                  <a:pt x="285" y="50"/>
                </a:lnTo>
                <a:lnTo>
                  <a:pt x="315" y="50"/>
                </a:lnTo>
                <a:lnTo>
                  <a:pt x="315" y="38"/>
                </a:lnTo>
                <a:lnTo>
                  <a:pt x="315" y="38"/>
                </a:lnTo>
                <a:lnTo>
                  <a:pt x="315" y="18"/>
                </a:lnTo>
                <a:lnTo>
                  <a:pt x="313" y="0"/>
                </a:lnTo>
                <a:lnTo>
                  <a:pt x="399" y="0"/>
                </a:lnTo>
                <a:lnTo>
                  <a:pt x="399" y="0"/>
                </a:lnTo>
                <a:lnTo>
                  <a:pt x="397" y="18"/>
                </a:lnTo>
                <a:lnTo>
                  <a:pt x="397" y="38"/>
                </a:lnTo>
                <a:lnTo>
                  <a:pt x="397" y="50"/>
                </a:lnTo>
                <a:lnTo>
                  <a:pt x="441" y="50"/>
                </a:lnTo>
                <a:lnTo>
                  <a:pt x="441" y="50"/>
                </a:lnTo>
                <a:lnTo>
                  <a:pt x="475" y="48"/>
                </a:lnTo>
                <a:lnTo>
                  <a:pt x="503" y="46"/>
                </a:lnTo>
                <a:lnTo>
                  <a:pt x="503" y="127"/>
                </a:lnTo>
                <a:lnTo>
                  <a:pt x="503" y="127"/>
                </a:lnTo>
                <a:lnTo>
                  <a:pt x="475" y="125"/>
                </a:lnTo>
                <a:lnTo>
                  <a:pt x="441" y="125"/>
                </a:lnTo>
                <a:lnTo>
                  <a:pt x="397" y="125"/>
                </a:lnTo>
                <a:lnTo>
                  <a:pt x="397" y="157"/>
                </a:lnTo>
                <a:lnTo>
                  <a:pt x="451" y="157"/>
                </a:lnTo>
                <a:lnTo>
                  <a:pt x="451" y="157"/>
                </a:lnTo>
                <a:lnTo>
                  <a:pt x="491" y="157"/>
                </a:lnTo>
                <a:lnTo>
                  <a:pt x="519" y="155"/>
                </a:lnTo>
                <a:lnTo>
                  <a:pt x="519" y="233"/>
                </a:lnTo>
                <a:lnTo>
                  <a:pt x="519" y="233"/>
                </a:lnTo>
                <a:lnTo>
                  <a:pt x="493" y="231"/>
                </a:lnTo>
                <a:lnTo>
                  <a:pt x="465" y="231"/>
                </a:lnTo>
                <a:lnTo>
                  <a:pt x="465" y="259"/>
                </a:lnTo>
                <a:lnTo>
                  <a:pt x="465" y="259"/>
                </a:lnTo>
                <a:lnTo>
                  <a:pt x="497" y="259"/>
                </a:lnTo>
                <a:lnTo>
                  <a:pt x="515" y="257"/>
                </a:lnTo>
                <a:lnTo>
                  <a:pt x="515" y="339"/>
                </a:lnTo>
                <a:lnTo>
                  <a:pt x="515" y="339"/>
                </a:lnTo>
                <a:lnTo>
                  <a:pt x="491" y="335"/>
                </a:lnTo>
                <a:lnTo>
                  <a:pt x="465" y="335"/>
                </a:lnTo>
                <a:lnTo>
                  <a:pt x="465" y="445"/>
                </a:lnTo>
                <a:lnTo>
                  <a:pt x="465" y="445"/>
                </a:lnTo>
                <a:lnTo>
                  <a:pt x="463" y="463"/>
                </a:lnTo>
                <a:lnTo>
                  <a:pt x="459" y="475"/>
                </a:lnTo>
                <a:lnTo>
                  <a:pt x="453" y="487"/>
                </a:lnTo>
                <a:lnTo>
                  <a:pt x="443" y="495"/>
                </a:lnTo>
                <a:lnTo>
                  <a:pt x="431" y="501"/>
                </a:lnTo>
                <a:lnTo>
                  <a:pt x="413" y="505"/>
                </a:lnTo>
                <a:lnTo>
                  <a:pt x="393" y="509"/>
                </a:lnTo>
                <a:lnTo>
                  <a:pt x="367" y="509"/>
                </a:lnTo>
                <a:lnTo>
                  <a:pt x="367" y="509"/>
                </a:lnTo>
                <a:lnTo>
                  <a:pt x="323" y="507"/>
                </a:lnTo>
                <a:lnTo>
                  <a:pt x="323" y="507"/>
                </a:lnTo>
                <a:lnTo>
                  <a:pt x="319" y="485"/>
                </a:lnTo>
                <a:lnTo>
                  <a:pt x="317" y="467"/>
                </a:lnTo>
                <a:lnTo>
                  <a:pt x="313" y="451"/>
                </a:lnTo>
                <a:lnTo>
                  <a:pt x="307" y="437"/>
                </a:lnTo>
                <a:lnTo>
                  <a:pt x="283" y="455"/>
                </a:lnTo>
                <a:lnTo>
                  <a:pt x="283" y="455"/>
                </a:lnTo>
                <a:lnTo>
                  <a:pt x="269" y="429"/>
                </a:lnTo>
                <a:lnTo>
                  <a:pt x="253" y="407"/>
                </a:lnTo>
                <a:lnTo>
                  <a:pt x="237" y="387"/>
                </a:lnTo>
                <a:lnTo>
                  <a:pt x="217" y="365"/>
                </a:lnTo>
                <a:lnTo>
                  <a:pt x="269" y="335"/>
                </a:lnTo>
                <a:lnTo>
                  <a:pt x="263" y="335"/>
                </a:lnTo>
                <a:close/>
                <a:moveTo>
                  <a:pt x="175" y="257"/>
                </a:moveTo>
                <a:lnTo>
                  <a:pt x="175" y="257"/>
                </a:lnTo>
                <a:lnTo>
                  <a:pt x="215" y="243"/>
                </a:lnTo>
                <a:lnTo>
                  <a:pt x="215" y="257"/>
                </a:lnTo>
                <a:lnTo>
                  <a:pt x="215" y="257"/>
                </a:lnTo>
                <a:lnTo>
                  <a:pt x="239" y="259"/>
                </a:lnTo>
                <a:lnTo>
                  <a:pt x="275" y="259"/>
                </a:lnTo>
                <a:lnTo>
                  <a:pt x="385" y="259"/>
                </a:lnTo>
                <a:lnTo>
                  <a:pt x="385" y="231"/>
                </a:lnTo>
                <a:lnTo>
                  <a:pt x="273" y="231"/>
                </a:lnTo>
                <a:lnTo>
                  <a:pt x="273" y="231"/>
                </a:lnTo>
                <a:lnTo>
                  <a:pt x="233" y="231"/>
                </a:lnTo>
                <a:lnTo>
                  <a:pt x="205" y="233"/>
                </a:lnTo>
                <a:lnTo>
                  <a:pt x="205" y="179"/>
                </a:lnTo>
                <a:lnTo>
                  <a:pt x="205" y="179"/>
                </a:lnTo>
                <a:lnTo>
                  <a:pt x="175" y="177"/>
                </a:lnTo>
                <a:lnTo>
                  <a:pt x="175" y="257"/>
                </a:lnTo>
                <a:close/>
                <a:moveTo>
                  <a:pt x="295" y="335"/>
                </a:moveTo>
                <a:lnTo>
                  <a:pt x="295" y="335"/>
                </a:lnTo>
                <a:lnTo>
                  <a:pt x="309" y="351"/>
                </a:lnTo>
                <a:lnTo>
                  <a:pt x="325" y="367"/>
                </a:lnTo>
                <a:lnTo>
                  <a:pt x="337" y="385"/>
                </a:lnTo>
                <a:lnTo>
                  <a:pt x="349" y="403"/>
                </a:lnTo>
                <a:lnTo>
                  <a:pt x="315" y="429"/>
                </a:lnTo>
                <a:lnTo>
                  <a:pt x="315" y="429"/>
                </a:lnTo>
                <a:lnTo>
                  <a:pt x="345" y="433"/>
                </a:lnTo>
                <a:lnTo>
                  <a:pt x="363" y="433"/>
                </a:lnTo>
                <a:lnTo>
                  <a:pt x="363" y="433"/>
                </a:lnTo>
                <a:lnTo>
                  <a:pt x="373" y="433"/>
                </a:lnTo>
                <a:lnTo>
                  <a:pt x="381" y="431"/>
                </a:lnTo>
                <a:lnTo>
                  <a:pt x="383" y="427"/>
                </a:lnTo>
                <a:lnTo>
                  <a:pt x="385" y="419"/>
                </a:lnTo>
                <a:lnTo>
                  <a:pt x="385" y="335"/>
                </a:lnTo>
                <a:lnTo>
                  <a:pt x="295" y="335"/>
                </a:lnTo>
                <a:close/>
              </a:path>
            </a:pathLst>
          </a:custGeom>
          <a:solidFill>
            <a:srgbClr val="EA550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" name="Freeform 32"/>
          <p:cNvSpPr>
            <a:spLocks noEditPoints="1"/>
          </p:cNvSpPr>
          <p:nvPr userDrawn="1"/>
        </p:nvSpPr>
        <p:spPr bwMode="auto">
          <a:xfrm>
            <a:off x="3701750" y="1897108"/>
            <a:ext cx="805602" cy="813561"/>
          </a:xfrm>
          <a:custGeom>
            <a:avLst/>
            <a:gdLst/>
            <a:ahLst/>
            <a:cxnLst>
              <a:cxn ang="0">
                <a:pos x="255" y="247"/>
              </a:cxn>
              <a:cxn ang="0">
                <a:pos x="277" y="283"/>
              </a:cxn>
              <a:cxn ang="0">
                <a:pos x="273" y="391"/>
              </a:cxn>
              <a:cxn ang="0">
                <a:pos x="263" y="455"/>
              </a:cxn>
              <a:cxn ang="0">
                <a:pos x="247" y="487"/>
              </a:cxn>
              <a:cxn ang="0">
                <a:pos x="213" y="501"/>
              </a:cxn>
              <a:cxn ang="0">
                <a:pos x="177" y="503"/>
              </a:cxn>
              <a:cxn ang="0">
                <a:pos x="130" y="477"/>
              </a:cxn>
              <a:cxn ang="0">
                <a:pos x="116" y="425"/>
              </a:cxn>
              <a:cxn ang="0">
                <a:pos x="90" y="469"/>
              </a:cxn>
              <a:cxn ang="0">
                <a:pos x="54" y="509"/>
              </a:cxn>
              <a:cxn ang="0">
                <a:pos x="16" y="449"/>
              </a:cxn>
              <a:cxn ang="0">
                <a:pos x="12" y="417"/>
              </a:cxn>
              <a:cxn ang="0">
                <a:pos x="42" y="379"/>
              </a:cxn>
              <a:cxn ang="0">
                <a:pos x="64" y="313"/>
              </a:cxn>
              <a:cxn ang="0">
                <a:pos x="74" y="209"/>
              </a:cxn>
              <a:cxn ang="0">
                <a:pos x="18" y="213"/>
              </a:cxn>
              <a:cxn ang="0">
                <a:pos x="20" y="74"/>
              </a:cxn>
              <a:cxn ang="0">
                <a:pos x="18" y="6"/>
              </a:cxn>
              <a:cxn ang="0">
                <a:pos x="92" y="8"/>
              </a:cxn>
              <a:cxn ang="0">
                <a:pos x="249" y="8"/>
              </a:cxn>
              <a:cxn ang="0">
                <a:pos x="277" y="34"/>
              </a:cxn>
              <a:cxn ang="0">
                <a:pos x="277" y="147"/>
              </a:cxn>
              <a:cxn ang="0">
                <a:pos x="279" y="211"/>
              </a:cxn>
              <a:cxn ang="0">
                <a:pos x="155" y="209"/>
              </a:cxn>
              <a:cxn ang="0">
                <a:pos x="225" y="247"/>
              </a:cxn>
              <a:cxn ang="0">
                <a:pos x="197" y="79"/>
              </a:cxn>
              <a:cxn ang="0">
                <a:pos x="148" y="321"/>
              </a:cxn>
              <a:cxn ang="0">
                <a:pos x="136" y="375"/>
              </a:cxn>
              <a:cxn ang="0">
                <a:pos x="120" y="417"/>
              </a:cxn>
              <a:cxn ang="0">
                <a:pos x="161" y="421"/>
              </a:cxn>
              <a:cxn ang="0">
                <a:pos x="185" y="417"/>
              </a:cxn>
              <a:cxn ang="0">
                <a:pos x="191" y="399"/>
              </a:cxn>
              <a:cxn ang="0">
                <a:pos x="148" y="321"/>
              </a:cxn>
              <a:cxn ang="0">
                <a:pos x="387" y="64"/>
              </a:cxn>
              <a:cxn ang="0">
                <a:pos x="387" y="305"/>
              </a:cxn>
              <a:cxn ang="0">
                <a:pos x="303" y="371"/>
              </a:cxn>
              <a:cxn ang="0">
                <a:pos x="307" y="307"/>
              </a:cxn>
              <a:cxn ang="0">
                <a:pos x="305" y="64"/>
              </a:cxn>
              <a:cxn ang="0">
                <a:pos x="507" y="0"/>
              </a:cxn>
              <a:cxn ang="0">
                <a:pos x="503" y="79"/>
              </a:cxn>
              <a:cxn ang="0">
                <a:pos x="503" y="447"/>
              </a:cxn>
              <a:cxn ang="0">
                <a:pos x="489" y="479"/>
              </a:cxn>
              <a:cxn ang="0">
                <a:pos x="479" y="489"/>
              </a:cxn>
              <a:cxn ang="0">
                <a:pos x="415" y="501"/>
              </a:cxn>
              <a:cxn ang="0">
                <a:pos x="343" y="501"/>
              </a:cxn>
              <a:cxn ang="0">
                <a:pos x="333" y="457"/>
              </a:cxn>
              <a:cxn ang="0">
                <a:pos x="317" y="415"/>
              </a:cxn>
              <a:cxn ang="0">
                <a:pos x="393" y="421"/>
              </a:cxn>
              <a:cxn ang="0">
                <a:pos x="421" y="411"/>
              </a:cxn>
              <a:cxn ang="0">
                <a:pos x="421" y="79"/>
              </a:cxn>
              <a:cxn ang="0">
                <a:pos x="507" y="0"/>
              </a:cxn>
            </a:cxnLst>
            <a:rect l="0" t="0" r="r" b="b"/>
            <a:pathLst>
              <a:path w="507" h="509">
                <a:moveTo>
                  <a:pt x="225" y="247"/>
                </a:moveTo>
                <a:lnTo>
                  <a:pt x="225" y="247"/>
                </a:lnTo>
                <a:lnTo>
                  <a:pt x="255" y="247"/>
                </a:lnTo>
                <a:lnTo>
                  <a:pt x="279" y="245"/>
                </a:lnTo>
                <a:lnTo>
                  <a:pt x="279" y="245"/>
                </a:lnTo>
                <a:lnTo>
                  <a:pt x="277" y="283"/>
                </a:lnTo>
                <a:lnTo>
                  <a:pt x="277" y="283"/>
                </a:lnTo>
                <a:lnTo>
                  <a:pt x="275" y="343"/>
                </a:lnTo>
                <a:lnTo>
                  <a:pt x="273" y="391"/>
                </a:lnTo>
                <a:lnTo>
                  <a:pt x="269" y="429"/>
                </a:lnTo>
                <a:lnTo>
                  <a:pt x="263" y="455"/>
                </a:lnTo>
                <a:lnTo>
                  <a:pt x="263" y="455"/>
                </a:lnTo>
                <a:lnTo>
                  <a:pt x="259" y="467"/>
                </a:lnTo>
                <a:lnTo>
                  <a:pt x="253" y="477"/>
                </a:lnTo>
                <a:lnTo>
                  <a:pt x="247" y="487"/>
                </a:lnTo>
                <a:lnTo>
                  <a:pt x="237" y="493"/>
                </a:lnTo>
                <a:lnTo>
                  <a:pt x="227" y="497"/>
                </a:lnTo>
                <a:lnTo>
                  <a:pt x="213" y="501"/>
                </a:lnTo>
                <a:lnTo>
                  <a:pt x="195" y="503"/>
                </a:lnTo>
                <a:lnTo>
                  <a:pt x="177" y="503"/>
                </a:lnTo>
                <a:lnTo>
                  <a:pt x="177" y="503"/>
                </a:lnTo>
                <a:lnTo>
                  <a:pt x="134" y="501"/>
                </a:lnTo>
                <a:lnTo>
                  <a:pt x="134" y="501"/>
                </a:lnTo>
                <a:lnTo>
                  <a:pt x="130" y="477"/>
                </a:lnTo>
                <a:lnTo>
                  <a:pt x="128" y="457"/>
                </a:lnTo>
                <a:lnTo>
                  <a:pt x="122" y="441"/>
                </a:lnTo>
                <a:lnTo>
                  <a:pt x="116" y="425"/>
                </a:lnTo>
                <a:lnTo>
                  <a:pt x="116" y="425"/>
                </a:lnTo>
                <a:lnTo>
                  <a:pt x="104" y="449"/>
                </a:lnTo>
                <a:lnTo>
                  <a:pt x="90" y="469"/>
                </a:lnTo>
                <a:lnTo>
                  <a:pt x="74" y="487"/>
                </a:lnTo>
                <a:lnTo>
                  <a:pt x="54" y="509"/>
                </a:lnTo>
                <a:lnTo>
                  <a:pt x="54" y="509"/>
                </a:lnTo>
                <a:lnTo>
                  <a:pt x="42" y="485"/>
                </a:lnTo>
                <a:lnTo>
                  <a:pt x="30" y="465"/>
                </a:lnTo>
                <a:lnTo>
                  <a:pt x="16" y="449"/>
                </a:lnTo>
                <a:lnTo>
                  <a:pt x="0" y="429"/>
                </a:lnTo>
                <a:lnTo>
                  <a:pt x="0" y="429"/>
                </a:lnTo>
                <a:lnTo>
                  <a:pt x="12" y="417"/>
                </a:lnTo>
                <a:lnTo>
                  <a:pt x="24" y="405"/>
                </a:lnTo>
                <a:lnTo>
                  <a:pt x="34" y="393"/>
                </a:lnTo>
                <a:lnTo>
                  <a:pt x="42" y="379"/>
                </a:lnTo>
                <a:lnTo>
                  <a:pt x="48" y="365"/>
                </a:lnTo>
                <a:lnTo>
                  <a:pt x="54" y="349"/>
                </a:lnTo>
                <a:lnTo>
                  <a:pt x="64" y="313"/>
                </a:lnTo>
                <a:lnTo>
                  <a:pt x="64" y="313"/>
                </a:lnTo>
                <a:lnTo>
                  <a:pt x="70" y="267"/>
                </a:lnTo>
                <a:lnTo>
                  <a:pt x="74" y="209"/>
                </a:lnTo>
                <a:lnTo>
                  <a:pt x="74" y="209"/>
                </a:lnTo>
                <a:lnTo>
                  <a:pt x="18" y="213"/>
                </a:lnTo>
                <a:lnTo>
                  <a:pt x="18" y="213"/>
                </a:lnTo>
                <a:lnTo>
                  <a:pt x="20" y="181"/>
                </a:lnTo>
                <a:lnTo>
                  <a:pt x="20" y="143"/>
                </a:lnTo>
                <a:lnTo>
                  <a:pt x="20" y="74"/>
                </a:lnTo>
                <a:lnTo>
                  <a:pt x="20" y="74"/>
                </a:lnTo>
                <a:lnTo>
                  <a:pt x="20" y="36"/>
                </a:lnTo>
                <a:lnTo>
                  <a:pt x="18" y="6"/>
                </a:lnTo>
                <a:lnTo>
                  <a:pt x="18" y="6"/>
                </a:lnTo>
                <a:lnTo>
                  <a:pt x="50" y="8"/>
                </a:lnTo>
                <a:lnTo>
                  <a:pt x="92" y="8"/>
                </a:lnTo>
                <a:lnTo>
                  <a:pt x="207" y="8"/>
                </a:lnTo>
                <a:lnTo>
                  <a:pt x="207" y="8"/>
                </a:lnTo>
                <a:lnTo>
                  <a:pt x="249" y="8"/>
                </a:lnTo>
                <a:lnTo>
                  <a:pt x="279" y="6"/>
                </a:lnTo>
                <a:lnTo>
                  <a:pt x="279" y="6"/>
                </a:lnTo>
                <a:lnTo>
                  <a:pt x="277" y="34"/>
                </a:lnTo>
                <a:lnTo>
                  <a:pt x="277" y="70"/>
                </a:lnTo>
                <a:lnTo>
                  <a:pt x="277" y="147"/>
                </a:lnTo>
                <a:lnTo>
                  <a:pt x="277" y="147"/>
                </a:lnTo>
                <a:lnTo>
                  <a:pt x="277" y="191"/>
                </a:lnTo>
                <a:lnTo>
                  <a:pt x="279" y="211"/>
                </a:lnTo>
                <a:lnTo>
                  <a:pt x="279" y="211"/>
                </a:lnTo>
                <a:lnTo>
                  <a:pt x="245" y="209"/>
                </a:lnTo>
                <a:lnTo>
                  <a:pt x="203" y="209"/>
                </a:lnTo>
                <a:lnTo>
                  <a:pt x="155" y="209"/>
                </a:lnTo>
                <a:lnTo>
                  <a:pt x="155" y="209"/>
                </a:lnTo>
                <a:lnTo>
                  <a:pt x="155" y="247"/>
                </a:lnTo>
                <a:lnTo>
                  <a:pt x="225" y="247"/>
                </a:lnTo>
                <a:close/>
                <a:moveTo>
                  <a:pt x="102" y="137"/>
                </a:moveTo>
                <a:lnTo>
                  <a:pt x="197" y="137"/>
                </a:lnTo>
                <a:lnTo>
                  <a:pt x="197" y="79"/>
                </a:lnTo>
                <a:lnTo>
                  <a:pt x="102" y="79"/>
                </a:lnTo>
                <a:lnTo>
                  <a:pt x="102" y="137"/>
                </a:lnTo>
                <a:close/>
                <a:moveTo>
                  <a:pt x="148" y="321"/>
                </a:moveTo>
                <a:lnTo>
                  <a:pt x="148" y="321"/>
                </a:lnTo>
                <a:lnTo>
                  <a:pt x="142" y="349"/>
                </a:lnTo>
                <a:lnTo>
                  <a:pt x="136" y="375"/>
                </a:lnTo>
                <a:lnTo>
                  <a:pt x="130" y="397"/>
                </a:lnTo>
                <a:lnTo>
                  <a:pt x="120" y="417"/>
                </a:lnTo>
                <a:lnTo>
                  <a:pt x="120" y="417"/>
                </a:lnTo>
                <a:lnTo>
                  <a:pt x="144" y="421"/>
                </a:lnTo>
                <a:lnTo>
                  <a:pt x="161" y="421"/>
                </a:lnTo>
                <a:lnTo>
                  <a:pt x="161" y="421"/>
                </a:lnTo>
                <a:lnTo>
                  <a:pt x="171" y="421"/>
                </a:lnTo>
                <a:lnTo>
                  <a:pt x="181" y="419"/>
                </a:lnTo>
                <a:lnTo>
                  <a:pt x="185" y="417"/>
                </a:lnTo>
                <a:lnTo>
                  <a:pt x="189" y="411"/>
                </a:lnTo>
                <a:lnTo>
                  <a:pt x="189" y="411"/>
                </a:lnTo>
                <a:lnTo>
                  <a:pt x="191" y="399"/>
                </a:lnTo>
                <a:lnTo>
                  <a:pt x="193" y="381"/>
                </a:lnTo>
                <a:lnTo>
                  <a:pt x="195" y="321"/>
                </a:lnTo>
                <a:lnTo>
                  <a:pt x="148" y="321"/>
                </a:lnTo>
                <a:close/>
                <a:moveTo>
                  <a:pt x="389" y="34"/>
                </a:moveTo>
                <a:lnTo>
                  <a:pt x="389" y="34"/>
                </a:lnTo>
                <a:lnTo>
                  <a:pt x="387" y="64"/>
                </a:lnTo>
                <a:lnTo>
                  <a:pt x="387" y="103"/>
                </a:lnTo>
                <a:lnTo>
                  <a:pt x="387" y="305"/>
                </a:lnTo>
                <a:lnTo>
                  <a:pt x="387" y="305"/>
                </a:lnTo>
                <a:lnTo>
                  <a:pt x="387" y="345"/>
                </a:lnTo>
                <a:lnTo>
                  <a:pt x="389" y="371"/>
                </a:lnTo>
                <a:lnTo>
                  <a:pt x="303" y="371"/>
                </a:lnTo>
                <a:lnTo>
                  <a:pt x="303" y="371"/>
                </a:lnTo>
                <a:lnTo>
                  <a:pt x="305" y="347"/>
                </a:lnTo>
                <a:lnTo>
                  <a:pt x="307" y="307"/>
                </a:lnTo>
                <a:lnTo>
                  <a:pt x="307" y="103"/>
                </a:lnTo>
                <a:lnTo>
                  <a:pt x="307" y="103"/>
                </a:lnTo>
                <a:lnTo>
                  <a:pt x="305" y="64"/>
                </a:lnTo>
                <a:lnTo>
                  <a:pt x="303" y="34"/>
                </a:lnTo>
                <a:lnTo>
                  <a:pt x="389" y="34"/>
                </a:lnTo>
                <a:close/>
                <a:moveTo>
                  <a:pt x="507" y="0"/>
                </a:moveTo>
                <a:lnTo>
                  <a:pt x="507" y="0"/>
                </a:lnTo>
                <a:lnTo>
                  <a:pt x="505" y="36"/>
                </a:lnTo>
                <a:lnTo>
                  <a:pt x="503" y="79"/>
                </a:lnTo>
                <a:lnTo>
                  <a:pt x="503" y="421"/>
                </a:lnTo>
                <a:lnTo>
                  <a:pt x="503" y="421"/>
                </a:lnTo>
                <a:lnTo>
                  <a:pt x="503" y="447"/>
                </a:lnTo>
                <a:lnTo>
                  <a:pt x="497" y="465"/>
                </a:lnTo>
                <a:lnTo>
                  <a:pt x="493" y="473"/>
                </a:lnTo>
                <a:lnTo>
                  <a:pt x="489" y="479"/>
                </a:lnTo>
                <a:lnTo>
                  <a:pt x="485" y="485"/>
                </a:lnTo>
                <a:lnTo>
                  <a:pt x="479" y="489"/>
                </a:lnTo>
                <a:lnTo>
                  <a:pt x="479" y="489"/>
                </a:lnTo>
                <a:lnTo>
                  <a:pt x="463" y="495"/>
                </a:lnTo>
                <a:lnTo>
                  <a:pt x="441" y="499"/>
                </a:lnTo>
                <a:lnTo>
                  <a:pt x="415" y="501"/>
                </a:lnTo>
                <a:lnTo>
                  <a:pt x="383" y="501"/>
                </a:lnTo>
                <a:lnTo>
                  <a:pt x="383" y="501"/>
                </a:lnTo>
                <a:lnTo>
                  <a:pt x="343" y="501"/>
                </a:lnTo>
                <a:lnTo>
                  <a:pt x="343" y="501"/>
                </a:lnTo>
                <a:lnTo>
                  <a:pt x="339" y="477"/>
                </a:lnTo>
                <a:lnTo>
                  <a:pt x="333" y="457"/>
                </a:lnTo>
                <a:lnTo>
                  <a:pt x="325" y="437"/>
                </a:lnTo>
                <a:lnTo>
                  <a:pt x="317" y="415"/>
                </a:lnTo>
                <a:lnTo>
                  <a:pt x="317" y="415"/>
                </a:lnTo>
                <a:lnTo>
                  <a:pt x="361" y="419"/>
                </a:lnTo>
                <a:lnTo>
                  <a:pt x="393" y="421"/>
                </a:lnTo>
                <a:lnTo>
                  <a:pt x="393" y="421"/>
                </a:lnTo>
                <a:lnTo>
                  <a:pt x="407" y="419"/>
                </a:lnTo>
                <a:lnTo>
                  <a:pt x="415" y="417"/>
                </a:lnTo>
                <a:lnTo>
                  <a:pt x="421" y="411"/>
                </a:lnTo>
                <a:lnTo>
                  <a:pt x="421" y="403"/>
                </a:lnTo>
                <a:lnTo>
                  <a:pt x="421" y="79"/>
                </a:lnTo>
                <a:lnTo>
                  <a:pt x="421" y="79"/>
                </a:lnTo>
                <a:lnTo>
                  <a:pt x="421" y="42"/>
                </a:lnTo>
                <a:lnTo>
                  <a:pt x="419" y="0"/>
                </a:lnTo>
                <a:lnTo>
                  <a:pt x="507" y="0"/>
                </a:lnTo>
                <a:close/>
              </a:path>
            </a:pathLst>
          </a:custGeom>
          <a:solidFill>
            <a:srgbClr val="EA550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" name="Freeform 33"/>
          <p:cNvSpPr>
            <a:spLocks/>
          </p:cNvSpPr>
          <p:nvPr userDrawn="1"/>
        </p:nvSpPr>
        <p:spPr bwMode="auto">
          <a:xfrm>
            <a:off x="4570911" y="1919485"/>
            <a:ext cx="796069" cy="775201"/>
          </a:xfrm>
          <a:custGeom>
            <a:avLst/>
            <a:gdLst/>
            <a:ahLst/>
            <a:cxnLst>
              <a:cxn ang="0">
                <a:pos x="307" y="97"/>
              </a:cxn>
              <a:cxn ang="0">
                <a:pos x="307" y="62"/>
              </a:cxn>
              <a:cxn ang="0">
                <a:pos x="307" y="24"/>
              </a:cxn>
              <a:cxn ang="0">
                <a:pos x="403" y="0"/>
              </a:cxn>
              <a:cxn ang="0">
                <a:pos x="401" y="24"/>
              </a:cxn>
              <a:cxn ang="0">
                <a:pos x="421" y="97"/>
              </a:cxn>
              <a:cxn ang="0">
                <a:pos x="469" y="95"/>
              </a:cxn>
              <a:cxn ang="0">
                <a:pos x="501" y="187"/>
              </a:cxn>
              <a:cxn ang="0">
                <a:pos x="465" y="183"/>
              </a:cxn>
              <a:cxn ang="0">
                <a:pos x="399" y="183"/>
              </a:cxn>
              <a:cxn ang="0">
                <a:pos x="397" y="229"/>
              </a:cxn>
              <a:cxn ang="0">
                <a:pos x="395" y="259"/>
              </a:cxn>
              <a:cxn ang="0">
                <a:pos x="387" y="311"/>
              </a:cxn>
              <a:cxn ang="0">
                <a:pos x="371" y="353"/>
              </a:cxn>
              <a:cxn ang="0">
                <a:pos x="347" y="391"/>
              </a:cxn>
              <a:cxn ang="0">
                <a:pos x="315" y="425"/>
              </a:cxn>
              <a:cxn ang="0">
                <a:pos x="293" y="441"/>
              </a:cxn>
              <a:cxn ang="0">
                <a:pos x="240" y="471"/>
              </a:cxn>
              <a:cxn ang="0">
                <a:pos x="202" y="485"/>
              </a:cxn>
              <a:cxn ang="0">
                <a:pos x="178" y="441"/>
              </a:cxn>
              <a:cxn ang="0">
                <a:pos x="144" y="403"/>
              </a:cxn>
              <a:cxn ang="0">
                <a:pos x="178" y="391"/>
              </a:cxn>
              <a:cxn ang="0">
                <a:pos x="230" y="367"/>
              </a:cxn>
              <a:cxn ang="0">
                <a:pos x="248" y="355"/>
              </a:cxn>
              <a:cxn ang="0">
                <a:pos x="271" y="331"/>
              </a:cxn>
              <a:cxn ang="0">
                <a:pos x="289" y="303"/>
              </a:cxn>
              <a:cxn ang="0">
                <a:pos x="299" y="269"/>
              </a:cxn>
              <a:cxn ang="0">
                <a:pos x="305" y="229"/>
              </a:cxn>
              <a:cxn ang="0">
                <a:pos x="305" y="183"/>
              </a:cxn>
              <a:cxn ang="0">
                <a:pos x="192" y="245"/>
              </a:cxn>
              <a:cxn ang="0">
                <a:pos x="192" y="277"/>
              </a:cxn>
              <a:cxn ang="0">
                <a:pos x="94" y="301"/>
              </a:cxn>
              <a:cxn ang="0">
                <a:pos x="96" y="275"/>
              </a:cxn>
              <a:cxn ang="0">
                <a:pos x="98" y="183"/>
              </a:cxn>
              <a:cxn ang="0">
                <a:pos x="76" y="183"/>
              </a:cxn>
              <a:cxn ang="0">
                <a:pos x="0" y="187"/>
              </a:cxn>
              <a:cxn ang="0">
                <a:pos x="0" y="93"/>
              </a:cxn>
              <a:cxn ang="0">
                <a:pos x="78" y="97"/>
              </a:cxn>
              <a:cxn ang="0">
                <a:pos x="98" y="58"/>
              </a:cxn>
              <a:cxn ang="0">
                <a:pos x="96" y="26"/>
              </a:cxn>
              <a:cxn ang="0">
                <a:pos x="194" y="0"/>
              </a:cxn>
              <a:cxn ang="0">
                <a:pos x="192" y="24"/>
              </a:cxn>
              <a:cxn ang="0">
                <a:pos x="192" y="97"/>
              </a:cxn>
            </a:cxnLst>
            <a:rect l="0" t="0" r="r" b="b"/>
            <a:pathLst>
              <a:path w="501" h="485">
                <a:moveTo>
                  <a:pt x="307" y="97"/>
                </a:moveTo>
                <a:lnTo>
                  <a:pt x="307" y="97"/>
                </a:lnTo>
                <a:lnTo>
                  <a:pt x="307" y="77"/>
                </a:lnTo>
                <a:lnTo>
                  <a:pt x="307" y="62"/>
                </a:lnTo>
                <a:lnTo>
                  <a:pt x="307" y="62"/>
                </a:lnTo>
                <a:lnTo>
                  <a:pt x="307" y="24"/>
                </a:lnTo>
                <a:lnTo>
                  <a:pt x="305" y="0"/>
                </a:lnTo>
                <a:lnTo>
                  <a:pt x="403" y="0"/>
                </a:lnTo>
                <a:lnTo>
                  <a:pt x="403" y="0"/>
                </a:lnTo>
                <a:lnTo>
                  <a:pt x="401" y="24"/>
                </a:lnTo>
                <a:lnTo>
                  <a:pt x="401" y="97"/>
                </a:lnTo>
                <a:lnTo>
                  <a:pt x="421" y="97"/>
                </a:lnTo>
                <a:lnTo>
                  <a:pt x="421" y="97"/>
                </a:lnTo>
                <a:lnTo>
                  <a:pt x="469" y="95"/>
                </a:lnTo>
                <a:lnTo>
                  <a:pt x="501" y="93"/>
                </a:lnTo>
                <a:lnTo>
                  <a:pt x="501" y="187"/>
                </a:lnTo>
                <a:lnTo>
                  <a:pt x="501" y="187"/>
                </a:lnTo>
                <a:lnTo>
                  <a:pt x="465" y="183"/>
                </a:lnTo>
                <a:lnTo>
                  <a:pt x="423" y="183"/>
                </a:lnTo>
                <a:lnTo>
                  <a:pt x="399" y="183"/>
                </a:lnTo>
                <a:lnTo>
                  <a:pt x="399" y="183"/>
                </a:lnTo>
                <a:lnTo>
                  <a:pt x="397" y="229"/>
                </a:lnTo>
                <a:lnTo>
                  <a:pt x="395" y="259"/>
                </a:lnTo>
                <a:lnTo>
                  <a:pt x="395" y="259"/>
                </a:lnTo>
                <a:lnTo>
                  <a:pt x="391" y="285"/>
                </a:lnTo>
                <a:lnTo>
                  <a:pt x="387" y="311"/>
                </a:lnTo>
                <a:lnTo>
                  <a:pt x="379" y="333"/>
                </a:lnTo>
                <a:lnTo>
                  <a:pt x="371" y="353"/>
                </a:lnTo>
                <a:lnTo>
                  <a:pt x="359" y="373"/>
                </a:lnTo>
                <a:lnTo>
                  <a:pt x="347" y="391"/>
                </a:lnTo>
                <a:lnTo>
                  <a:pt x="331" y="409"/>
                </a:lnTo>
                <a:lnTo>
                  <a:pt x="315" y="425"/>
                </a:lnTo>
                <a:lnTo>
                  <a:pt x="315" y="425"/>
                </a:lnTo>
                <a:lnTo>
                  <a:pt x="293" y="441"/>
                </a:lnTo>
                <a:lnTo>
                  <a:pt x="267" y="457"/>
                </a:lnTo>
                <a:lnTo>
                  <a:pt x="240" y="471"/>
                </a:lnTo>
                <a:lnTo>
                  <a:pt x="202" y="485"/>
                </a:lnTo>
                <a:lnTo>
                  <a:pt x="202" y="485"/>
                </a:lnTo>
                <a:lnTo>
                  <a:pt x="190" y="461"/>
                </a:lnTo>
                <a:lnTo>
                  <a:pt x="178" y="441"/>
                </a:lnTo>
                <a:lnTo>
                  <a:pt x="162" y="423"/>
                </a:lnTo>
                <a:lnTo>
                  <a:pt x="144" y="403"/>
                </a:lnTo>
                <a:lnTo>
                  <a:pt x="144" y="403"/>
                </a:lnTo>
                <a:lnTo>
                  <a:pt x="178" y="391"/>
                </a:lnTo>
                <a:lnTo>
                  <a:pt x="206" y="379"/>
                </a:lnTo>
                <a:lnTo>
                  <a:pt x="230" y="367"/>
                </a:lnTo>
                <a:lnTo>
                  <a:pt x="248" y="355"/>
                </a:lnTo>
                <a:lnTo>
                  <a:pt x="248" y="355"/>
                </a:lnTo>
                <a:lnTo>
                  <a:pt x="262" y="343"/>
                </a:lnTo>
                <a:lnTo>
                  <a:pt x="271" y="331"/>
                </a:lnTo>
                <a:lnTo>
                  <a:pt x="281" y="317"/>
                </a:lnTo>
                <a:lnTo>
                  <a:pt x="289" y="303"/>
                </a:lnTo>
                <a:lnTo>
                  <a:pt x="295" y="287"/>
                </a:lnTo>
                <a:lnTo>
                  <a:pt x="299" y="269"/>
                </a:lnTo>
                <a:lnTo>
                  <a:pt x="303" y="249"/>
                </a:lnTo>
                <a:lnTo>
                  <a:pt x="305" y="229"/>
                </a:lnTo>
                <a:lnTo>
                  <a:pt x="305" y="229"/>
                </a:lnTo>
                <a:lnTo>
                  <a:pt x="305" y="183"/>
                </a:lnTo>
                <a:lnTo>
                  <a:pt x="192" y="183"/>
                </a:lnTo>
                <a:lnTo>
                  <a:pt x="192" y="245"/>
                </a:lnTo>
                <a:lnTo>
                  <a:pt x="192" y="245"/>
                </a:lnTo>
                <a:lnTo>
                  <a:pt x="192" y="277"/>
                </a:lnTo>
                <a:lnTo>
                  <a:pt x="194" y="301"/>
                </a:lnTo>
                <a:lnTo>
                  <a:pt x="94" y="301"/>
                </a:lnTo>
                <a:lnTo>
                  <a:pt x="94" y="301"/>
                </a:lnTo>
                <a:lnTo>
                  <a:pt x="96" y="275"/>
                </a:lnTo>
                <a:lnTo>
                  <a:pt x="98" y="243"/>
                </a:lnTo>
                <a:lnTo>
                  <a:pt x="98" y="183"/>
                </a:lnTo>
                <a:lnTo>
                  <a:pt x="76" y="183"/>
                </a:lnTo>
                <a:lnTo>
                  <a:pt x="76" y="183"/>
                </a:lnTo>
                <a:lnTo>
                  <a:pt x="36" y="183"/>
                </a:lnTo>
                <a:lnTo>
                  <a:pt x="0" y="187"/>
                </a:lnTo>
                <a:lnTo>
                  <a:pt x="0" y="93"/>
                </a:lnTo>
                <a:lnTo>
                  <a:pt x="0" y="93"/>
                </a:lnTo>
                <a:lnTo>
                  <a:pt x="32" y="95"/>
                </a:lnTo>
                <a:lnTo>
                  <a:pt x="78" y="97"/>
                </a:lnTo>
                <a:lnTo>
                  <a:pt x="98" y="97"/>
                </a:lnTo>
                <a:lnTo>
                  <a:pt x="98" y="58"/>
                </a:lnTo>
                <a:lnTo>
                  <a:pt x="98" y="58"/>
                </a:lnTo>
                <a:lnTo>
                  <a:pt x="96" y="26"/>
                </a:lnTo>
                <a:lnTo>
                  <a:pt x="94" y="0"/>
                </a:lnTo>
                <a:lnTo>
                  <a:pt x="194" y="0"/>
                </a:lnTo>
                <a:lnTo>
                  <a:pt x="194" y="0"/>
                </a:lnTo>
                <a:lnTo>
                  <a:pt x="192" y="24"/>
                </a:lnTo>
                <a:lnTo>
                  <a:pt x="192" y="56"/>
                </a:lnTo>
                <a:lnTo>
                  <a:pt x="192" y="97"/>
                </a:lnTo>
                <a:lnTo>
                  <a:pt x="307" y="97"/>
                </a:lnTo>
                <a:close/>
              </a:path>
            </a:pathLst>
          </a:custGeom>
          <a:solidFill>
            <a:srgbClr val="EA550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2" name="Freeform 34"/>
          <p:cNvSpPr>
            <a:spLocks/>
          </p:cNvSpPr>
          <p:nvPr userDrawn="1"/>
        </p:nvSpPr>
        <p:spPr bwMode="auto">
          <a:xfrm>
            <a:off x="5430537" y="2208787"/>
            <a:ext cx="770645" cy="16942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46" y="4"/>
              </a:cxn>
              <a:cxn ang="0">
                <a:pos x="112" y="6"/>
              </a:cxn>
              <a:cxn ang="0">
                <a:pos x="374" y="6"/>
              </a:cxn>
              <a:cxn ang="0">
                <a:pos x="374" y="6"/>
              </a:cxn>
              <a:cxn ang="0">
                <a:pos x="435" y="4"/>
              </a:cxn>
              <a:cxn ang="0">
                <a:pos x="485" y="0"/>
              </a:cxn>
              <a:cxn ang="0">
                <a:pos x="485" y="106"/>
              </a:cxn>
              <a:cxn ang="0">
                <a:pos x="485" y="106"/>
              </a:cxn>
              <a:cxn ang="0">
                <a:pos x="443" y="104"/>
              </a:cxn>
              <a:cxn ang="0">
                <a:pos x="374" y="102"/>
              </a:cxn>
              <a:cxn ang="0">
                <a:pos x="114" y="102"/>
              </a:cxn>
              <a:cxn ang="0">
                <a:pos x="114" y="102"/>
              </a:cxn>
              <a:cxn ang="0">
                <a:pos x="46" y="104"/>
              </a:cxn>
              <a:cxn ang="0">
                <a:pos x="0" y="106"/>
              </a:cxn>
              <a:cxn ang="0">
                <a:pos x="0" y="0"/>
              </a:cxn>
            </a:cxnLst>
            <a:rect l="0" t="0" r="r" b="b"/>
            <a:pathLst>
              <a:path w="485" h="106">
                <a:moveTo>
                  <a:pt x="0" y="0"/>
                </a:moveTo>
                <a:lnTo>
                  <a:pt x="0" y="0"/>
                </a:lnTo>
                <a:lnTo>
                  <a:pt x="46" y="4"/>
                </a:lnTo>
                <a:lnTo>
                  <a:pt x="112" y="6"/>
                </a:lnTo>
                <a:lnTo>
                  <a:pt x="374" y="6"/>
                </a:lnTo>
                <a:lnTo>
                  <a:pt x="374" y="6"/>
                </a:lnTo>
                <a:lnTo>
                  <a:pt x="435" y="4"/>
                </a:lnTo>
                <a:lnTo>
                  <a:pt x="485" y="0"/>
                </a:lnTo>
                <a:lnTo>
                  <a:pt x="485" y="106"/>
                </a:lnTo>
                <a:lnTo>
                  <a:pt x="485" y="106"/>
                </a:lnTo>
                <a:lnTo>
                  <a:pt x="443" y="104"/>
                </a:lnTo>
                <a:lnTo>
                  <a:pt x="374" y="102"/>
                </a:lnTo>
                <a:lnTo>
                  <a:pt x="114" y="102"/>
                </a:lnTo>
                <a:lnTo>
                  <a:pt x="114" y="102"/>
                </a:lnTo>
                <a:lnTo>
                  <a:pt x="46" y="104"/>
                </a:lnTo>
                <a:lnTo>
                  <a:pt x="0" y="106"/>
                </a:lnTo>
                <a:lnTo>
                  <a:pt x="0" y="0"/>
                </a:lnTo>
                <a:close/>
              </a:path>
            </a:pathLst>
          </a:custGeom>
          <a:solidFill>
            <a:srgbClr val="EA550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3" name="Freeform 35"/>
          <p:cNvSpPr>
            <a:spLocks noEditPoints="1"/>
          </p:cNvSpPr>
          <p:nvPr userDrawn="1"/>
        </p:nvSpPr>
        <p:spPr bwMode="auto">
          <a:xfrm>
            <a:off x="6350544" y="1874731"/>
            <a:ext cx="718209" cy="781594"/>
          </a:xfrm>
          <a:custGeom>
            <a:avLst/>
            <a:gdLst/>
            <a:ahLst/>
            <a:cxnLst>
              <a:cxn ang="0">
                <a:pos x="386" y="177"/>
              </a:cxn>
              <a:cxn ang="0">
                <a:pos x="358" y="191"/>
              </a:cxn>
              <a:cxn ang="0">
                <a:pos x="234" y="241"/>
              </a:cxn>
              <a:cxn ang="0">
                <a:pos x="98" y="275"/>
              </a:cxn>
              <a:cxn ang="0">
                <a:pos x="98" y="337"/>
              </a:cxn>
              <a:cxn ang="0">
                <a:pos x="100" y="375"/>
              </a:cxn>
              <a:cxn ang="0">
                <a:pos x="106" y="389"/>
              </a:cxn>
              <a:cxn ang="0">
                <a:pos x="116" y="393"/>
              </a:cxn>
              <a:cxn ang="0">
                <a:pos x="156" y="397"/>
              </a:cxn>
              <a:cxn ang="0">
                <a:pos x="186" y="399"/>
              </a:cxn>
              <a:cxn ang="0">
                <a:pos x="292" y="393"/>
              </a:cxn>
              <a:cxn ang="0">
                <a:pos x="342" y="387"/>
              </a:cxn>
              <a:cxn ang="0">
                <a:pos x="390" y="477"/>
              </a:cxn>
              <a:cxn ang="0">
                <a:pos x="368" y="477"/>
              </a:cxn>
              <a:cxn ang="0">
                <a:pos x="334" y="481"/>
              </a:cxn>
              <a:cxn ang="0">
                <a:pos x="174" y="489"/>
              </a:cxn>
              <a:cxn ang="0">
                <a:pos x="124" y="487"/>
              </a:cxn>
              <a:cxn ang="0">
                <a:pos x="70" y="481"/>
              </a:cxn>
              <a:cxn ang="0">
                <a:pos x="46" y="471"/>
              </a:cxn>
              <a:cxn ang="0">
                <a:pos x="36" y="465"/>
              </a:cxn>
              <a:cxn ang="0">
                <a:pos x="16" y="441"/>
              </a:cxn>
              <a:cxn ang="0">
                <a:pos x="6" y="405"/>
              </a:cxn>
              <a:cxn ang="0">
                <a:pos x="4" y="385"/>
              </a:cxn>
              <a:cxn ang="0">
                <a:pos x="4" y="111"/>
              </a:cxn>
              <a:cxn ang="0">
                <a:pos x="2" y="70"/>
              </a:cxn>
              <a:cxn ang="0">
                <a:pos x="102" y="38"/>
              </a:cxn>
              <a:cxn ang="0">
                <a:pos x="100" y="66"/>
              </a:cxn>
              <a:cxn ang="0">
                <a:pos x="98" y="185"/>
              </a:cxn>
              <a:cxn ang="0">
                <a:pos x="130" y="177"/>
              </a:cxn>
              <a:cxn ang="0">
                <a:pos x="192" y="159"/>
              </a:cxn>
              <a:cxn ang="0">
                <a:pos x="252" y="135"/>
              </a:cxn>
              <a:cxn ang="0">
                <a:pos x="300" y="111"/>
              </a:cxn>
              <a:cxn ang="0">
                <a:pos x="320" y="99"/>
              </a:cxn>
              <a:cxn ang="0">
                <a:pos x="290" y="44"/>
              </a:cxn>
              <a:cxn ang="0">
                <a:pos x="344" y="26"/>
              </a:cxn>
              <a:cxn ang="0">
                <a:pos x="384" y="99"/>
              </a:cxn>
              <a:cxn ang="0">
                <a:pos x="386" y="177"/>
              </a:cxn>
              <a:cxn ang="0">
                <a:pos x="412" y="0"/>
              </a:cxn>
              <a:cxn ang="0">
                <a:pos x="434" y="36"/>
              </a:cxn>
              <a:cxn ang="0">
                <a:pos x="452" y="74"/>
              </a:cxn>
              <a:cxn ang="0">
                <a:pos x="398" y="95"/>
              </a:cxn>
              <a:cxn ang="0">
                <a:pos x="360" y="20"/>
              </a:cxn>
            </a:cxnLst>
            <a:rect l="0" t="0" r="r" b="b"/>
            <a:pathLst>
              <a:path w="452" h="489">
                <a:moveTo>
                  <a:pt x="386" y="177"/>
                </a:moveTo>
                <a:lnTo>
                  <a:pt x="386" y="177"/>
                </a:lnTo>
                <a:lnTo>
                  <a:pt x="358" y="191"/>
                </a:lnTo>
                <a:lnTo>
                  <a:pt x="358" y="191"/>
                </a:lnTo>
                <a:lnTo>
                  <a:pt x="296" y="219"/>
                </a:lnTo>
                <a:lnTo>
                  <a:pt x="234" y="241"/>
                </a:lnTo>
                <a:lnTo>
                  <a:pt x="170" y="259"/>
                </a:lnTo>
                <a:lnTo>
                  <a:pt x="98" y="275"/>
                </a:lnTo>
                <a:lnTo>
                  <a:pt x="98" y="337"/>
                </a:lnTo>
                <a:lnTo>
                  <a:pt x="98" y="337"/>
                </a:lnTo>
                <a:lnTo>
                  <a:pt x="100" y="361"/>
                </a:lnTo>
                <a:lnTo>
                  <a:pt x="100" y="375"/>
                </a:lnTo>
                <a:lnTo>
                  <a:pt x="102" y="383"/>
                </a:lnTo>
                <a:lnTo>
                  <a:pt x="106" y="389"/>
                </a:lnTo>
                <a:lnTo>
                  <a:pt x="106" y="389"/>
                </a:lnTo>
                <a:lnTo>
                  <a:pt x="116" y="393"/>
                </a:lnTo>
                <a:lnTo>
                  <a:pt x="132" y="395"/>
                </a:lnTo>
                <a:lnTo>
                  <a:pt x="156" y="397"/>
                </a:lnTo>
                <a:lnTo>
                  <a:pt x="186" y="399"/>
                </a:lnTo>
                <a:lnTo>
                  <a:pt x="186" y="399"/>
                </a:lnTo>
                <a:lnTo>
                  <a:pt x="238" y="397"/>
                </a:lnTo>
                <a:lnTo>
                  <a:pt x="292" y="393"/>
                </a:lnTo>
                <a:lnTo>
                  <a:pt x="292" y="393"/>
                </a:lnTo>
                <a:lnTo>
                  <a:pt x="342" y="387"/>
                </a:lnTo>
                <a:lnTo>
                  <a:pt x="386" y="375"/>
                </a:lnTo>
                <a:lnTo>
                  <a:pt x="390" y="477"/>
                </a:lnTo>
                <a:lnTo>
                  <a:pt x="390" y="477"/>
                </a:lnTo>
                <a:lnTo>
                  <a:pt x="368" y="477"/>
                </a:lnTo>
                <a:lnTo>
                  <a:pt x="334" y="481"/>
                </a:lnTo>
                <a:lnTo>
                  <a:pt x="334" y="481"/>
                </a:lnTo>
                <a:lnTo>
                  <a:pt x="250" y="487"/>
                </a:lnTo>
                <a:lnTo>
                  <a:pt x="174" y="489"/>
                </a:lnTo>
                <a:lnTo>
                  <a:pt x="174" y="489"/>
                </a:lnTo>
                <a:lnTo>
                  <a:pt x="124" y="487"/>
                </a:lnTo>
                <a:lnTo>
                  <a:pt x="86" y="483"/>
                </a:lnTo>
                <a:lnTo>
                  <a:pt x="70" y="481"/>
                </a:lnTo>
                <a:lnTo>
                  <a:pt x="58" y="475"/>
                </a:lnTo>
                <a:lnTo>
                  <a:pt x="46" y="471"/>
                </a:lnTo>
                <a:lnTo>
                  <a:pt x="36" y="465"/>
                </a:lnTo>
                <a:lnTo>
                  <a:pt x="36" y="465"/>
                </a:lnTo>
                <a:lnTo>
                  <a:pt x="24" y="455"/>
                </a:lnTo>
                <a:lnTo>
                  <a:pt x="16" y="441"/>
                </a:lnTo>
                <a:lnTo>
                  <a:pt x="10" y="425"/>
                </a:lnTo>
                <a:lnTo>
                  <a:pt x="6" y="405"/>
                </a:lnTo>
                <a:lnTo>
                  <a:pt x="6" y="405"/>
                </a:lnTo>
                <a:lnTo>
                  <a:pt x="4" y="385"/>
                </a:lnTo>
                <a:lnTo>
                  <a:pt x="4" y="347"/>
                </a:lnTo>
                <a:lnTo>
                  <a:pt x="4" y="111"/>
                </a:lnTo>
                <a:lnTo>
                  <a:pt x="4" y="111"/>
                </a:lnTo>
                <a:lnTo>
                  <a:pt x="2" y="70"/>
                </a:lnTo>
                <a:lnTo>
                  <a:pt x="0" y="38"/>
                </a:lnTo>
                <a:lnTo>
                  <a:pt x="102" y="38"/>
                </a:lnTo>
                <a:lnTo>
                  <a:pt x="102" y="38"/>
                </a:lnTo>
                <a:lnTo>
                  <a:pt x="100" y="66"/>
                </a:lnTo>
                <a:lnTo>
                  <a:pt x="98" y="111"/>
                </a:lnTo>
                <a:lnTo>
                  <a:pt x="98" y="185"/>
                </a:lnTo>
                <a:lnTo>
                  <a:pt x="98" y="185"/>
                </a:lnTo>
                <a:lnTo>
                  <a:pt x="130" y="177"/>
                </a:lnTo>
                <a:lnTo>
                  <a:pt x="160" y="169"/>
                </a:lnTo>
                <a:lnTo>
                  <a:pt x="192" y="159"/>
                </a:lnTo>
                <a:lnTo>
                  <a:pt x="222" y="147"/>
                </a:lnTo>
                <a:lnTo>
                  <a:pt x="252" y="135"/>
                </a:lnTo>
                <a:lnTo>
                  <a:pt x="278" y="123"/>
                </a:lnTo>
                <a:lnTo>
                  <a:pt x="300" y="111"/>
                </a:lnTo>
                <a:lnTo>
                  <a:pt x="320" y="99"/>
                </a:lnTo>
                <a:lnTo>
                  <a:pt x="320" y="99"/>
                </a:lnTo>
                <a:lnTo>
                  <a:pt x="306" y="72"/>
                </a:lnTo>
                <a:lnTo>
                  <a:pt x="290" y="44"/>
                </a:lnTo>
                <a:lnTo>
                  <a:pt x="344" y="26"/>
                </a:lnTo>
                <a:lnTo>
                  <a:pt x="344" y="26"/>
                </a:lnTo>
                <a:lnTo>
                  <a:pt x="366" y="64"/>
                </a:lnTo>
                <a:lnTo>
                  <a:pt x="384" y="99"/>
                </a:lnTo>
                <a:lnTo>
                  <a:pt x="344" y="115"/>
                </a:lnTo>
                <a:lnTo>
                  <a:pt x="386" y="177"/>
                </a:lnTo>
                <a:close/>
                <a:moveTo>
                  <a:pt x="412" y="0"/>
                </a:moveTo>
                <a:lnTo>
                  <a:pt x="412" y="0"/>
                </a:lnTo>
                <a:lnTo>
                  <a:pt x="424" y="20"/>
                </a:lnTo>
                <a:lnTo>
                  <a:pt x="434" y="36"/>
                </a:lnTo>
                <a:lnTo>
                  <a:pt x="444" y="54"/>
                </a:lnTo>
                <a:lnTo>
                  <a:pt x="452" y="74"/>
                </a:lnTo>
                <a:lnTo>
                  <a:pt x="398" y="95"/>
                </a:lnTo>
                <a:lnTo>
                  <a:pt x="398" y="95"/>
                </a:lnTo>
                <a:lnTo>
                  <a:pt x="380" y="56"/>
                </a:lnTo>
                <a:lnTo>
                  <a:pt x="360" y="20"/>
                </a:lnTo>
                <a:lnTo>
                  <a:pt x="412" y="0"/>
                </a:lnTo>
                <a:close/>
              </a:path>
            </a:pathLst>
          </a:custGeom>
          <a:solidFill>
            <a:srgbClr val="EA550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4" name="Freeform 36"/>
          <p:cNvSpPr>
            <a:spLocks/>
          </p:cNvSpPr>
          <p:nvPr userDrawn="1"/>
        </p:nvSpPr>
        <p:spPr bwMode="auto">
          <a:xfrm>
            <a:off x="7098944" y="1951452"/>
            <a:ext cx="788123" cy="730447"/>
          </a:xfrm>
          <a:custGeom>
            <a:avLst/>
            <a:gdLst/>
            <a:ahLst/>
            <a:cxnLst>
              <a:cxn ang="0">
                <a:pos x="418" y="457"/>
              </a:cxn>
              <a:cxn ang="0">
                <a:pos x="346" y="375"/>
              </a:cxn>
              <a:cxn ang="0">
                <a:pos x="262" y="303"/>
              </a:cxn>
              <a:cxn ang="0">
                <a:pos x="242" y="325"/>
              </a:cxn>
              <a:cxn ang="0">
                <a:pos x="198" y="365"/>
              </a:cxn>
              <a:cxn ang="0">
                <a:pos x="148" y="403"/>
              </a:cxn>
              <a:cxn ang="0">
                <a:pos x="92" y="437"/>
              </a:cxn>
              <a:cxn ang="0">
                <a:pos x="62" y="451"/>
              </a:cxn>
              <a:cxn ang="0">
                <a:pos x="34" y="407"/>
              </a:cxn>
              <a:cxn ang="0">
                <a:pos x="0" y="365"/>
              </a:cxn>
              <a:cxn ang="0">
                <a:pos x="26" y="355"/>
              </a:cxn>
              <a:cxn ang="0">
                <a:pos x="74" y="331"/>
              </a:cxn>
              <a:cxn ang="0">
                <a:pos x="118" y="303"/>
              </a:cxn>
              <a:cxn ang="0">
                <a:pos x="158" y="273"/>
              </a:cxn>
              <a:cxn ang="0">
                <a:pos x="176" y="255"/>
              </a:cxn>
              <a:cxn ang="0">
                <a:pos x="212" y="219"/>
              </a:cxn>
              <a:cxn ang="0">
                <a:pos x="242" y="181"/>
              </a:cxn>
              <a:cxn ang="0">
                <a:pos x="266" y="139"/>
              </a:cxn>
              <a:cxn ang="0">
                <a:pos x="286" y="95"/>
              </a:cxn>
              <a:cxn ang="0">
                <a:pos x="144" y="97"/>
              </a:cxn>
              <a:cxn ang="0">
                <a:pos x="58" y="103"/>
              </a:cxn>
              <a:cxn ang="0">
                <a:pos x="56" y="6"/>
              </a:cxn>
              <a:cxn ang="0">
                <a:pos x="112" y="10"/>
              </a:cxn>
              <a:cxn ang="0">
                <a:pos x="144" y="10"/>
              </a:cxn>
              <a:cxn ang="0">
                <a:pos x="330" y="6"/>
              </a:cxn>
              <a:cxn ang="0">
                <a:pos x="364" y="4"/>
              </a:cxn>
              <a:cxn ang="0">
                <a:pos x="422" y="49"/>
              </a:cxn>
              <a:cxn ang="0">
                <a:pos x="412" y="61"/>
              </a:cxn>
              <a:cxn ang="0">
                <a:pos x="402" y="81"/>
              </a:cxn>
              <a:cxn ang="0">
                <a:pos x="362" y="165"/>
              </a:cxn>
              <a:cxn ang="0">
                <a:pos x="322" y="229"/>
              </a:cxn>
              <a:cxn ang="0">
                <a:pos x="364" y="261"/>
              </a:cxn>
              <a:cxn ang="0">
                <a:pos x="442" y="325"/>
              </a:cxn>
              <a:cxn ang="0">
                <a:pos x="418" y="457"/>
              </a:cxn>
            </a:cxnLst>
            <a:rect l="0" t="0" r="r" b="b"/>
            <a:pathLst>
              <a:path w="496" h="457">
                <a:moveTo>
                  <a:pt x="418" y="457"/>
                </a:moveTo>
                <a:lnTo>
                  <a:pt x="418" y="457"/>
                </a:lnTo>
                <a:lnTo>
                  <a:pt x="384" y="415"/>
                </a:lnTo>
                <a:lnTo>
                  <a:pt x="346" y="375"/>
                </a:lnTo>
                <a:lnTo>
                  <a:pt x="306" y="337"/>
                </a:lnTo>
                <a:lnTo>
                  <a:pt x="262" y="303"/>
                </a:lnTo>
                <a:lnTo>
                  <a:pt x="262" y="303"/>
                </a:lnTo>
                <a:lnTo>
                  <a:pt x="242" y="325"/>
                </a:lnTo>
                <a:lnTo>
                  <a:pt x="222" y="345"/>
                </a:lnTo>
                <a:lnTo>
                  <a:pt x="198" y="365"/>
                </a:lnTo>
                <a:lnTo>
                  <a:pt x="174" y="385"/>
                </a:lnTo>
                <a:lnTo>
                  <a:pt x="148" y="403"/>
                </a:lnTo>
                <a:lnTo>
                  <a:pt x="122" y="419"/>
                </a:lnTo>
                <a:lnTo>
                  <a:pt x="92" y="437"/>
                </a:lnTo>
                <a:lnTo>
                  <a:pt x="62" y="451"/>
                </a:lnTo>
                <a:lnTo>
                  <a:pt x="62" y="451"/>
                </a:lnTo>
                <a:lnTo>
                  <a:pt x="48" y="427"/>
                </a:lnTo>
                <a:lnTo>
                  <a:pt x="34" y="407"/>
                </a:lnTo>
                <a:lnTo>
                  <a:pt x="20" y="387"/>
                </a:lnTo>
                <a:lnTo>
                  <a:pt x="0" y="365"/>
                </a:lnTo>
                <a:lnTo>
                  <a:pt x="0" y="365"/>
                </a:lnTo>
                <a:lnTo>
                  <a:pt x="26" y="355"/>
                </a:lnTo>
                <a:lnTo>
                  <a:pt x="50" y="343"/>
                </a:lnTo>
                <a:lnTo>
                  <a:pt x="74" y="331"/>
                </a:lnTo>
                <a:lnTo>
                  <a:pt x="96" y="317"/>
                </a:lnTo>
                <a:lnTo>
                  <a:pt x="118" y="303"/>
                </a:lnTo>
                <a:lnTo>
                  <a:pt x="138" y="289"/>
                </a:lnTo>
                <a:lnTo>
                  <a:pt x="158" y="273"/>
                </a:lnTo>
                <a:lnTo>
                  <a:pt x="176" y="255"/>
                </a:lnTo>
                <a:lnTo>
                  <a:pt x="176" y="255"/>
                </a:lnTo>
                <a:lnTo>
                  <a:pt x="196" y="237"/>
                </a:lnTo>
                <a:lnTo>
                  <a:pt x="212" y="219"/>
                </a:lnTo>
                <a:lnTo>
                  <a:pt x="228" y="199"/>
                </a:lnTo>
                <a:lnTo>
                  <a:pt x="242" y="181"/>
                </a:lnTo>
                <a:lnTo>
                  <a:pt x="254" y="161"/>
                </a:lnTo>
                <a:lnTo>
                  <a:pt x="266" y="139"/>
                </a:lnTo>
                <a:lnTo>
                  <a:pt x="276" y="117"/>
                </a:lnTo>
                <a:lnTo>
                  <a:pt x="286" y="95"/>
                </a:lnTo>
                <a:lnTo>
                  <a:pt x="144" y="97"/>
                </a:lnTo>
                <a:lnTo>
                  <a:pt x="144" y="97"/>
                </a:lnTo>
                <a:lnTo>
                  <a:pt x="92" y="99"/>
                </a:lnTo>
                <a:lnTo>
                  <a:pt x="58" y="103"/>
                </a:lnTo>
                <a:lnTo>
                  <a:pt x="56" y="6"/>
                </a:lnTo>
                <a:lnTo>
                  <a:pt x="56" y="6"/>
                </a:lnTo>
                <a:lnTo>
                  <a:pt x="84" y="8"/>
                </a:lnTo>
                <a:lnTo>
                  <a:pt x="112" y="10"/>
                </a:lnTo>
                <a:lnTo>
                  <a:pt x="112" y="10"/>
                </a:lnTo>
                <a:lnTo>
                  <a:pt x="144" y="10"/>
                </a:lnTo>
                <a:lnTo>
                  <a:pt x="330" y="6"/>
                </a:lnTo>
                <a:lnTo>
                  <a:pt x="330" y="6"/>
                </a:lnTo>
                <a:lnTo>
                  <a:pt x="356" y="6"/>
                </a:lnTo>
                <a:lnTo>
                  <a:pt x="364" y="4"/>
                </a:lnTo>
                <a:lnTo>
                  <a:pt x="374" y="0"/>
                </a:lnTo>
                <a:lnTo>
                  <a:pt x="422" y="49"/>
                </a:lnTo>
                <a:lnTo>
                  <a:pt x="422" y="49"/>
                </a:lnTo>
                <a:lnTo>
                  <a:pt x="412" y="61"/>
                </a:lnTo>
                <a:lnTo>
                  <a:pt x="402" y="81"/>
                </a:lnTo>
                <a:lnTo>
                  <a:pt x="402" y="81"/>
                </a:lnTo>
                <a:lnTo>
                  <a:pt x="382" y="127"/>
                </a:lnTo>
                <a:lnTo>
                  <a:pt x="362" y="165"/>
                </a:lnTo>
                <a:lnTo>
                  <a:pt x="344" y="197"/>
                </a:lnTo>
                <a:lnTo>
                  <a:pt x="322" y="229"/>
                </a:lnTo>
                <a:lnTo>
                  <a:pt x="322" y="229"/>
                </a:lnTo>
                <a:lnTo>
                  <a:pt x="364" y="261"/>
                </a:lnTo>
                <a:lnTo>
                  <a:pt x="402" y="289"/>
                </a:lnTo>
                <a:lnTo>
                  <a:pt x="442" y="325"/>
                </a:lnTo>
                <a:lnTo>
                  <a:pt x="496" y="377"/>
                </a:lnTo>
                <a:lnTo>
                  <a:pt x="418" y="457"/>
                </a:lnTo>
                <a:close/>
              </a:path>
            </a:pathLst>
          </a:custGeom>
          <a:solidFill>
            <a:srgbClr val="EA550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5" name="Freeform 37"/>
          <p:cNvSpPr>
            <a:spLocks noEditPoints="1"/>
          </p:cNvSpPr>
          <p:nvPr userDrawn="1"/>
        </p:nvSpPr>
        <p:spPr bwMode="auto">
          <a:xfrm>
            <a:off x="7928380" y="1887518"/>
            <a:ext cx="821492" cy="826348"/>
          </a:xfrm>
          <a:custGeom>
            <a:avLst/>
            <a:gdLst/>
            <a:ahLst/>
            <a:cxnLst>
              <a:cxn ang="0">
                <a:pos x="84" y="197"/>
              </a:cxn>
              <a:cxn ang="0">
                <a:pos x="12" y="167"/>
              </a:cxn>
              <a:cxn ang="0">
                <a:pos x="14" y="125"/>
              </a:cxn>
              <a:cxn ang="0">
                <a:pos x="12" y="36"/>
              </a:cxn>
              <a:cxn ang="0">
                <a:pos x="78" y="38"/>
              </a:cxn>
              <a:cxn ang="0">
                <a:pos x="211" y="34"/>
              </a:cxn>
              <a:cxn ang="0">
                <a:pos x="299" y="0"/>
              </a:cxn>
              <a:cxn ang="0">
                <a:pos x="297" y="34"/>
              </a:cxn>
              <a:cxn ang="0">
                <a:pos x="437" y="38"/>
              </a:cxn>
              <a:cxn ang="0">
                <a:pos x="503" y="36"/>
              </a:cxn>
              <a:cxn ang="0">
                <a:pos x="501" y="125"/>
              </a:cxn>
              <a:cxn ang="0">
                <a:pos x="451" y="167"/>
              </a:cxn>
              <a:cxn ang="0">
                <a:pos x="431" y="197"/>
              </a:cxn>
              <a:cxn ang="0">
                <a:pos x="295" y="197"/>
              </a:cxn>
              <a:cxn ang="0">
                <a:pos x="403" y="217"/>
              </a:cxn>
              <a:cxn ang="0">
                <a:pos x="455" y="281"/>
              </a:cxn>
              <a:cxn ang="0">
                <a:pos x="403" y="279"/>
              </a:cxn>
              <a:cxn ang="0">
                <a:pos x="289" y="299"/>
              </a:cxn>
              <a:cxn ang="0">
                <a:pos x="481" y="299"/>
              </a:cxn>
              <a:cxn ang="0">
                <a:pos x="507" y="371"/>
              </a:cxn>
              <a:cxn ang="0">
                <a:pos x="323" y="367"/>
              </a:cxn>
              <a:cxn ang="0">
                <a:pos x="345" y="385"/>
              </a:cxn>
              <a:cxn ang="0">
                <a:pos x="373" y="401"/>
              </a:cxn>
              <a:cxn ang="0">
                <a:pos x="469" y="429"/>
              </a:cxn>
              <a:cxn ang="0">
                <a:pos x="505" y="457"/>
              </a:cxn>
              <a:cxn ang="0">
                <a:pos x="481" y="517"/>
              </a:cxn>
              <a:cxn ang="0">
                <a:pos x="409" y="501"/>
              </a:cxn>
              <a:cxn ang="0">
                <a:pos x="353" y="479"/>
              </a:cxn>
              <a:cxn ang="0">
                <a:pos x="273" y="425"/>
              </a:cxn>
              <a:cxn ang="0">
                <a:pos x="235" y="421"/>
              </a:cxn>
              <a:cxn ang="0">
                <a:pos x="175" y="473"/>
              </a:cxn>
              <a:cxn ang="0">
                <a:pos x="114" y="499"/>
              </a:cxn>
              <a:cxn ang="0">
                <a:pos x="40" y="517"/>
              </a:cxn>
              <a:cxn ang="0">
                <a:pos x="14" y="457"/>
              </a:cxn>
              <a:cxn ang="0">
                <a:pos x="32" y="435"/>
              </a:cxn>
              <a:cxn ang="0">
                <a:pos x="100" y="419"/>
              </a:cxn>
              <a:cxn ang="0">
                <a:pos x="143" y="397"/>
              </a:cxn>
              <a:cxn ang="0">
                <a:pos x="76" y="367"/>
              </a:cxn>
              <a:cxn ang="0">
                <a:pos x="10" y="371"/>
              </a:cxn>
              <a:cxn ang="0">
                <a:pos x="36" y="299"/>
              </a:cxn>
              <a:cxn ang="0">
                <a:pos x="205" y="299"/>
              </a:cxn>
              <a:cxn ang="0">
                <a:pos x="110" y="279"/>
              </a:cxn>
              <a:cxn ang="0">
                <a:pos x="60" y="215"/>
              </a:cxn>
              <a:cxn ang="0">
                <a:pos x="110" y="217"/>
              </a:cxn>
              <a:cxn ang="0">
                <a:pos x="213" y="197"/>
              </a:cxn>
              <a:cxn ang="0">
                <a:pos x="96" y="133"/>
              </a:cxn>
              <a:cxn ang="0">
                <a:pos x="213" y="133"/>
              </a:cxn>
              <a:cxn ang="0">
                <a:pos x="96" y="109"/>
              </a:cxn>
              <a:cxn ang="0">
                <a:pos x="295" y="133"/>
              </a:cxn>
              <a:cxn ang="0">
                <a:pos x="421" y="133"/>
              </a:cxn>
            </a:cxnLst>
            <a:rect l="0" t="0" r="r" b="b"/>
            <a:pathLst>
              <a:path w="517" h="517">
                <a:moveTo>
                  <a:pt x="114" y="197"/>
                </a:moveTo>
                <a:lnTo>
                  <a:pt x="114" y="197"/>
                </a:lnTo>
                <a:lnTo>
                  <a:pt x="84" y="197"/>
                </a:lnTo>
                <a:lnTo>
                  <a:pt x="66" y="199"/>
                </a:lnTo>
                <a:lnTo>
                  <a:pt x="66" y="167"/>
                </a:lnTo>
                <a:lnTo>
                  <a:pt x="12" y="167"/>
                </a:lnTo>
                <a:lnTo>
                  <a:pt x="12" y="167"/>
                </a:lnTo>
                <a:lnTo>
                  <a:pt x="14" y="149"/>
                </a:lnTo>
                <a:lnTo>
                  <a:pt x="14" y="125"/>
                </a:lnTo>
                <a:lnTo>
                  <a:pt x="14" y="80"/>
                </a:lnTo>
                <a:lnTo>
                  <a:pt x="14" y="80"/>
                </a:lnTo>
                <a:lnTo>
                  <a:pt x="12" y="36"/>
                </a:lnTo>
                <a:lnTo>
                  <a:pt x="12" y="36"/>
                </a:lnTo>
                <a:lnTo>
                  <a:pt x="40" y="38"/>
                </a:lnTo>
                <a:lnTo>
                  <a:pt x="78" y="38"/>
                </a:lnTo>
                <a:lnTo>
                  <a:pt x="211" y="38"/>
                </a:lnTo>
                <a:lnTo>
                  <a:pt x="211" y="34"/>
                </a:lnTo>
                <a:lnTo>
                  <a:pt x="211" y="34"/>
                </a:lnTo>
                <a:lnTo>
                  <a:pt x="209" y="16"/>
                </a:lnTo>
                <a:lnTo>
                  <a:pt x="207" y="0"/>
                </a:lnTo>
                <a:lnTo>
                  <a:pt x="299" y="0"/>
                </a:lnTo>
                <a:lnTo>
                  <a:pt x="299" y="0"/>
                </a:lnTo>
                <a:lnTo>
                  <a:pt x="297" y="16"/>
                </a:lnTo>
                <a:lnTo>
                  <a:pt x="297" y="34"/>
                </a:lnTo>
                <a:lnTo>
                  <a:pt x="297" y="38"/>
                </a:lnTo>
                <a:lnTo>
                  <a:pt x="437" y="38"/>
                </a:lnTo>
                <a:lnTo>
                  <a:pt x="437" y="38"/>
                </a:lnTo>
                <a:lnTo>
                  <a:pt x="475" y="38"/>
                </a:lnTo>
                <a:lnTo>
                  <a:pt x="503" y="36"/>
                </a:lnTo>
                <a:lnTo>
                  <a:pt x="503" y="36"/>
                </a:lnTo>
                <a:lnTo>
                  <a:pt x="501" y="80"/>
                </a:lnTo>
                <a:lnTo>
                  <a:pt x="501" y="125"/>
                </a:lnTo>
                <a:lnTo>
                  <a:pt x="501" y="125"/>
                </a:lnTo>
                <a:lnTo>
                  <a:pt x="501" y="147"/>
                </a:lnTo>
                <a:lnTo>
                  <a:pt x="503" y="167"/>
                </a:lnTo>
                <a:lnTo>
                  <a:pt x="451" y="167"/>
                </a:lnTo>
                <a:lnTo>
                  <a:pt x="451" y="199"/>
                </a:lnTo>
                <a:lnTo>
                  <a:pt x="451" y="199"/>
                </a:lnTo>
                <a:lnTo>
                  <a:pt x="431" y="197"/>
                </a:lnTo>
                <a:lnTo>
                  <a:pt x="401" y="197"/>
                </a:lnTo>
                <a:lnTo>
                  <a:pt x="295" y="197"/>
                </a:lnTo>
                <a:lnTo>
                  <a:pt x="295" y="197"/>
                </a:lnTo>
                <a:lnTo>
                  <a:pt x="295" y="217"/>
                </a:lnTo>
                <a:lnTo>
                  <a:pt x="403" y="217"/>
                </a:lnTo>
                <a:lnTo>
                  <a:pt x="403" y="217"/>
                </a:lnTo>
                <a:lnTo>
                  <a:pt x="435" y="215"/>
                </a:lnTo>
                <a:lnTo>
                  <a:pt x="455" y="215"/>
                </a:lnTo>
                <a:lnTo>
                  <a:pt x="455" y="281"/>
                </a:lnTo>
                <a:lnTo>
                  <a:pt x="455" y="281"/>
                </a:lnTo>
                <a:lnTo>
                  <a:pt x="435" y="279"/>
                </a:lnTo>
                <a:lnTo>
                  <a:pt x="403" y="279"/>
                </a:lnTo>
                <a:lnTo>
                  <a:pt x="291" y="279"/>
                </a:lnTo>
                <a:lnTo>
                  <a:pt x="291" y="279"/>
                </a:lnTo>
                <a:lnTo>
                  <a:pt x="289" y="299"/>
                </a:lnTo>
                <a:lnTo>
                  <a:pt x="443" y="299"/>
                </a:lnTo>
                <a:lnTo>
                  <a:pt x="443" y="299"/>
                </a:lnTo>
                <a:lnTo>
                  <a:pt x="481" y="299"/>
                </a:lnTo>
                <a:lnTo>
                  <a:pt x="507" y="297"/>
                </a:lnTo>
                <a:lnTo>
                  <a:pt x="507" y="371"/>
                </a:lnTo>
                <a:lnTo>
                  <a:pt x="507" y="371"/>
                </a:lnTo>
                <a:lnTo>
                  <a:pt x="473" y="369"/>
                </a:lnTo>
                <a:lnTo>
                  <a:pt x="439" y="367"/>
                </a:lnTo>
                <a:lnTo>
                  <a:pt x="323" y="367"/>
                </a:lnTo>
                <a:lnTo>
                  <a:pt x="323" y="367"/>
                </a:lnTo>
                <a:lnTo>
                  <a:pt x="333" y="377"/>
                </a:lnTo>
                <a:lnTo>
                  <a:pt x="345" y="385"/>
                </a:lnTo>
                <a:lnTo>
                  <a:pt x="359" y="393"/>
                </a:lnTo>
                <a:lnTo>
                  <a:pt x="373" y="401"/>
                </a:lnTo>
                <a:lnTo>
                  <a:pt x="373" y="401"/>
                </a:lnTo>
                <a:lnTo>
                  <a:pt x="399" y="411"/>
                </a:lnTo>
                <a:lnTo>
                  <a:pt x="431" y="421"/>
                </a:lnTo>
                <a:lnTo>
                  <a:pt x="469" y="429"/>
                </a:lnTo>
                <a:lnTo>
                  <a:pt x="517" y="435"/>
                </a:lnTo>
                <a:lnTo>
                  <a:pt x="517" y="435"/>
                </a:lnTo>
                <a:lnTo>
                  <a:pt x="505" y="457"/>
                </a:lnTo>
                <a:lnTo>
                  <a:pt x="495" y="477"/>
                </a:lnTo>
                <a:lnTo>
                  <a:pt x="487" y="495"/>
                </a:lnTo>
                <a:lnTo>
                  <a:pt x="481" y="517"/>
                </a:lnTo>
                <a:lnTo>
                  <a:pt x="481" y="517"/>
                </a:lnTo>
                <a:lnTo>
                  <a:pt x="441" y="509"/>
                </a:lnTo>
                <a:lnTo>
                  <a:pt x="409" y="501"/>
                </a:lnTo>
                <a:lnTo>
                  <a:pt x="381" y="491"/>
                </a:lnTo>
                <a:lnTo>
                  <a:pt x="353" y="479"/>
                </a:lnTo>
                <a:lnTo>
                  <a:pt x="353" y="479"/>
                </a:lnTo>
                <a:lnTo>
                  <a:pt x="323" y="463"/>
                </a:lnTo>
                <a:lnTo>
                  <a:pt x="297" y="445"/>
                </a:lnTo>
                <a:lnTo>
                  <a:pt x="273" y="425"/>
                </a:lnTo>
                <a:lnTo>
                  <a:pt x="251" y="399"/>
                </a:lnTo>
                <a:lnTo>
                  <a:pt x="251" y="399"/>
                </a:lnTo>
                <a:lnTo>
                  <a:pt x="235" y="421"/>
                </a:lnTo>
                <a:lnTo>
                  <a:pt x="217" y="441"/>
                </a:lnTo>
                <a:lnTo>
                  <a:pt x="197" y="457"/>
                </a:lnTo>
                <a:lnTo>
                  <a:pt x="175" y="473"/>
                </a:lnTo>
                <a:lnTo>
                  <a:pt x="175" y="473"/>
                </a:lnTo>
                <a:lnTo>
                  <a:pt x="145" y="487"/>
                </a:lnTo>
                <a:lnTo>
                  <a:pt x="114" y="499"/>
                </a:lnTo>
                <a:lnTo>
                  <a:pt x="80" y="509"/>
                </a:lnTo>
                <a:lnTo>
                  <a:pt x="40" y="517"/>
                </a:lnTo>
                <a:lnTo>
                  <a:pt x="40" y="517"/>
                </a:lnTo>
                <a:lnTo>
                  <a:pt x="32" y="495"/>
                </a:lnTo>
                <a:lnTo>
                  <a:pt x="24" y="475"/>
                </a:lnTo>
                <a:lnTo>
                  <a:pt x="14" y="457"/>
                </a:lnTo>
                <a:lnTo>
                  <a:pt x="0" y="437"/>
                </a:lnTo>
                <a:lnTo>
                  <a:pt x="0" y="437"/>
                </a:lnTo>
                <a:lnTo>
                  <a:pt x="32" y="435"/>
                </a:lnTo>
                <a:lnTo>
                  <a:pt x="56" y="431"/>
                </a:lnTo>
                <a:lnTo>
                  <a:pt x="78" y="425"/>
                </a:lnTo>
                <a:lnTo>
                  <a:pt x="100" y="419"/>
                </a:lnTo>
                <a:lnTo>
                  <a:pt x="100" y="419"/>
                </a:lnTo>
                <a:lnTo>
                  <a:pt x="123" y="409"/>
                </a:lnTo>
                <a:lnTo>
                  <a:pt x="143" y="397"/>
                </a:lnTo>
                <a:lnTo>
                  <a:pt x="159" y="383"/>
                </a:lnTo>
                <a:lnTo>
                  <a:pt x="175" y="367"/>
                </a:lnTo>
                <a:lnTo>
                  <a:pt x="76" y="367"/>
                </a:lnTo>
                <a:lnTo>
                  <a:pt x="76" y="367"/>
                </a:lnTo>
                <a:lnTo>
                  <a:pt x="44" y="369"/>
                </a:lnTo>
                <a:lnTo>
                  <a:pt x="10" y="371"/>
                </a:lnTo>
                <a:lnTo>
                  <a:pt x="10" y="297"/>
                </a:lnTo>
                <a:lnTo>
                  <a:pt x="10" y="297"/>
                </a:lnTo>
                <a:lnTo>
                  <a:pt x="36" y="299"/>
                </a:lnTo>
                <a:lnTo>
                  <a:pt x="72" y="299"/>
                </a:lnTo>
                <a:lnTo>
                  <a:pt x="205" y="299"/>
                </a:lnTo>
                <a:lnTo>
                  <a:pt x="205" y="299"/>
                </a:lnTo>
                <a:lnTo>
                  <a:pt x="207" y="279"/>
                </a:lnTo>
                <a:lnTo>
                  <a:pt x="110" y="279"/>
                </a:lnTo>
                <a:lnTo>
                  <a:pt x="110" y="279"/>
                </a:lnTo>
                <a:lnTo>
                  <a:pt x="80" y="279"/>
                </a:lnTo>
                <a:lnTo>
                  <a:pt x="60" y="281"/>
                </a:lnTo>
                <a:lnTo>
                  <a:pt x="60" y="215"/>
                </a:lnTo>
                <a:lnTo>
                  <a:pt x="60" y="215"/>
                </a:lnTo>
                <a:lnTo>
                  <a:pt x="80" y="215"/>
                </a:lnTo>
                <a:lnTo>
                  <a:pt x="110" y="217"/>
                </a:lnTo>
                <a:lnTo>
                  <a:pt x="211" y="217"/>
                </a:lnTo>
                <a:lnTo>
                  <a:pt x="211" y="217"/>
                </a:lnTo>
                <a:lnTo>
                  <a:pt x="213" y="197"/>
                </a:lnTo>
                <a:lnTo>
                  <a:pt x="114" y="197"/>
                </a:lnTo>
                <a:close/>
                <a:moveTo>
                  <a:pt x="96" y="109"/>
                </a:moveTo>
                <a:lnTo>
                  <a:pt x="96" y="133"/>
                </a:lnTo>
                <a:lnTo>
                  <a:pt x="96" y="133"/>
                </a:lnTo>
                <a:lnTo>
                  <a:pt x="114" y="133"/>
                </a:lnTo>
                <a:lnTo>
                  <a:pt x="213" y="133"/>
                </a:lnTo>
                <a:lnTo>
                  <a:pt x="213" y="133"/>
                </a:lnTo>
                <a:lnTo>
                  <a:pt x="213" y="109"/>
                </a:lnTo>
                <a:lnTo>
                  <a:pt x="96" y="109"/>
                </a:lnTo>
                <a:close/>
                <a:moveTo>
                  <a:pt x="295" y="109"/>
                </a:moveTo>
                <a:lnTo>
                  <a:pt x="295" y="109"/>
                </a:lnTo>
                <a:lnTo>
                  <a:pt x="295" y="133"/>
                </a:lnTo>
                <a:lnTo>
                  <a:pt x="401" y="133"/>
                </a:lnTo>
                <a:lnTo>
                  <a:pt x="401" y="133"/>
                </a:lnTo>
                <a:lnTo>
                  <a:pt x="421" y="133"/>
                </a:lnTo>
                <a:lnTo>
                  <a:pt x="421" y="109"/>
                </a:lnTo>
                <a:lnTo>
                  <a:pt x="295" y="109"/>
                </a:lnTo>
                <a:close/>
              </a:path>
            </a:pathLst>
          </a:custGeom>
          <a:solidFill>
            <a:srgbClr val="EA550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6" name="Freeform 38"/>
          <p:cNvSpPr>
            <a:spLocks noEditPoints="1"/>
          </p:cNvSpPr>
          <p:nvPr userDrawn="1"/>
        </p:nvSpPr>
        <p:spPr bwMode="auto">
          <a:xfrm>
            <a:off x="8778473" y="1881124"/>
            <a:ext cx="840559" cy="835938"/>
          </a:xfrm>
          <a:custGeom>
            <a:avLst/>
            <a:gdLst/>
            <a:ahLst/>
            <a:cxnLst>
              <a:cxn ang="0">
                <a:pos x="475" y="173"/>
              </a:cxn>
              <a:cxn ang="0">
                <a:pos x="511" y="161"/>
              </a:cxn>
              <a:cxn ang="0">
                <a:pos x="505" y="321"/>
              </a:cxn>
              <a:cxn ang="0">
                <a:pos x="483" y="369"/>
              </a:cxn>
              <a:cxn ang="0">
                <a:pos x="493" y="389"/>
              </a:cxn>
              <a:cxn ang="0">
                <a:pos x="519" y="461"/>
              </a:cxn>
              <a:cxn ang="0">
                <a:pos x="497" y="495"/>
              </a:cxn>
              <a:cxn ang="0">
                <a:pos x="473" y="507"/>
              </a:cxn>
              <a:cxn ang="0">
                <a:pos x="377" y="513"/>
              </a:cxn>
              <a:cxn ang="0">
                <a:pos x="261" y="501"/>
              </a:cxn>
              <a:cxn ang="0">
                <a:pos x="242" y="471"/>
              </a:cxn>
              <a:cxn ang="0">
                <a:pos x="228" y="311"/>
              </a:cxn>
              <a:cxn ang="0">
                <a:pos x="216" y="395"/>
              </a:cxn>
              <a:cxn ang="0">
                <a:pos x="200" y="485"/>
              </a:cxn>
              <a:cxn ang="0">
                <a:pos x="170" y="509"/>
              </a:cxn>
              <a:cxn ang="0">
                <a:pos x="108" y="513"/>
              </a:cxn>
              <a:cxn ang="0">
                <a:pos x="96" y="445"/>
              </a:cxn>
              <a:cxn ang="0">
                <a:pos x="58" y="523"/>
              </a:cxn>
              <a:cxn ang="0">
                <a:pos x="18" y="467"/>
              </a:cxn>
              <a:cxn ang="0">
                <a:pos x="26" y="397"/>
              </a:cxn>
              <a:cxn ang="0">
                <a:pos x="48" y="261"/>
              </a:cxn>
              <a:cxn ang="0">
                <a:pos x="28" y="147"/>
              </a:cxn>
              <a:cxn ang="0">
                <a:pos x="34" y="72"/>
              </a:cxn>
              <a:cxn ang="0">
                <a:pos x="84" y="52"/>
              </a:cxn>
              <a:cxn ang="0">
                <a:pos x="170" y="6"/>
              </a:cxn>
              <a:cxn ang="0">
                <a:pos x="178" y="72"/>
              </a:cxn>
              <a:cxn ang="0">
                <a:pos x="228" y="109"/>
              </a:cxn>
              <a:cxn ang="0">
                <a:pos x="267" y="24"/>
              </a:cxn>
              <a:cxn ang="0">
                <a:pos x="349" y="42"/>
              </a:cxn>
              <a:cxn ang="0">
                <a:pos x="465" y="56"/>
              </a:cxn>
              <a:cxn ang="0">
                <a:pos x="523" y="131"/>
              </a:cxn>
              <a:cxn ang="0">
                <a:pos x="307" y="129"/>
              </a:cxn>
              <a:cxn ang="0">
                <a:pos x="313" y="169"/>
              </a:cxn>
              <a:cxn ang="0">
                <a:pos x="313" y="211"/>
              </a:cxn>
              <a:cxn ang="0">
                <a:pos x="335" y="165"/>
              </a:cxn>
              <a:cxn ang="0">
                <a:pos x="407" y="161"/>
              </a:cxn>
              <a:cxn ang="0">
                <a:pos x="124" y="265"/>
              </a:cxn>
              <a:cxn ang="0">
                <a:pos x="108" y="399"/>
              </a:cxn>
              <a:cxn ang="0">
                <a:pos x="118" y="435"/>
              </a:cxn>
              <a:cxn ang="0">
                <a:pos x="138" y="415"/>
              </a:cxn>
              <a:cxn ang="0">
                <a:pos x="148" y="265"/>
              </a:cxn>
              <a:cxn ang="0">
                <a:pos x="220" y="189"/>
              </a:cxn>
              <a:cxn ang="0">
                <a:pos x="240" y="229"/>
              </a:cxn>
              <a:cxn ang="0">
                <a:pos x="238" y="183"/>
              </a:cxn>
              <a:cxn ang="0">
                <a:pos x="178" y="147"/>
              </a:cxn>
              <a:cxn ang="0">
                <a:pos x="407" y="359"/>
              </a:cxn>
              <a:cxn ang="0">
                <a:pos x="335" y="403"/>
              </a:cxn>
              <a:cxn ang="0">
                <a:pos x="337" y="283"/>
              </a:cxn>
              <a:cxn ang="0">
                <a:pos x="313" y="427"/>
              </a:cxn>
              <a:cxn ang="0">
                <a:pos x="325" y="435"/>
              </a:cxn>
              <a:cxn ang="0">
                <a:pos x="403" y="437"/>
              </a:cxn>
              <a:cxn ang="0">
                <a:pos x="445" y="429"/>
              </a:cxn>
              <a:cxn ang="0">
                <a:pos x="453" y="379"/>
              </a:cxn>
              <a:cxn ang="0">
                <a:pos x="413" y="329"/>
              </a:cxn>
              <a:cxn ang="0">
                <a:pos x="407" y="309"/>
              </a:cxn>
              <a:cxn ang="0">
                <a:pos x="429" y="311"/>
              </a:cxn>
              <a:cxn ang="0">
                <a:pos x="435" y="289"/>
              </a:cxn>
              <a:cxn ang="0">
                <a:pos x="407" y="265"/>
              </a:cxn>
            </a:cxnLst>
            <a:rect l="0" t="0" r="r" b="b"/>
            <a:pathLst>
              <a:path w="529" h="523">
                <a:moveTo>
                  <a:pt x="455" y="177"/>
                </a:moveTo>
                <a:lnTo>
                  <a:pt x="455" y="177"/>
                </a:lnTo>
                <a:lnTo>
                  <a:pt x="475" y="173"/>
                </a:lnTo>
                <a:lnTo>
                  <a:pt x="475" y="173"/>
                </a:lnTo>
                <a:lnTo>
                  <a:pt x="489" y="169"/>
                </a:lnTo>
                <a:lnTo>
                  <a:pt x="489" y="169"/>
                </a:lnTo>
                <a:lnTo>
                  <a:pt x="511" y="161"/>
                </a:lnTo>
                <a:lnTo>
                  <a:pt x="511" y="161"/>
                </a:lnTo>
                <a:lnTo>
                  <a:pt x="509" y="195"/>
                </a:lnTo>
                <a:lnTo>
                  <a:pt x="509" y="195"/>
                </a:lnTo>
                <a:lnTo>
                  <a:pt x="507" y="291"/>
                </a:lnTo>
                <a:lnTo>
                  <a:pt x="505" y="321"/>
                </a:lnTo>
                <a:lnTo>
                  <a:pt x="499" y="345"/>
                </a:lnTo>
                <a:lnTo>
                  <a:pt x="493" y="359"/>
                </a:lnTo>
                <a:lnTo>
                  <a:pt x="489" y="365"/>
                </a:lnTo>
                <a:lnTo>
                  <a:pt x="483" y="369"/>
                </a:lnTo>
                <a:lnTo>
                  <a:pt x="471" y="375"/>
                </a:lnTo>
                <a:lnTo>
                  <a:pt x="457" y="379"/>
                </a:lnTo>
                <a:lnTo>
                  <a:pt x="457" y="379"/>
                </a:lnTo>
                <a:lnTo>
                  <a:pt x="493" y="389"/>
                </a:lnTo>
                <a:lnTo>
                  <a:pt x="529" y="397"/>
                </a:lnTo>
                <a:lnTo>
                  <a:pt x="529" y="397"/>
                </a:lnTo>
                <a:lnTo>
                  <a:pt x="525" y="433"/>
                </a:lnTo>
                <a:lnTo>
                  <a:pt x="519" y="461"/>
                </a:lnTo>
                <a:lnTo>
                  <a:pt x="515" y="471"/>
                </a:lnTo>
                <a:lnTo>
                  <a:pt x="511" y="481"/>
                </a:lnTo>
                <a:lnTo>
                  <a:pt x="505" y="487"/>
                </a:lnTo>
                <a:lnTo>
                  <a:pt x="497" y="495"/>
                </a:lnTo>
                <a:lnTo>
                  <a:pt x="497" y="495"/>
                </a:lnTo>
                <a:lnTo>
                  <a:pt x="491" y="499"/>
                </a:lnTo>
                <a:lnTo>
                  <a:pt x="483" y="503"/>
                </a:lnTo>
                <a:lnTo>
                  <a:pt x="473" y="507"/>
                </a:lnTo>
                <a:lnTo>
                  <a:pt x="461" y="509"/>
                </a:lnTo>
                <a:lnTo>
                  <a:pt x="427" y="511"/>
                </a:lnTo>
                <a:lnTo>
                  <a:pt x="377" y="513"/>
                </a:lnTo>
                <a:lnTo>
                  <a:pt x="377" y="513"/>
                </a:lnTo>
                <a:lnTo>
                  <a:pt x="329" y="513"/>
                </a:lnTo>
                <a:lnTo>
                  <a:pt x="297" y="511"/>
                </a:lnTo>
                <a:lnTo>
                  <a:pt x="275" y="507"/>
                </a:lnTo>
                <a:lnTo>
                  <a:pt x="261" y="501"/>
                </a:lnTo>
                <a:lnTo>
                  <a:pt x="261" y="501"/>
                </a:lnTo>
                <a:lnTo>
                  <a:pt x="251" y="493"/>
                </a:lnTo>
                <a:lnTo>
                  <a:pt x="244" y="483"/>
                </a:lnTo>
                <a:lnTo>
                  <a:pt x="242" y="471"/>
                </a:lnTo>
                <a:lnTo>
                  <a:pt x="240" y="455"/>
                </a:lnTo>
                <a:lnTo>
                  <a:pt x="240" y="307"/>
                </a:lnTo>
                <a:lnTo>
                  <a:pt x="240" y="307"/>
                </a:lnTo>
                <a:lnTo>
                  <a:pt x="228" y="311"/>
                </a:lnTo>
                <a:lnTo>
                  <a:pt x="220" y="257"/>
                </a:lnTo>
                <a:lnTo>
                  <a:pt x="220" y="257"/>
                </a:lnTo>
                <a:lnTo>
                  <a:pt x="218" y="335"/>
                </a:lnTo>
                <a:lnTo>
                  <a:pt x="216" y="395"/>
                </a:lnTo>
                <a:lnTo>
                  <a:pt x="212" y="439"/>
                </a:lnTo>
                <a:lnTo>
                  <a:pt x="206" y="469"/>
                </a:lnTo>
                <a:lnTo>
                  <a:pt x="206" y="469"/>
                </a:lnTo>
                <a:lnTo>
                  <a:pt x="200" y="485"/>
                </a:lnTo>
                <a:lnTo>
                  <a:pt x="192" y="495"/>
                </a:lnTo>
                <a:lnTo>
                  <a:pt x="182" y="503"/>
                </a:lnTo>
                <a:lnTo>
                  <a:pt x="170" y="509"/>
                </a:lnTo>
                <a:lnTo>
                  <a:pt x="170" y="509"/>
                </a:lnTo>
                <a:lnTo>
                  <a:pt x="152" y="511"/>
                </a:lnTo>
                <a:lnTo>
                  <a:pt x="124" y="513"/>
                </a:lnTo>
                <a:lnTo>
                  <a:pt x="124" y="513"/>
                </a:lnTo>
                <a:lnTo>
                  <a:pt x="108" y="513"/>
                </a:lnTo>
                <a:lnTo>
                  <a:pt x="108" y="513"/>
                </a:lnTo>
                <a:lnTo>
                  <a:pt x="104" y="479"/>
                </a:lnTo>
                <a:lnTo>
                  <a:pt x="96" y="445"/>
                </a:lnTo>
                <a:lnTo>
                  <a:pt x="96" y="445"/>
                </a:lnTo>
                <a:lnTo>
                  <a:pt x="88" y="467"/>
                </a:lnTo>
                <a:lnTo>
                  <a:pt x="80" y="487"/>
                </a:lnTo>
                <a:lnTo>
                  <a:pt x="70" y="503"/>
                </a:lnTo>
                <a:lnTo>
                  <a:pt x="58" y="523"/>
                </a:lnTo>
                <a:lnTo>
                  <a:pt x="58" y="523"/>
                </a:lnTo>
                <a:lnTo>
                  <a:pt x="44" y="501"/>
                </a:lnTo>
                <a:lnTo>
                  <a:pt x="30" y="485"/>
                </a:lnTo>
                <a:lnTo>
                  <a:pt x="18" y="467"/>
                </a:lnTo>
                <a:lnTo>
                  <a:pt x="0" y="451"/>
                </a:lnTo>
                <a:lnTo>
                  <a:pt x="0" y="451"/>
                </a:lnTo>
                <a:lnTo>
                  <a:pt x="14" y="423"/>
                </a:lnTo>
                <a:lnTo>
                  <a:pt x="26" y="397"/>
                </a:lnTo>
                <a:lnTo>
                  <a:pt x="34" y="371"/>
                </a:lnTo>
                <a:lnTo>
                  <a:pt x="40" y="339"/>
                </a:lnTo>
                <a:lnTo>
                  <a:pt x="46" y="303"/>
                </a:lnTo>
                <a:lnTo>
                  <a:pt x="48" y="261"/>
                </a:lnTo>
                <a:lnTo>
                  <a:pt x="50" y="209"/>
                </a:lnTo>
                <a:lnTo>
                  <a:pt x="52" y="147"/>
                </a:lnTo>
                <a:lnTo>
                  <a:pt x="52" y="147"/>
                </a:lnTo>
                <a:lnTo>
                  <a:pt x="28" y="147"/>
                </a:lnTo>
                <a:lnTo>
                  <a:pt x="12" y="149"/>
                </a:lnTo>
                <a:lnTo>
                  <a:pt x="12" y="70"/>
                </a:lnTo>
                <a:lnTo>
                  <a:pt x="12" y="70"/>
                </a:lnTo>
                <a:lnTo>
                  <a:pt x="34" y="72"/>
                </a:lnTo>
                <a:lnTo>
                  <a:pt x="64" y="72"/>
                </a:lnTo>
                <a:lnTo>
                  <a:pt x="84" y="72"/>
                </a:lnTo>
                <a:lnTo>
                  <a:pt x="84" y="52"/>
                </a:lnTo>
                <a:lnTo>
                  <a:pt x="84" y="52"/>
                </a:lnTo>
                <a:lnTo>
                  <a:pt x="84" y="28"/>
                </a:lnTo>
                <a:lnTo>
                  <a:pt x="82" y="6"/>
                </a:lnTo>
                <a:lnTo>
                  <a:pt x="170" y="6"/>
                </a:lnTo>
                <a:lnTo>
                  <a:pt x="170" y="6"/>
                </a:lnTo>
                <a:lnTo>
                  <a:pt x="168" y="26"/>
                </a:lnTo>
                <a:lnTo>
                  <a:pt x="168" y="52"/>
                </a:lnTo>
                <a:lnTo>
                  <a:pt x="168" y="72"/>
                </a:lnTo>
                <a:lnTo>
                  <a:pt x="178" y="72"/>
                </a:lnTo>
                <a:lnTo>
                  <a:pt x="178" y="72"/>
                </a:lnTo>
                <a:lnTo>
                  <a:pt x="208" y="72"/>
                </a:lnTo>
                <a:lnTo>
                  <a:pt x="228" y="70"/>
                </a:lnTo>
                <a:lnTo>
                  <a:pt x="228" y="109"/>
                </a:lnTo>
                <a:lnTo>
                  <a:pt x="228" y="109"/>
                </a:lnTo>
                <a:lnTo>
                  <a:pt x="244" y="82"/>
                </a:lnTo>
                <a:lnTo>
                  <a:pt x="257" y="54"/>
                </a:lnTo>
                <a:lnTo>
                  <a:pt x="267" y="24"/>
                </a:lnTo>
                <a:lnTo>
                  <a:pt x="275" y="0"/>
                </a:lnTo>
                <a:lnTo>
                  <a:pt x="361" y="16"/>
                </a:lnTo>
                <a:lnTo>
                  <a:pt x="361" y="16"/>
                </a:lnTo>
                <a:lnTo>
                  <a:pt x="349" y="42"/>
                </a:lnTo>
                <a:lnTo>
                  <a:pt x="349" y="42"/>
                </a:lnTo>
                <a:lnTo>
                  <a:pt x="343" y="56"/>
                </a:lnTo>
                <a:lnTo>
                  <a:pt x="465" y="56"/>
                </a:lnTo>
                <a:lnTo>
                  <a:pt x="465" y="56"/>
                </a:lnTo>
                <a:lnTo>
                  <a:pt x="497" y="54"/>
                </a:lnTo>
                <a:lnTo>
                  <a:pt x="523" y="52"/>
                </a:lnTo>
                <a:lnTo>
                  <a:pt x="523" y="131"/>
                </a:lnTo>
                <a:lnTo>
                  <a:pt x="523" y="131"/>
                </a:lnTo>
                <a:lnTo>
                  <a:pt x="499" y="131"/>
                </a:lnTo>
                <a:lnTo>
                  <a:pt x="471" y="129"/>
                </a:lnTo>
                <a:lnTo>
                  <a:pt x="307" y="129"/>
                </a:lnTo>
                <a:lnTo>
                  <a:pt x="307" y="129"/>
                </a:lnTo>
                <a:lnTo>
                  <a:pt x="295" y="151"/>
                </a:lnTo>
                <a:lnTo>
                  <a:pt x="283" y="169"/>
                </a:lnTo>
                <a:lnTo>
                  <a:pt x="313" y="169"/>
                </a:lnTo>
                <a:lnTo>
                  <a:pt x="313" y="169"/>
                </a:lnTo>
                <a:lnTo>
                  <a:pt x="313" y="191"/>
                </a:lnTo>
                <a:lnTo>
                  <a:pt x="313" y="199"/>
                </a:lnTo>
                <a:lnTo>
                  <a:pt x="313" y="199"/>
                </a:lnTo>
                <a:lnTo>
                  <a:pt x="313" y="211"/>
                </a:lnTo>
                <a:lnTo>
                  <a:pt x="337" y="205"/>
                </a:lnTo>
                <a:lnTo>
                  <a:pt x="337" y="187"/>
                </a:lnTo>
                <a:lnTo>
                  <a:pt x="337" y="187"/>
                </a:lnTo>
                <a:lnTo>
                  <a:pt x="335" y="165"/>
                </a:lnTo>
                <a:lnTo>
                  <a:pt x="333" y="143"/>
                </a:lnTo>
                <a:lnTo>
                  <a:pt x="409" y="143"/>
                </a:lnTo>
                <a:lnTo>
                  <a:pt x="409" y="143"/>
                </a:lnTo>
                <a:lnTo>
                  <a:pt x="407" y="161"/>
                </a:lnTo>
                <a:lnTo>
                  <a:pt x="407" y="183"/>
                </a:lnTo>
                <a:lnTo>
                  <a:pt x="407" y="189"/>
                </a:lnTo>
                <a:lnTo>
                  <a:pt x="455" y="177"/>
                </a:lnTo>
                <a:close/>
                <a:moveTo>
                  <a:pt x="124" y="265"/>
                </a:moveTo>
                <a:lnTo>
                  <a:pt x="124" y="265"/>
                </a:lnTo>
                <a:lnTo>
                  <a:pt x="120" y="319"/>
                </a:lnTo>
                <a:lnTo>
                  <a:pt x="114" y="363"/>
                </a:lnTo>
                <a:lnTo>
                  <a:pt x="108" y="399"/>
                </a:lnTo>
                <a:lnTo>
                  <a:pt x="98" y="433"/>
                </a:lnTo>
                <a:lnTo>
                  <a:pt x="98" y="433"/>
                </a:lnTo>
                <a:lnTo>
                  <a:pt x="118" y="435"/>
                </a:lnTo>
                <a:lnTo>
                  <a:pt x="118" y="435"/>
                </a:lnTo>
                <a:lnTo>
                  <a:pt x="128" y="435"/>
                </a:lnTo>
                <a:lnTo>
                  <a:pt x="132" y="433"/>
                </a:lnTo>
                <a:lnTo>
                  <a:pt x="136" y="425"/>
                </a:lnTo>
                <a:lnTo>
                  <a:pt x="138" y="415"/>
                </a:lnTo>
                <a:lnTo>
                  <a:pt x="138" y="415"/>
                </a:lnTo>
                <a:lnTo>
                  <a:pt x="142" y="387"/>
                </a:lnTo>
                <a:lnTo>
                  <a:pt x="146" y="351"/>
                </a:lnTo>
                <a:lnTo>
                  <a:pt x="148" y="265"/>
                </a:lnTo>
                <a:lnTo>
                  <a:pt x="124" y="265"/>
                </a:lnTo>
                <a:close/>
                <a:moveTo>
                  <a:pt x="176" y="191"/>
                </a:moveTo>
                <a:lnTo>
                  <a:pt x="176" y="191"/>
                </a:lnTo>
                <a:lnTo>
                  <a:pt x="220" y="189"/>
                </a:lnTo>
                <a:lnTo>
                  <a:pt x="220" y="189"/>
                </a:lnTo>
                <a:lnTo>
                  <a:pt x="220" y="233"/>
                </a:lnTo>
                <a:lnTo>
                  <a:pt x="220" y="233"/>
                </a:lnTo>
                <a:lnTo>
                  <a:pt x="240" y="229"/>
                </a:lnTo>
                <a:lnTo>
                  <a:pt x="240" y="207"/>
                </a:lnTo>
                <a:lnTo>
                  <a:pt x="240" y="207"/>
                </a:lnTo>
                <a:lnTo>
                  <a:pt x="238" y="183"/>
                </a:lnTo>
                <a:lnTo>
                  <a:pt x="238" y="183"/>
                </a:lnTo>
                <a:lnTo>
                  <a:pt x="220" y="165"/>
                </a:lnTo>
                <a:lnTo>
                  <a:pt x="198" y="147"/>
                </a:lnTo>
                <a:lnTo>
                  <a:pt x="198" y="147"/>
                </a:lnTo>
                <a:lnTo>
                  <a:pt x="178" y="147"/>
                </a:lnTo>
                <a:lnTo>
                  <a:pt x="128" y="147"/>
                </a:lnTo>
                <a:lnTo>
                  <a:pt x="128" y="191"/>
                </a:lnTo>
                <a:lnTo>
                  <a:pt x="176" y="191"/>
                </a:lnTo>
                <a:close/>
                <a:moveTo>
                  <a:pt x="407" y="359"/>
                </a:moveTo>
                <a:lnTo>
                  <a:pt x="407" y="359"/>
                </a:lnTo>
                <a:lnTo>
                  <a:pt x="407" y="387"/>
                </a:lnTo>
                <a:lnTo>
                  <a:pt x="409" y="403"/>
                </a:lnTo>
                <a:lnTo>
                  <a:pt x="335" y="403"/>
                </a:lnTo>
                <a:lnTo>
                  <a:pt x="335" y="403"/>
                </a:lnTo>
                <a:lnTo>
                  <a:pt x="335" y="383"/>
                </a:lnTo>
                <a:lnTo>
                  <a:pt x="337" y="359"/>
                </a:lnTo>
                <a:lnTo>
                  <a:pt x="337" y="283"/>
                </a:lnTo>
                <a:lnTo>
                  <a:pt x="313" y="289"/>
                </a:lnTo>
                <a:lnTo>
                  <a:pt x="313" y="415"/>
                </a:lnTo>
                <a:lnTo>
                  <a:pt x="313" y="415"/>
                </a:lnTo>
                <a:lnTo>
                  <a:pt x="313" y="427"/>
                </a:lnTo>
                <a:lnTo>
                  <a:pt x="315" y="431"/>
                </a:lnTo>
                <a:lnTo>
                  <a:pt x="319" y="433"/>
                </a:lnTo>
                <a:lnTo>
                  <a:pt x="319" y="433"/>
                </a:lnTo>
                <a:lnTo>
                  <a:pt x="325" y="435"/>
                </a:lnTo>
                <a:lnTo>
                  <a:pt x="335" y="435"/>
                </a:lnTo>
                <a:lnTo>
                  <a:pt x="365" y="437"/>
                </a:lnTo>
                <a:lnTo>
                  <a:pt x="365" y="437"/>
                </a:lnTo>
                <a:lnTo>
                  <a:pt x="403" y="437"/>
                </a:lnTo>
                <a:lnTo>
                  <a:pt x="425" y="435"/>
                </a:lnTo>
                <a:lnTo>
                  <a:pt x="439" y="433"/>
                </a:lnTo>
                <a:lnTo>
                  <a:pt x="445" y="429"/>
                </a:lnTo>
                <a:lnTo>
                  <a:pt x="445" y="429"/>
                </a:lnTo>
                <a:lnTo>
                  <a:pt x="449" y="423"/>
                </a:lnTo>
                <a:lnTo>
                  <a:pt x="451" y="415"/>
                </a:lnTo>
                <a:lnTo>
                  <a:pt x="453" y="379"/>
                </a:lnTo>
                <a:lnTo>
                  <a:pt x="453" y="379"/>
                </a:lnTo>
                <a:lnTo>
                  <a:pt x="421" y="379"/>
                </a:lnTo>
                <a:lnTo>
                  <a:pt x="421" y="379"/>
                </a:lnTo>
                <a:lnTo>
                  <a:pt x="417" y="345"/>
                </a:lnTo>
                <a:lnTo>
                  <a:pt x="413" y="329"/>
                </a:lnTo>
                <a:lnTo>
                  <a:pt x="407" y="315"/>
                </a:lnTo>
                <a:lnTo>
                  <a:pt x="407" y="359"/>
                </a:lnTo>
                <a:close/>
                <a:moveTo>
                  <a:pt x="407" y="309"/>
                </a:moveTo>
                <a:lnTo>
                  <a:pt x="407" y="309"/>
                </a:lnTo>
                <a:lnTo>
                  <a:pt x="419" y="311"/>
                </a:lnTo>
                <a:lnTo>
                  <a:pt x="419" y="311"/>
                </a:lnTo>
                <a:lnTo>
                  <a:pt x="425" y="311"/>
                </a:lnTo>
                <a:lnTo>
                  <a:pt x="429" y="311"/>
                </a:lnTo>
                <a:lnTo>
                  <a:pt x="431" y="307"/>
                </a:lnTo>
                <a:lnTo>
                  <a:pt x="433" y="303"/>
                </a:lnTo>
                <a:lnTo>
                  <a:pt x="433" y="303"/>
                </a:lnTo>
                <a:lnTo>
                  <a:pt x="435" y="289"/>
                </a:lnTo>
                <a:lnTo>
                  <a:pt x="435" y="267"/>
                </a:lnTo>
                <a:lnTo>
                  <a:pt x="435" y="267"/>
                </a:lnTo>
                <a:lnTo>
                  <a:pt x="435" y="259"/>
                </a:lnTo>
                <a:lnTo>
                  <a:pt x="407" y="265"/>
                </a:lnTo>
                <a:lnTo>
                  <a:pt x="407" y="309"/>
                </a:lnTo>
                <a:close/>
              </a:path>
            </a:pathLst>
          </a:custGeom>
          <a:solidFill>
            <a:srgbClr val="EA550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7" name="Freeform 39"/>
          <p:cNvSpPr>
            <a:spLocks noEditPoints="1"/>
          </p:cNvSpPr>
          <p:nvPr userDrawn="1"/>
        </p:nvSpPr>
        <p:spPr bwMode="auto">
          <a:xfrm>
            <a:off x="9695302" y="1884321"/>
            <a:ext cx="754756" cy="823151"/>
          </a:xfrm>
          <a:custGeom>
            <a:avLst/>
            <a:gdLst/>
            <a:ahLst/>
            <a:cxnLst>
              <a:cxn ang="0">
                <a:pos x="192" y="62"/>
              </a:cxn>
              <a:cxn ang="0">
                <a:pos x="192" y="62"/>
              </a:cxn>
              <a:cxn ang="0">
                <a:pos x="192" y="28"/>
              </a:cxn>
              <a:cxn ang="0">
                <a:pos x="190" y="0"/>
              </a:cxn>
              <a:cxn ang="0">
                <a:pos x="282" y="0"/>
              </a:cxn>
              <a:cxn ang="0">
                <a:pos x="282" y="0"/>
              </a:cxn>
              <a:cxn ang="0">
                <a:pos x="280" y="26"/>
              </a:cxn>
              <a:cxn ang="0">
                <a:pos x="278" y="58"/>
              </a:cxn>
              <a:cxn ang="0">
                <a:pos x="278" y="84"/>
              </a:cxn>
              <a:cxn ang="0">
                <a:pos x="417" y="84"/>
              </a:cxn>
              <a:cxn ang="0">
                <a:pos x="417" y="84"/>
              </a:cxn>
              <a:cxn ang="0">
                <a:pos x="451" y="84"/>
              </a:cxn>
              <a:cxn ang="0">
                <a:pos x="475" y="82"/>
              </a:cxn>
              <a:cxn ang="0">
                <a:pos x="475" y="82"/>
              </a:cxn>
              <a:cxn ang="0">
                <a:pos x="473" y="105"/>
              </a:cxn>
              <a:cxn ang="0">
                <a:pos x="473" y="133"/>
              </a:cxn>
              <a:cxn ang="0">
                <a:pos x="473" y="315"/>
              </a:cxn>
              <a:cxn ang="0">
                <a:pos x="473" y="315"/>
              </a:cxn>
              <a:cxn ang="0">
                <a:pos x="473" y="349"/>
              </a:cxn>
              <a:cxn ang="0">
                <a:pos x="475" y="375"/>
              </a:cxn>
              <a:cxn ang="0">
                <a:pos x="389" y="375"/>
              </a:cxn>
              <a:cxn ang="0">
                <a:pos x="389" y="345"/>
              </a:cxn>
              <a:cxn ang="0">
                <a:pos x="278" y="345"/>
              </a:cxn>
              <a:cxn ang="0">
                <a:pos x="278" y="441"/>
              </a:cxn>
              <a:cxn ang="0">
                <a:pos x="278" y="441"/>
              </a:cxn>
              <a:cxn ang="0">
                <a:pos x="280" y="483"/>
              </a:cxn>
              <a:cxn ang="0">
                <a:pos x="282" y="515"/>
              </a:cxn>
              <a:cxn ang="0">
                <a:pos x="188" y="515"/>
              </a:cxn>
              <a:cxn ang="0">
                <a:pos x="188" y="515"/>
              </a:cxn>
              <a:cxn ang="0">
                <a:pos x="192" y="483"/>
              </a:cxn>
              <a:cxn ang="0">
                <a:pos x="192" y="441"/>
              </a:cxn>
              <a:cxn ang="0">
                <a:pos x="192" y="345"/>
              </a:cxn>
              <a:cxn ang="0">
                <a:pos x="86" y="345"/>
              </a:cxn>
              <a:cxn ang="0">
                <a:pos x="86" y="375"/>
              </a:cxn>
              <a:cxn ang="0">
                <a:pos x="0" y="375"/>
              </a:cxn>
              <a:cxn ang="0">
                <a:pos x="0" y="375"/>
              </a:cxn>
              <a:cxn ang="0">
                <a:pos x="2" y="349"/>
              </a:cxn>
              <a:cxn ang="0">
                <a:pos x="2" y="315"/>
              </a:cxn>
              <a:cxn ang="0">
                <a:pos x="2" y="133"/>
              </a:cxn>
              <a:cxn ang="0">
                <a:pos x="2" y="133"/>
              </a:cxn>
              <a:cxn ang="0">
                <a:pos x="2" y="105"/>
              </a:cxn>
              <a:cxn ang="0">
                <a:pos x="0" y="82"/>
              </a:cxn>
              <a:cxn ang="0">
                <a:pos x="0" y="82"/>
              </a:cxn>
              <a:cxn ang="0">
                <a:pos x="26" y="84"/>
              </a:cxn>
              <a:cxn ang="0">
                <a:pos x="56" y="84"/>
              </a:cxn>
              <a:cxn ang="0">
                <a:pos x="192" y="84"/>
              </a:cxn>
              <a:cxn ang="0">
                <a:pos x="192" y="62"/>
              </a:cxn>
              <a:cxn ang="0">
                <a:pos x="86" y="163"/>
              </a:cxn>
              <a:cxn ang="0">
                <a:pos x="86" y="265"/>
              </a:cxn>
              <a:cxn ang="0">
                <a:pos x="192" y="265"/>
              </a:cxn>
              <a:cxn ang="0">
                <a:pos x="192" y="163"/>
              </a:cxn>
              <a:cxn ang="0">
                <a:pos x="86" y="163"/>
              </a:cxn>
              <a:cxn ang="0">
                <a:pos x="389" y="265"/>
              </a:cxn>
              <a:cxn ang="0">
                <a:pos x="389" y="163"/>
              </a:cxn>
              <a:cxn ang="0">
                <a:pos x="278" y="163"/>
              </a:cxn>
              <a:cxn ang="0">
                <a:pos x="278" y="265"/>
              </a:cxn>
              <a:cxn ang="0">
                <a:pos x="389" y="265"/>
              </a:cxn>
            </a:cxnLst>
            <a:rect l="0" t="0" r="r" b="b"/>
            <a:pathLst>
              <a:path w="475" h="515">
                <a:moveTo>
                  <a:pt x="192" y="62"/>
                </a:moveTo>
                <a:lnTo>
                  <a:pt x="192" y="62"/>
                </a:lnTo>
                <a:lnTo>
                  <a:pt x="192" y="28"/>
                </a:lnTo>
                <a:lnTo>
                  <a:pt x="190" y="0"/>
                </a:lnTo>
                <a:lnTo>
                  <a:pt x="282" y="0"/>
                </a:lnTo>
                <a:lnTo>
                  <a:pt x="282" y="0"/>
                </a:lnTo>
                <a:lnTo>
                  <a:pt x="280" y="26"/>
                </a:lnTo>
                <a:lnTo>
                  <a:pt x="278" y="58"/>
                </a:lnTo>
                <a:lnTo>
                  <a:pt x="278" y="84"/>
                </a:lnTo>
                <a:lnTo>
                  <a:pt x="417" y="84"/>
                </a:lnTo>
                <a:lnTo>
                  <a:pt x="417" y="84"/>
                </a:lnTo>
                <a:lnTo>
                  <a:pt x="451" y="84"/>
                </a:lnTo>
                <a:lnTo>
                  <a:pt x="475" y="82"/>
                </a:lnTo>
                <a:lnTo>
                  <a:pt x="475" y="82"/>
                </a:lnTo>
                <a:lnTo>
                  <a:pt x="473" y="105"/>
                </a:lnTo>
                <a:lnTo>
                  <a:pt x="473" y="133"/>
                </a:lnTo>
                <a:lnTo>
                  <a:pt x="473" y="315"/>
                </a:lnTo>
                <a:lnTo>
                  <a:pt x="473" y="315"/>
                </a:lnTo>
                <a:lnTo>
                  <a:pt x="473" y="349"/>
                </a:lnTo>
                <a:lnTo>
                  <a:pt x="475" y="375"/>
                </a:lnTo>
                <a:lnTo>
                  <a:pt x="389" y="375"/>
                </a:lnTo>
                <a:lnTo>
                  <a:pt x="389" y="345"/>
                </a:lnTo>
                <a:lnTo>
                  <a:pt x="278" y="345"/>
                </a:lnTo>
                <a:lnTo>
                  <a:pt x="278" y="441"/>
                </a:lnTo>
                <a:lnTo>
                  <a:pt x="278" y="441"/>
                </a:lnTo>
                <a:lnTo>
                  <a:pt x="280" y="483"/>
                </a:lnTo>
                <a:lnTo>
                  <a:pt x="282" y="515"/>
                </a:lnTo>
                <a:lnTo>
                  <a:pt x="188" y="515"/>
                </a:lnTo>
                <a:lnTo>
                  <a:pt x="188" y="515"/>
                </a:lnTo>
                <a:lnTo>
                  <a:pt x="192" y="483"/>
                </a:lnTo>
                <a:lnTo>
                  <a:pt x="192" y="441"/>
                </a:lnTo>
                <a:lnTo>
                  <a:pt x="192" y="345"/>
                </a:lnTo>
                <a:lnTo>
                  <a:pt x="86" y="345"/>
                </a:lnTo>
                <a:lnTo>
                  <a:pt x="86" y="375"/>
                </a:lnTo>
                <a:lnTo>
                  <a:pt x="0" y="375"/>
                </a:lnTo>
                <a:lnTo>
                  <a:pt x="0" y="375"/>
                </a:lnTo>
                <a:lnTo>
                  <a:pt x="2" y="349"/>
                </a:lnTo>
                <a:lnTo>
                  <a:pt x="2" y="315"/>
                </a:lnTo>
                <a:lnTo>
                  <a:pt x="2" y="133"/>
                </a:lnTo>
                <a:lnTo>
                  <a:pt x="2" y="133"/>
                </a:lnTo>
                <a:lnTo>
                  <a:pt x="2" y="105"/>
                </a:lnTo>
                <a:lnTo>
                  <a:pt x="0" y="82"/>
                </a:lnTo>
                <a:lnTo>
                  <a:pt x="0" y="82"/>
                </a:lnTo>
                <a:lnTo>
                  <a:pt x="26" y="84"/>
                </a:lnTo>
                <a:lnTo>
                  <a:pt x="56" y="84"/>
                </a:lnTo>
                <a:lnTo>
                  <a:pt x="192" y="84"/>
                </a:lnTo>
                <a:lnTo>
                  <a:pt x="192" y="62"/>
                </a:lnTo>
                <a:close/>
                <a:moveTo>
                  <a:pt x="86" y="163"/>
                </a:moveTo>
                <a:lnTo>
                  <a:pt x="86" y="265"/>
                </a:lnTo>
                <a:lnTo>
                  <a:pt x="192" y="265"/>
                </a:lnTo>
                <a:lnTo>
                  <a:pt x="192" y="163"/>
                </a:lnTo>
                <a:lnTo>
                  <a:pt x="86" y="163"/>
                </a:lnTo>
                <a:close/>
                <a:moveTo>
                  <a:pt x="389" y="265"/>
                </a:moveTo>
                <a:lnTo>
                  <a:pt x="389" y="163"/>
                </a:lnTo>
                <a:lnTo>
                  <a:pt x="278" y="163"/>
                </a:lnTo>
                <a:lnTo>
                  <a:pt x="278" y="265"/>
                </a:lnTo>
                <a:lnTo>
                  <a:pt x="389" y="265"/>
                </a:lnTo>
                <a:close/>
              </a:path>
            </a:pathLst>
          </a:custGeom>
          <a:solidFill>
            <a:srgbClr val="EA550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8" name="Freeform 40"/>
          <p:cNvSpPr>
            <a:spLocks/>
          </p:cNvSpPr>
          <p:nvPr userDrawn="1"/>
        </p:nvSpPr>
        <p:spPr bwMode="auto">
          <a:xfrm>
            <a:off x="3606413" y="1014819"/>
            <a:ext cx="538657" cy="616964"/>
          </a:xfrm>
          <a:custGeom>
            <a:avLst/>
            <a:gdLst/>
            <a:ahLst/>
            <a:cxnLst>
              <a:cxn ang="0">
                <a:pos x="215" y="316"/>
              </a:cxn>
              <a:cxn ang="0">
                <a:pos x="215" y="316"/>
              </a:cxn>
              <a:cxn ang="0">
                <a:pos x="217" y="354"/>
              </a:cxn>
              <a:cxn ang="0">
                <a:pos x="219" y="386"/>
              </a:cxn>
              <a:cxn ang="0">
                <a:pos x="120" y="386"/>
              </a:cxn>
              <a:cxn ang="0">
                <a:pos x="120" y="386"/>
              </a:cxn>
              <a:cxn ang="0">
                <a:pos x="122" y="354"/>
              </a:cxn>
              <a:cxn ang="0">
                <a:pos x="122" y="316"/>
              </a:cxn>
              <a:cxn ang="0">
                <a:pos x="122" y="86"/>
              </a:cxn>
              <a:cxn ang="0">
                <a:pos x="68" y="86"/>
              </a:cxn>
              <a:cxn ang="0">
                <a:pos x="68" y="86"/>
              </a:cxn>
              <a:cxn ang="0">
                <a:pos x="36" y="86"/>
              </a:cxn>
              <a:cxn ang="0">
                <a:pos x="0" y="88"/>
              </a:cxn>
              <a:cxn ang="0">
                <a:pos x="0" y="0"/>
              </a:cxn>
              <a:cxn ang="0">
                <a:pos x="0" y="0"/>
              </a:cxn>
              <a:cxn ang="0">
                <a:pos x="28" y="4"/>
              </a:cxn>
              <a:cxn ang="0">
                <a:pos x="68" y="4"/>
              </a:cxn>
              <a:cxn ang="0">
                <a:pos x="267" y="4"/>
              </a:cxn>
              <a:cxn ang="0">
                <a:pos x="267" y="4"/>
              </a:cxn>
              <a:cxn ang="0">
                <a:pos x="307" y="4"/>
              </a:cxn>
              <a:cxn ang="0">
                <a:pos x="339" y="0"/>
              </a:cxn>
              <a:cxn ang="0">
                <a:pos x="339" y="88"/>
              </a:cxn>
              <a:cxn ang="0">
                <a:pos x="339" y="88"/>
              </a:cxn>
              <a:cxn ang="0">
                <a:pos x="307" y="86"/>
              </a:cxn>
              <a:cxn ang="0">
                <a:pos x="267" y="86"/>
              </a:cxn>
              <a:cxn ang="0">
                <a:pos x="215" y="86"/>
              </a:cxn>
              <a:cxn ang="0">
                <a:pos x="215" y="316"/>
              </a:cxn>
            </a:cxnLst>
            <a:rect l="0" t="0" r="r" b="b"/>
            <a:pathLst>
              <a:path w="339" h="386">
                <a:moveTo>
                  <a:pt x="215" y="316"/>
                </a:moveTo>
                <a:lnTo>
                  <a:pt x="215" y="316"/>
                </a:lnTo>
                <a:lnTo>
                  <a:pt x="217" y="354"/>
                </a:lnTo>
                <a:lnTo>
                  <a:pt x="219" y="386"/>
                </a:lnTo>
                <a:lnTo>
                  <a:pt x="120" y="386"/>
                </a:lnTo>
                <a:lnTo>
                  <a:pt x="120" y="386"/>
                </a:lnTo>
                <a:lnTo>
                  <a:pt x="122" y="354"/>
                </a:lnTo>
                <a:lnTo>
                  <a:pt x="122" y="316"/>
                </a:lnTo>
                <a:lnTo>
                  <a:pt x="122" y="86"/>
                </a:lnTo>
                <a:lnTo>
                  <a:pt x="68" y="86"/>
                </a:lnTo>
                <a:lnTo>
                  <a:pt x="68" y="86"/>
                </a:lnTo>
                <a:lnTo>
                  <a:pt x="36" y="86"/>
                </a:lnTo>
                <a:lnTo>
                  <a:pt x="0" y="88"/>
                </a:lnTo>
                <a:lnTo>
                  <a:pt x="0" y="0"/>
                </a:lnTo>
                <a:lnTo>
                  <a:pt x="0" y="0"/>
                </a:lnTo>
                <a:lnTo>
                  <a:pt x="28" y="4"/>
                </a:lnTo>
                <a:lnTo>
                  <a:pt x="68" y="4"/>
                </a:lnTo>
                <a:lnTo>
                  <a:pt x="267" y="4"/>
                </a:lnTo>
                <a:lnTo>
                  <a:pt x="267" y="4"/>
                </a:lnTo>
                <a:lnTo>
                  <a:pt x="307" y="4"/>
                </a:lnTo>
                <a:lnTo>
                  <a:pt x="339" y="0"/>
                </a:lnTo>
                <a:lnTo>
                  <a:pt x="339" y="88"/>
                </a:lnTo>
                <a:lnTo>
                  <a:pt x="339" y="88"/>
                </a:lnTo>
                <a:lnTo>
                  <a:pt x="307" y="86"/>
                </a:lnTo>
                <a:lnTo>
                  <a:pt x="267" y="86"/>
                </a:lnTo>
                <a:lnTo>
                  <a:pt x="215" y="86"/>
                </a:lnTo>
                <a:lnTo>
                  <a:pt x="215" y="31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9" name="Freeform 41"/>
          <p:cNvSpPr>
            <a:spLocks/>
          </p:cNvSpPr>
          <p:nvPr userDrawn="1"/>
        </p:nvSpPr>
        <p:spPr bwMode="auto">
          <a:xfrm>
            <a:off x="4189561" y="1021211"/>
            <a:ext cx="616516" cy="610570"/>
          </a:xfrm>
          <a:custGeom>
            <a:avLst/>
            <a:gdLst/>
            <a:ahLst/>
            <a:cxnLst>
              <a:cxn ang="0">
                <a:pos x="186" y="270"/>
              </a:cxn>
              <a:cxn ang="0">
                <a:pos x="186" y="270"/>
              </a:cxn>
              <a:cxn ang="0">
                <a:pos x="194" y="302"/>
              </a:cxn>
              <a:cxn ang="0">
                <a:pos x="194" y="302"/>
              </a:cxn>
              <a:cxn ang="0">
                <a:pos x="202" y="270"/>
              </a:cxn>
              <a:cxn ang="0">
                <a:pos x="270" y="50"/>
              </a:cxn>
              <a:cxn ang="0">
                <a:pos x="270" y="50"/>
              </a:cxn>
              <a:cxn ang="0">
                <a:pos x="276" y="22"/>
              </a:cxn>
              <a:cxn ang="0">
                <a:pos x="280" y="0"/>
              </a:cxn>
              <a:cxn ang="0">
                <a:pos x="388" y="0"/>
              </a:cxn>
              <a:cxn ang="0">
                <a:pos x="388" y="0"/>
              </a:cxn>
              <a:cxn ang="0">
                <a:pos x="378" y="22"/>
              </a:cxn>
              <a:cxn ang="0">
                <a:pos x="366" y="56"/>
              </a:cxn>
              <a:cxn ang="0">
                <a:pos x="268" y="332"/>
              </a:cxn>
              <a:cxn ang="0">
                <a:pos x="268" y="332"/>
              </a:cxn>
              <a:cxn ang="0">
                <a:pos x="258" y="360"/>
              </a:cxn>
              <a:cxn ang="0">
                <a:pos x="254" y="382"/>
              </a:cxn>
              <a:cxn ang="0">
                <a:pos x="134" y="382"/>
              </a:cxn>
              <a:cxn ang="0">
                <a:pos x="134" y="382"/>
              </a:cxn>
              <a:cxn ang="0">
                <a:pos x="130" y="360"/>
              </a:cxn>
              <a:cxn ang="0">
                <a:pos x="120" y="332"/>
              </a:cxn>
              <a:cxn ang="0">
                <a:pos x="22" y="56"/>
              </a:cxn>
              <a:cxn ang="0">
                <a:pos x="22" y="56"/>
              </a:cxn>
              <a:cxn ang="0">
                <a:pos x="10" y="24"/>
              </a:cxn>
              <a:cxn ang="0">
                <a:pos x="0" y="0"/>
              </a:cxn>
              <a:cxn ang="0">
                <a:pos x="108" y="0"/>
              </a:cxn>
              <a:cxn ang="0">
                <a:pos x="108" y="0"/>
              </a:cxn>
              <a:cxn ang="0">
                <a:pos x="112" y="24"/>
              </a:cxn>
              <a:cxn ang="0">
                <a:pos x="118" y="50"/>
              </a:cxn>
              <a:cxn ang="0">
                <a:pos x="186" y="270"/>
              </a:cxn>
            </a:cxnLst>
            <a:rect l="0" t="0" r="r" b="b"/>
            <a:pathLst>
              <a:path w="388" h="382">
                <a:moveTo>
                  <a:pt x="186" y="270"/>
                </a:moveTo>
                <a:lnTo>
                  <a:pt x="186" y="270"/>
                </a:lnTo>
                <a:lnTo>
                  <a:pt x="194" y="302"/>
                </a:lnTo>
                <a:lnTo>
                  <a:pt x="194" y="302"/>
                </a:lnTo>
                <a:lnTo>
                  <a:pt x="202" y="270"/>
                </a:lnTo>
                <a:lnTo>
                  <a:pt x="270" y="50"/>
                </a:lnTo>
                <a:lnTo>
                  <a:pt x="270" y="50"/>
                </a:lnTo>
                <a:lnTo>
                  <a:pt x="276" y="22"/>
                </a:lnTo>
                <a:lnTo>
                  <a:pt x="280" y="0"/>
                </a:lnTo>
                <a:lnTo>
                  <a:pt x="388" y="0"/>
                </a:lnTo>
                <a:lnTo>
                  <a:pt x="388" y="0"/>
                </a:lnTo>
                <a:lnTo>
                  <a:pt x="378" y="22"/>
                </a:lnTo>
                <a:lnTo>
                  <a:pt x="366" y="56"/>
                </a:lnTo>
                <a:lnTo>
                  <a:pt x="268" y="332"/>
                </a:lnTo>
                <a:lnTo>
                  <a:pt x="268" y="332"/>
                </a:lnTo>
                <a:lnTo>
                  <a:pt x="258" y="360"/>
                </a:lnTo>
                <a:lnTo>
                  <a:pt x="254" y="382"/>
                </a:lnTo>
                <a:lnTo>
                  <a:pt x="134" y="382"/>
                </a:lnTo>
                <a:lnTo>
                  <a:pt x="134" y="382"/>
                </a:lnTo>
                <a:lnTo>
                  <a:pt x="130" y="360"/>
                </a:lnTo>
                <a:lnTo>
                  <a:pt x="120" y="332"/>
                </a:lnTo>
                <a:lnTo>
                  <a:pt x="22" y="56"/>
                </a:lnTo>
                <a:lnTo>
                  <a:pt x="22" y="56"/>
                </a:lnTo>
                <a:lnTo>
                  <a:pt x="10" y="24"/>
                </a:lnTo>
                <a:lnTo>
                  <a:pt x="0" y="0"/>
                </a:lnTo>
                <a:lnTo>
                  <a:pt x="108" y="0"/>
                </a:lnTo>
                <a:lnTo>
                  <a:pt x="108" y="0"/>
                </a:lnTo>
                <a:lnTo>
                  <a:pt x="112" y="24"/>
                </a:lnTo>
                <a:lnTo>
                  <a:pt x="118" y="50"/>
                </a:lnTo>
                <a:lnTo>
                  <a:pt x="186" y="27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0" name="Freeform 42"/>
          <p:cNvSpPr>
            <a:spLocks noEditPoints="1"/>
          </p:cNvSpPr>
          <p:nvPr userDrawn="1"/>
        </p:nvSpPr>
        <p:spPr bwMode="auto">
          <a:xfrm>
            <a:off x="4844212" y="1085146"/>
            <a:ext cx="624461" cy="569013"/>
          </a:xfrm>
          <a:custGeom>
            <a:avLst/>
            <a:gdLst/>
            <a:ahLst/>
            <a:cxnLst>
              <a:cxn ang="0">
                <a:pos x="0" y="18"/>
              </a:cxn>
              <a:cxn ang="0">
                <a:pos x="16" y="18"/>
              </a:cxn>
              <a:cxn ang="0">
                <a:pos x="90" y="16"/>
              </a:cxn>
              <a:cxn ang="0">
                <a:pos x="319" y="4"/>
              </a:cxn>
              <a:cxn ang="0">
                <a:pos x="353" y="2"/>
              </a:cxn>
              <a:cxn ang="0">
                <a:pos x="369" y="78"/>
              </a:cxn>
              <a:cxn ang="0">
                <a:pos x="357" y="78"/>
              </a:cxn>
              <a:cxn ang="0">
                <a:pos x="333" y="80"/>
              </a:cxn>
              <a:cxn ang="0">
                <a:pos x="283" y="96"/>
              </a:cxn>
              <a:cxn ang="0">
                <a:pos x="259" y="108"/>
              </a:cxn>
              <a:cxn ang="0">
                <a:pos x="231" y="130"/>
              </a:cxn>
              <a:cxn ang="0">
                <a:pos x="209" y="154"/>
              </a:cxn>
              <a:cxn ang="0">
                <a:pos x="195" y="180"/>
              </a:cxn>
              <a:cxn ang="0">
                <a:pos x="191" y="206"/>
              </a:cxn>
              <a:cxn ang="0">
                <a:pos x="193" y="222"/>
              </a:cxn>
              <a:cxn ang="0">
                <a:pos x="199" y="236"/>
              </a:cxn>
              <a:cxn ang="0">
                <a:pos x="211" y="248"/>
              </a:cxn>
              <a:cxn ang="0">
                <a:pos x="227" y="258"/>
              </a:cxn>
              <a:cxn ang="0">
                <a:pos x="265" y="270"/>
              </a:cxn>
              <a:cxn ang="0">
                <a:pos x="309" y="274"/>
              </a:cxn>
              <a:cxn ang="0">
                <a:pos x="321" y="274"/>
              </a:cxn>
              <a:cxn ang="0">
                <a:pos x="313" y="356"/>
              </a:cxn>
              <a:cxn ang="0">
                <a:pos x="297" y="352"/>
              </a:cxn>
              <a:cxn ang="0">
                <a:pos x="233" y="344"/>
              </a:cxn>
              <a:cxn ang="0">
                <a:pos x="187" y="328"/>
              </a:cxn>
              <a:cxn ang="0">
                <a:pos x="169" y="320"/>
              </a:cxn>
              <a:cxn ang="0">
                <a:pos x="141" y="296"/>
              </a:cxn>
              <a:cxn ang="0">
                <a:pos x="121" y="266"/>
              </a:cxn>
              <a:cxn ang="0">
                <a:pos x="111" y="232"/>
              </a:cxn>
              <a:cxn ang="0">
                <a:pos x="111" y="212"/>
              </a:cxn>
              <a:cxn ang="0">
                <a:pos x="119" y="160"/>
              </a:cxn>
              <a:cxn ang="0">
                <a:pos x="147" y="114"/>
              </a:cxn>
              <a:cxn ang="0">
                <a:pos x="165" y="96"/>
              </a:cxn>
              <a:cxn ang="0">
                <a:pos x="42" y="92"/>
              </a:cxn>
              <a:cxn ang="0">
                <a:pos x="22" y="94"/>
              </a:cxn>
              <a:cxn ang="0">
                <a:pos x="0" y="18"/>
              </a:cxn>
              <a:cxn ang="0">
                <a:pos x="297" y="182"/>
              </a:cxn>
              <a:cxn ang="0">
                <a:pos x="265" y="122"/>
              </a:cxn>
              <a:cxn ang="0">
                <a:pos x="307" y="104"/>
              </a:cxn>
              <a:cxn ang="0">
                <a:pos x="339" y="162"/>
              </a:cxn>
              <a:cxn ang="0">
                <a:pos x="351" y="158"/>
              </a:cxn>
              <a:cxn ang="0">
                <a:pos x="337" y="128"/>
              </a:cxn>
              <a:cxn ang="0">
                <a:pos x="359" y="84"/>
              </a:cxn>
              <a:cxn ang="0">
                <a:pos x="377" y="110"/>
              </a:cxn>
              <a:cxn ang="0">
                <a:pos x="351" y="158"/>
              </a:cxn>
            </a:cxnLst>
            <a:rect l="0" t="0" r="r" b="b"/>
            <a:pathLst>
              <a:path w="393" h="356">
                <a:moveTo>
                  <a:pt x="0" y="18"/>
                </a:moveTo>
                <a:lnTo>
                  <a:pt x="0" y="18"/>
                </a:lnTo>
                <a:lnTo>
                  <a:pt x="16" y="18"/>
                </a:lnTo>
                <a:lnTo>
                  <a:pt x="16" y="18"/>
                </a:lnTo>
                <a:lnTo>
                  <a:pt x="90" y="16"/>
                </a:lnTo>
                <a:lnTo>
                  <a:pt x="90" y="16"/>
                </a:lnTo>
                <a:lnTo>
                  <a:pt x="179" y="10"/>
                </a:lnTo>
                <a:lnTo>
                  <a:pt x="319" y="4"/>
                </a:lnTo>
                <a:lnTo>
                  <a:pt x="319" y="4"/>
                </a:lnTo>
                <a:lnTo>
                  <a:pt x="353" y="2"/>
                </a:lnTo>
                <a:lnTo>
                  <a:pt x="365" y="0"/>
                </a:lnTo>
                <a:lnTo>
                  <a:pt x="369" y="78"/>
                </a:lnTo>
                <a:lnTo>
                  <a:pt x="369" y="78"/>
                </a:lnTo>
                <a:lnTo>
                  <a:pt x="357" y="78"/>
                </a:lnTo>
                <a:lnTo>
                  <a:pt x="357" y="78"/>
                </a:lnTo>
                <a:lnTo>
                  <a:pt x="333" y="80"/>
                </a:lnTo>
                <a:lnTo>
                  <a:pt x="309" y="86"/>
                </a:lnTo>
                <a:lnTo>
                  <a:pt x="283" y="96"/>
                </a:lnTo>
                <a:lnTo>
                  <a:pt x="259" y="108"/>
                </a:lnTo>
                <a:lnTo>
                  <a:pt x="259" y="108"/>
                </a:lnTo>
                <a:lnTo>
                  <a:pt x="245" y="118"/>
                </a:lnTo>
                <a:lnTo>
                  <a:pt x="231" y="130"/>
                </a:lnTo>
                <a:lnTo>
                  <a:pt x="219" y="142"/>
                </a:lnTo>
                <a:lnTo>
                  <a:pt x="209" y="154"/>
                </a:lnTo>
                <a:lnTo>
                  <a:pt x="201" y="166"/>
                </a:lnTo>
                <a:lnTo>
                  <a:pt x="195" y="180"/>
                </a:lnTo>
                <a:lnTo>
                  <a:pt x="193" y="192"/>
                </a:lnTo>
                <a:lnTo>
                  <a:pt x="191" y="206"/>
                </a:lnTo>
                <a:lnTo>
                  <a:pt x="191" y="206"/>
                </a:lnTo>
                <a:lnTo>
                  <a:pt x="193" y="222"/>
                </a:lnTo>
                <a:lnTo>
                  <a:pt x="195" y="230"/>
                </a:lnTo>
                <a:lnTo>
                  <a:pt x="199" y="236"/>
                </a:lnTo>
                <a:lnTo>
                  <a:pt x="205" y="244"/>
                </a:lnTo>
                <a:lnTo>
                  <a:pt x="211" y="248"/>
                </a:lnTo>
                <a:lnTo>
                  <a:pt x="227" y="258"/>
                </a:lnTo>
                <a:lnTo>
                  <a:pt x="227" y="258"/>
                </a:lnTo>
                <a:lnTo>
                  <a:pt x="243" y="264"/>
                </a:lnTo>
                <a:lnTo>
                  <a:pt x="265" y="270"/>
                </a:lnTo>
                <a:lnTo>
                  <a:pt x="287" y="272"/>
                </a:lnTo>
                <a:lnTo>
                  <a:pt x="309" y="274"/>
                </a:lnTo>
                <a:lnTo>
                  <a:pt x="309" y="274"/>
                </a:lnTo>
                <a:lnTo>
                  <a:pt x="321" y="274"/>
                </a:lnTo>
                <a:lnTo>
                  <a:pt x="313" y="356"/>
                </a:lnTo>
                <a:lnTo>
                  <a:pt x="313" y="356"/>
                </a:lnTo>
                <a:lnTo>
                  <a:pt x="297" y="352"/>
                </a:lnTo>
                <a:lnTo>
                  <a:pt x="297" y="352"/>
                </a:lnTo>
                <a:lnTo>
                  <a:pt x="263" y="350"/>
                </a:lnTo>
                <a:lnTo>
                  <a:pt x="233" y="344"/>
                </a:lnTo>
                <a:lnTo>
                  <a:pt x="209" y="338"/>
                </a:lnTo>
                <a:lnTo>
                  <a:pt x="187" y="328"/>
                </a:lnTo>
                <a:lnTo>
                  <a:pt x="187" y="328"/>
                </a:lnTo>
                <a:lnTo>
                  <a:pt x="169" y="320"/>
                </a:lnTo>
                <a:lnTo>
                  <a:pt x="155" y="308"/>
                </a:lnTo>
                <a:lnTo>
                  <a:pt x="141" y="296"/>
                </a:lnTo>
                <a:lnTo>
                  <a:pt x="131" y="282"/>
                </a:lnTo>
                <a:lnTo>
                  <a:pt x="121" y="266"/>
                </a:lnTo>
                <a:lnTo>
                  <a:pt x="115" y="250"/>
                </a:lnTo>
                <a:lnTo>
                  <a:pt x="111" y="232"/>
                </a:lnTo>
                <a:lnTo>
                  <a:pt x="111" y="212"/>
                </a:lnTo>
                <a:lnTo>
                  <a:pt x="111" y="212"/>
                </a:lnTo>
                <a:lnTo>
                  <a:pt x="113" y="186"/>
                </a:lnTo>
                <a:lnTo>
                  <a:pt x="119" y="160"/>
                </a:lnTo>
                <a:lnTo>
                  <a:pt x="131" y="136"/>
                </a:lnTo>
                <a:lnTo>
                  <a:pt x="147" y="114"/>
                </a:lnTo>
                <a:lnTo>
                  <a:pt x="147" y="114"/>
                </a:lnTo>
                <a:lnTo>
                  <a:pt x="165" y="96"/>
                </a:lnTo>
                <a:lnTo>
                  <a:pt x="189" y="78"/>
                </a:lnTo>
                <a:lnTo>
                  <a:pt x="42" y="92"/>
                </a:lnTo>
                <a:lnTo>
                  <a:pt x="42" y="92"/>
                </a:lnTo>
                <a:lnTo>
                  <a:pt x="22" y="94"/>
                </a:lnTo>
                <a:lnTo>
                  <a:pt x="4" y="96"/>
                </a:lnTo>
                <a:lnTo>
                  <a:pt x="0" y="18"/>
                </a:lnTo>
                <a:close/>
                <a:moveTo>
                  <a:pt x="297" y="182"/>
                </a:moveTo>
                <a:lnTo>
                  <a:pt x="297" y="182"/>
                </a:lnTo>
                <a:lnTo>
                  <a:pt x="283" y="150"/>
                </a:lnTo>
                <a:lnTo>
                  <a:pt x="265" y="122"/>
                </a:lnTo>
                <a:lnTo>
                  <a:pt x="307" y="104"/>
                </a:lnTo>
                <a:lnTo>
                  <a:pt x="307" y="104"/>
                </a:lnTo>
                <a:lnTo>
                  <a:pt x="325" y="132"/>
                </a:lnTo>
                <a:lnTo>
                  <a:pt x="339" y="162"/>
                </a:lnTo>
                <a:lnTo>
                  <a:pt x="297" y="182"/>
                </a:lnTo>
                <a:close/>
                <a:moveTo>
                  <a:pt x="351" y="158"/>
                </a:moveTo>
                <a:lnTo>
                  <a:pt x="351" y="158"/>
                </a:lnTo>
                <a:lnTo>
                  <a:pt x="337" y="128"/>
                </a:lnTo>
                <a:lnTo>
                  <a:pt x="319" y="100"/>
                </a:lnTo>
                <a:lnTo>
                  <a:pt x="359" y="84"/>
                </a:lnTo>
                <a:lnTo>
                  <a:pt x="359" y="84"/>
                </a:lnTo>
                <a:lnTo>
                  <a:pt x="377" y="110"/>
                </a:lnTo>
                <a:lnTo>
                  <a:pt x="393" y="140"/>
                </a:lnTo>
                <a:lnTo>
                  <a:pt x="351" y="15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1" name="Freeform 43"/>
          <p:cNvSpPr>
            <a:spLocks/>
          </p:cNvSpPr>
          <p:nvPr userDrawn="1"/>
        </p:nvSpPr>
        <p:spPr bwMode="auto">
          <a:xfrm>
            <a:off x="5494095" y="1085146"/>
            <a:ext cx="618105" cy="572210"/>
          </a:xfrm>
          <a:custGeom>
            <a:avLst/>
            <a:gdLst/>
            <a:ahLst/>
            <a:cxnLst>
              <a:cxn ang="0">
                <a:pos x="330" y="358"/>
              </a:cxn>
              <a:cxn ang="0">
                <a:pos x="330" y="358"/>
              </a:cxn>
              <a:cxn ang="0">
                <a:pos x="302" y="326"/>
              </a:cxn>
              <a:cxn ang="0">
                <a:pos x="272" y="294"/>
              </a:cxn>
              <a:cxn ang="0">
                <a:pos x="240" y="266"/>
              </a:cxn>
              <a:cxn ang="0">
                <a:pos x="206" y="238"/>
              </a:cxn>
              <a:cxn ang="0">
                <a:pos x="206" y="238"/>
              </a:cxn>
              <a:cxn ang="0">
                <a:pos x="190" y="254"/>
              </a:cxn>
              <a:cxn ang="0">
                <a:pos x="174" y="272"/>
              </a:cxn>
              <a:cxn ang="0">
                <a:pos x="156" y="286"/>
              </a:cxn>
              <a:cxn ang="0">
                <a:pos x="138" y="302"/>
              </a:cxn>
              <a:cxn ang="0">
                <a:pos x="116" y="316"/>
              </a:cxn>
              <a:cxn ang="0">
                <a:pos x="96" y="330"/>
              </a:cxn>
              <a:cxn ang="0">
                <a:pos x="48" y="354"/>
              </a:cxn>
              <a:cxn ang="0">
                <a:pos x="48" y="354"/>
              </a:cxn>
              <a:cxn ang="0">
                <a:pos x="38" y="334"/>
              </a:cxn>
              <a:cxn ang="0">
                <a:pos x="28" y="318"/>
              </a:cxn>
              <a:cxn ang="0">
                <a:pos x="16" y="304"/>
              </a:cxn>
              <a:cxn ang="0">
                <a:pos x="0" y="286"/>
              </a:cxn>
              <a:cxn ang="0">
                <a:pos x="0" y="286"/>
              </a:cxn>
              <a:cxn ang="0">
                <a:pos x="40" y="270"/>
              </a:cxn>
              <a:cxn ang="0">
                <a:pos x="76" y="250"/>
              </a:cxn>
              <a:cxn ang="0">
                <a:pos x="108" y="226"/>
              </a:cxn>
              <a:cxn ang="0">
                <a:pos x="140" y="200"/>
              </a:cxn>
              <a:cxn ang="0">
                <a:pos x="140" y="200"/>
              </a:cxn>
              <a:cxn ang="0">
                <a:pos x="166" y="172"/>
              </a:cxn>
              <a:cxn ang="0">
                <a:pos x="190" y="142"/>
              </a:cxn>
              <a:cxn ang="0">
                <a:pos x="210" y="110"/>
              </a:cxn>
              <a:cxn ang="0">
                <a:pos x="226" y="74"/>
              </a:cxn>
              <a:cxn ang="0">
                <a:pos x="114" y="76"/>
              </a:cxn>
              <a:cxn ang="0">
                <a:pos x="114" y="76"/>
              </a:cxn>
              <a:cxn ang="0">
                <a:pos x="72" y="78"/>
              </a:cxn>
              <a:cxn ang="0">
                <a:pos x="46" y="80"/>
              </a:cxn>
              <a:cxn ang="0">
                <a:pos x="44" y="4"/>
              </a:cxn>
              <a:cxn ang="0">
                <a:pos x="44" y="4"/>
              </a:cxn>
              <a:cxn ang="0">
                <a:pos x="66" y="6"/>
              </a:cxn>
              <a:cxn ang="0">
                <a:pos x="88" y="6"/>
              </a:cxn>
              <a:cxn ang="0">
                <a:pos x="88" y="6"/>
              </a:cxn>
              <a:cxn ang="0">
                <a:pos x="112" y="6"/>
              </a:cxn>
              <a:cxn ang="0">
                <a:pos x="260" y="4"/>
              </a:cxn>
              <a:cxn ang="0">
                <a:pos x="260" y="4"/>
              </a:cxn>
              <a:cxn ang="0">
                <a:pos x="280" y="4"/>
              </a:cxn>
              <a:cxn ang="0">
                <a:pos x="294" y="0"/>
              </a:cxn>
              <a:cxn ang="0">
                <a:pos x="332" y="38"/>
              </a:cxn>
              <a:cxn ang="0">
                <a:pos x="332" y="38"/>
              </a:cxn>
              <a:cxn ang="0">
                <a:pos x="324" y="48"/>
              </a:cxn>
              <a:cxn ang="0">
                <a:pos x="316" y="64"/>
              </a:cxn>
              <a:cxn ang="0">
                <a:pos x="316" y="64"/>
              </a:cxn>
              <a:cxn ang="0">
                <a:pos x="300" y="100"/>
              </a:cxn>
              <a:cxn ang="0">
                <a:pos x="286" y="130"/>
              </a:cxn>
              <a:cxn ang="0">
                <a:pos x="270" y="154"/>
              </a:cxn>
              <a:cxn ang="0">
                <a:pos x="252" y="180"/>
              </a:cxn>
              <a:cxn ang="0">
                <a:pos x="252" y="180"/>
              </a:cxn>
              <a:cxn ang="0">
                <a:pos x="286" y="204"/>
              </a:cxn>
              <a:cxn ang="0">
                <a:pos x="316" y="228"/>
              </a:cxn>
              <a:cxn ang="0">
                <a:pos x="347" y="256"/>
              </a:cxn>
              <a:cxn ang="0">
                <a:pos x="389" y="296"/>
              </a:cxn>
              <a:cxn ang="0">
                <a:pos x="330" y="358"/>
              </a:cxn>
            </a:cxnLst>
            <a:rect l="0" t="0" r="r" b="b"/>
            <a:pathLst>
              <a:path w="389" h="358">
                <a:moveTo>
                  <a:pt x="330" y="358"/>
                </a:moveTo>
                <a:lnTo>
                  <a:pt x="330" y="358"/>
                </a:lnTo>
                <a:lnTo>
                  <a:pt x="302" y="326"/>
                </a:lnTo>
                <a:lnTo>
                  <a:pt x="272" y="294"/>
                </a:lnTo>
                <a:lnTo>
                  <a:pt x="240" y="266"/>
                </a:lnTo>
                <a:lnTo>
                  <a:pt x="206" y="238"/>
                </a:lnTo>
                <a:lnTo>
                  <a:pt x="206" y="238"/>
                </a:lnTo>
                <a:lnTo>
                  <a:pt x="190" y="254"/>
                </a:lnTo>
                <a:lnTo>
                  <a:pt x="174" y="272"/>
                </a:lnTo>
                <a:lnTo>
                  <a:pt x="156" y="286"/>
                </a:lnTo>
                <a:lnTo>
                  <a:pt x="138" y="302"/>
                </a:lnTo>
                <a:lnTo>
                  <a:pt x="116" y="316"/>
                </a:lnTo>
                <a:lnTo>
                  <a:pt x="96" y="330"/>
                </a:lnTo>
                <a:lnTo>
                  <a:pt x="48" y="354"/>
                </a:lnTo>
                <a:lnTo>
                  <a:pt x="48" y="354"/>
                </a:lnTo>
                <a:lnTo>
                  <a:pt x="38" y="334"/>
                </a:lnTo>
                <a:lnTo>
                  <a:pt x="28" y="318"/>
                </a:lnTo>
                <a:lnTo>
                  <a:pt x="16" y="304"/>
                </a:lnTo>
                <a:lnTo>
                  <a:pt x="0" y="286"/>
                </a:lnTo>
                <a:lnTo>
                  <a:pt x="0" y="286"/>
                </a:lnTo>
                <a:lnTo>
                  <a:pt x="40" y="270"/>
                </a:lnTo>
                <a:lnTo>
                  <a:pt x="76" y="250"/>
                </a:lnTo>
                <a:lnTo>
                  <a:pt x="108" y="226"/>
                </a:lnTo>
                <a:lnTo>
                  <a:pt x="140" y="200"/>
                </a:lnTo>
                <a:lnTo>
                  <a:pt x="140" y="200"/>
                </a:lnTo>
                <a:lnTo>
                  <a:pt x="166" y="172"/>
                </a:lnTo>
                <a:lnTo>
                  <a:pt x="190" y="142"/>
                </a:lnTo>
                <a:lnTo>
                  <a:pt x="210" y="110"/>
                </a:lnTo>
                <a:lnTo>
                  <a:pt x="226" y="74"/>
                </a:lnTo>
                <a:lnTo>
                  <a:pt x="114" y="76"/>
                </a:lnTo>
                <a:lnTo>
                  <a:pt x="114" y="76"/>
                </a:lnTo>
                <a:lnTo>
                  <a:pt x="72" y="78"/>
                </a:lnTo>
                <a:lnTo>
                  <a:pt x="46" y="80"/>
                </a:lnTo>
                <a:lnTo>
                  <a:pt x="44" y="4"/>
                </a:lnTo>
                <a:lnTo>
                  <a:pt x="44" y="4"/>
                </a:lnTo>
                <a:lnTo>
                  <a:pt x="66" y="6"/>
                </a:lnTo>
                <a:lnTo>
                  <a:pt x="88" y="6"/>
                </a:lnTo>
                <a:lnTo>
                  <a:pt x="88" y="6"/>
                </a:lnTo>
                <a:lnTo>
                  <a:pt x="112" y="6"/>
                </a:lnTo>
                <a:lnTo>
                  <a:pt x="260" y="4"/>
                </a:lnTo>
                <a:lnTo>
                  <a:pt x="260" y="4"/>
                </a:lnTo>
                <a:lnTo>
                  <a:pt x="280" y="4"/>
                </a:lnTo>
                <a:lnTo>
                  <a:pt x="294" y="0"/>
                </a:lnTo>
                <a:lnTo>
                  <a:pt x="332" y="38"/>
                </a:lnTo>
                <a:lnTo>
                  <a:pt x="332" y="38"/>
                </a:lnTo>
                <a:lnTo>
                  <a:pt x="324" y="48"/>
                </a:lnTo>
                <a:lnTo>
                  <a:pt x="316" y="64"/>
                </a:lnTo>
                <a:lnTo>
                  <a:pt x="316" y="64"/>
                </a:lnTo>
                <a:lnTo>
                  <a:pt x="300" y="100"/>
                </a:lnTo>
                <a:lnTo>
                  <a:pt x="286" y="130"/>
                </a:lnTo>
                <a:lnTo>
                  <a:pt x="270" y="154"/>
                </a:lnTo>
                <a:lnTo>
                  <a:pt x="252" y="180"/>
                </a:lnTo>
                <a:lnTo>
                  <a:pt x="252" y="180"/>
                </a:lnTo>
                <a:lnTo>
                  <a:pt x="286" y="204"/>
                </a:lnTo>
                <a:lnTo>
                  <a:pt x="316" y="228"/>
                </a:lnTo>
                <a:lnTo>
                  <a:pt x="347" y="256"/>
                </a:lnTo>
                <a:lnTo>
                  <a:pt x="389" y="296"/>
                </a:lnTo>
                <a:lnTo>
                  <a:pt x="330" y="35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2" name="Freeform 44"/>
          <p:cNvSpPr>
            <a:spLocks noEditPoints="1"/>
          </p:cNvSpPr>
          <p:nvPr userDrawn="1"/>
        </p:nvSpPr>
        <p:spPr bwMode="auto">
          <a:xfrm>
            <a:off x="6137624" y="1018015"/>
            <a:ext cx="661007" cy="645734"/>
          </a:xfrm>
          <a:custGeom>
            <a:avLst/>
            <a:gdLst/>
            <a:ahLst/>
            <a:cxnLst>
              <a:cxn ang="0">
                <a:pos x="136" y="206"/>
              </a:cxn>
              <a:cxn ang="0">
                <a:pos x="112" y="296"/>
              </a:cxn>
              <a:cxn ang="0">
                <a:pos x="70" y="376"/>
              </a:cxn>
              <a:cxn ang="0">
                <a:pos x="18" y="348"/>
              </a:cxn>
              <a:cxn ang="0">
                <a:pos x="18" y="312"/>
              </a:cxn>
              <a:cxn ang="0">
                <a:pos x="58" y="220"/>
              </a:cxn>
              <a:cxn ang="0">
                <a:pos x="66" y="174"/>
              </a:cxn>
              <a:cxn ang="0">
                <a:pos x="392" y="154"/>
              </a:cxn>
              <a:cxn ang="0">
                <a:pos x="242" y="152"/>
              </a:cxn>
              <a:cxn ang="0">
                <a:pos x="242" y="376"/>
              </a:cxn>
              <a:cxn ang="0">
                <a:pos x="164" y="404"/>
              </a:cxn>
              <a:cxn ang="0">
                <a:pos x="166" y="152"/>
              </a:cxn>
              <a:cxn ang="0">
                <a:pos x="48" y="152"/>
              </a:cxn>
              <a:cxn ang="0">
                <a:pos x="22" y="80"/>
              </a:cxn>
              <a:cxn ang="0">
                <a:pos x="166" y="84"/>
              </a:cxn>
              <a:cxn ang="0">
                <a:pos x="166" y="40"/>
              </a:cxn>
              <a:cxn ang="0">
                <a:pos x="244" y="20"/>
              </a:cxn>
              <a:cxn ang="0">
                <a:pos x="242" y="84"/>
              </a:cxn>
              <a:cxn ang="0">
                <a:pos x="336" y="84"/>
              </a:cxn>
              <a:cxn ang="0">
                <a:pos x="324" y="66"/>
              </a:cxn>
              <a:cxn ang="0">
                <a:pos x="320" y="48"/>
              </a:cxn>
              <a:cxn ang="0">
                <a:pos x="328" y="22"/>
              </a:cxn>
              <a:cxn ang="0">
                <a:pos x="348" y="4"/>
              </a:cxn>
              <a:cxn ang="0">
                <a:pos x="368" y="0"/>
              </a:cxn>
              <a:cxn ang="0">
                <a:pos x="396" y="8"/>
              </a:cxn>
              <a:cxn ang="0">
                <a:pos x="412" y="30"/>
              </a:cxn>
              <a:cxn ang="0">
                <a:pos x="416" y="50"/>
              </a:cxn>
              <a:cxn ang="0">
                <a:pos x="402" y="82"/>
              </a:cxn>
              <a:cxn ang="0">
                <a:pos x="340" y="172"/>
              </a:cxn>
              <a:cxn ang="0">
                <a:pos x="354" y="220"/>
              </a:cxn>
              <a:cxn ang="0">
                <a:pos x="378" y="282"/>
              </a:cxn>
              <a:cxn ang="0">
                <a:pos x="408" y="336"/>
              </a:cxn>
              <a:cxn ang="0">
                <a:pos x="338" y="376"/>
              </a:cxn>
              <a:cxn ang="0">
                <a:pos x="288" y="258"/>
              </a:cxn>
              <a:cxn ang="0">
                <a:pos x="268" y="190"/>
              </a:cxn>
              <a:cxn ang="0">
                <a:pos x="350" y="48"/>
              </a:cxn>
              <a:cxn ang="0">
                <a:pos x="362" y="64"/>
              </a:cxn>
              <a:cxn ang="0">
                <a:pos x="374" y="64"/>
              </a:cxn>
              <a:cxn ang="0">
                <a:pos x="384" y="48"/>
              </a:cxn>
              <a:cxn ang="0">
                <a:pos x="380" y="36"/>
              </a:cxn>
              <a:cxn ang="0">
                <a:pos x="368" y="30"/>
              </a:cxn>
              <a:cxn ang="0">
                <a:pos x="352" y="42"/>
              </a:cxn>
            </a:cxnLst>
            <a:rect l="0" t="0" r="r" b="b"/>
            <a:pathLst>
              <a:path w="416" h="404">
                <a:moveTo>
                  <a:pt x="140" y="190"/>
                </a:moveTo>
                <a:lnTo>
                  <a:pt x="140" y="190"/>
                </a:lnTo>
                <a:lnTo>
                  <a:pt x="136" y="206"/>
                </a:lnTo>
                <a:lnTo>
                  <a:pt x="136" y="206"/>
                </a:lnTo>
                <a:lnTo>
                  <a:pt x="126" y="252"/>
                </a:lnTo>
                <a:lnTo>
                  <a:pt x="112" y="296"/>
                </a:lnTo>
                <a:lnTo>
                  <a:pt x="94" y="336"/>
                </a:lnTo>
                <a:lnTo>
                  <a:pt x="70" y="376"/>
                </a:lnTo>
                <a:lnTo>
                  <a:pt x="70" y="376"/>
                </a:lnTo>
                <a:lnTo>
                  <a:pt x="52" y="364"/>
                </a:lnTo>
                <a:lnTo>
                  <a:pt x="36" y="356"/>
                </a:lnTo>
                <a:lnTo>
                  <a:pt x="18" y="348"/>
                </a:lnTo>
                <a:lnTo>
                  <a:pt x="0" y="340"/>
                </a:lnTo>
                <a:lnTo>
                  <a:pt x="0" y="340"/>
                </a:lnTo>
                <a:lnTo>
                  <a:pt x="18" y="312"/>
                </a:lnTo>
                <a:lnTo>
                  <a:pt x="34" y="282"/>
                </a:lnTo>
                <a:lnTo>
                  <a:pt x="48" y="252"/>
                </a:lnTo>
                <a:lnTo>
                  <a:pt x="58" y="220"/>
                </a:lnTo>
                <a:lnTo>
                  <a:pt x="58" y="220"/>
                </a:lnTo>
                <a:lnTo>
                  <a:pt x="62" y="196"/>
                </a:lnTo>
                <a:lnTo>
                  <a:pt x="66" y="174"/>
                </a:lnTo>
                <a:lnTo>
                  <a:pt x="140" y="190"/>
                </a:lnTo>
                <a:close/>
                <a:moveTo>
                  <a:pt x="392" y="154"/>
                </a:moveTo>
                <a:lnTo>
                  <a:pt x="392" y="154"/>
                </a:lnTo>
                <a:lnTo>
                  <a:pt x="362" y="152"/>
                </a:lnTo>
                <a:lnTo>
                  <a:pt x="326" y="152"/>
                </a:lnTo>
                <a:lnTo>
                  <a:pt x="242" y="152"/>
                </a:lnTo>
                <a:lnTo>
                  <a:pt x="242" y="340"/>
                </a:lnTo>
                <a:lnTo>
                  <a:pt x="242" y="340"/>
                </a:lnTo>
                <a:lnTo>
                  <a:pt x="242" y="376"/>
                </a:lnTo>
                <a:lnTo>
                  <a:pt x="244" y="404"/>
                </a:lnTo>
                <a:lnTo>
                  <a:pt x="164" y="404"/>
                </a:lnTo>
                <a:lnTo>
                  <a:pt x="164" y="404"/>
                </a:lnTo>
                <a:lnTo>
                  <a:pt x="166" y="376"/>
                </a:lnTo>
                <a:lnTo>
                  <a:pt x="166" y="338"/>
                </a:lnTo>
                <a:lnTo>
                  <a:pt x="166" y="152"/>
                </a:lnTo>
                <a:lnTo>
                  <a:pt x="86" y="152"/>
                </a:lnTo>
                <a:lnTo>
                  <a:pt x="86" y="152"/>
                </a:lnTo>
                <a:lnTo>
                  <a:pt x="48" y="152"/>
                </a:lnTo>
                <a:lnTo>
                  <a:pt x="22" y="154"/>
                </a:lnTo>
                <a:lnTo>
                  <a:pt x="22" y="80"/>
                </a:lnTo>
                <a:lnTo>
                  <a:pt x="22" y="80"/>
                </a:lnTo>
                <a:lnTo>
                  <a:pt x="48" y="82"/>
                </a:lnTo>
                <a:lnTo>
                  <a:pt x="88" y="84"/>
                </a:lnTo>
                <a:lnTo>
                  <a:pt x="166" y="84"/>
                </a:lnTo>
                <a:lnTo>
                  <a:pt x="166" y="66"/>
                </a:lnTo>
                <a:lnTo>
                  <a:pt x="166" y="66"/>
                </a:lnTo>
                <a:lnTo>
                  <a:pt x="166" y="40"/>
                </a:lnTo>
                <a:lnTo>
                  <a:pt x="164" y="20"/>
                </a:lnTo>
                <a:lnTo>
                  <a:pt x="244" y="20"/>
                </a:lnTo>
                <a:lnTo>
                  <a:pt x="244" y="20"/>
                </a:lnTo>
                <a:lnTo>
                  <a:pt x="244" y="40"/>
                </a:lnTo>
                <a:lnTo>
                  <a:pt x="242" y="68"/>
                </a:lnTo>
                <a:lnTo>
                  <a:pt x="242" y="84"/>
                </a:lnTo>
                <a:lnTo>
                  <a:pt x="320" y="84"/>
                </a:lnTo>
                <a:lnTo>
                  <a:pt x="320" y="84"/>
                </a:lnTo>
                <a:lnTo>
                  <a:pt x="336" y="84"/>
                </a:lnTo>
                <a:lnTo>
                  <a:pt x="336" y="84"/>
                </a:lnTo>
                <a:lnTo>
                  <a:pt x="328" y="76"/>
                </a:lnTo>
                <a:lnTo>
                  <a:pt x="324" y="66"/>
                </a:lnTo>
                <a:lnTo>
                  <a:pt x="320" y="58"/>
                </a:lnTo>
                <a:lnTo>
                  <a:pt x="320" y="48"/>
                </a:lnTo>
                <a:lnTo>
                  <a:pt x="320" y="48"/>
                </a:lnTo>
                <a:lnTo>
                  <a:pt x="320" y="38"/>
                </a:lnTo>
                <a:lnTo>
                  <a:pt x="324" y="30"/>
                </a:lnTo>
                <a:lnTo>
                  <a:pt x="328" y="22"/>
                </a:lnTo>
                <a:lnTo>
                  <a:pt x="334" y="14"/>
                </a:lnTo>
                <a:lnTo>
                  <a:pt x="340" y="8"/>
                </a:lnTo>
                <a:lnTo>
                  <a:pt x="348" y="4"/>
                </a:lnTo>
                <a:lnTo>
                  <a:pt x="358" y="0"/>
                </a:lnTo>
                <a:lnTo>
                  <a:pt x="368" y="0"/>
                </a:lnTo>
                <a:lnTo>
                  <a:pt x="368" y="0"/>
                </a:lnTo>
                <a:lnTo>
                  <a:pt x="378" y="0"/>
                </a:lnTo>
                <a:lnTo>
                  <a:pt x="386" y="4"/>
                </a:lnTo>
                <a:lnTo>
                  <a:pt x="396" y="8"/>
                </a:lnTo>
                <a:lnTo>
                  <a:pt x="402" y="14"/>
                </a:lnTo>
                <a:lnTo>
                  <a:pt x="408" y="22"/>
                </a:lnTo>
                <a:lnTo>
                  <a:pt x="412" y="30"/>
                </a:lnTo>
                <a:lnTo>
                  <a:pt x="416" y="40"/>
                </a:lnTo>
                <a:lnTo>
                  <a:pt x="416" y="50"/>
                </a:lnTo>
                <a:lnTo>
                  <a:pt x="416" y="50"/>
                </a:lnTo>
                <a:lnTo>
                  <a:pt x="414" y="62"/>
                </a:lnTo>
                <a:lnTo>
                  <a:pt x="410" y="74"/>
                </a:lnTo>
                <a:lnTo>
                  <a:pt x="402" y="82"/>
                </a:lnTo>
                <a:lnTo>
                  <a:pt x="392" y="90"/>
                </a:lnTo>
                <a:lnTo>
                  <a:pt x="392" y="154"/>
                </a:lnTo>
                <a:close/>
                <a:moveTo>
                  <a:pt x="340" y="172"/>
                </a:moveTo>
                <a:lnTo>
                  <a:pt x="340" y="172"/>
                </a:lnTo>
                <a:lnTo>
                  <a:pt x="344" y="194"/>
                </a:lnTo>
                <a:lnTo>
                  <a:pt x="354" y="220"/>
                </a:lnTo>
                <a:lnTo>
                  <a:pt x="354" y="220"/>
                </a:lnTo>
                <a:lnTo>
                  <a:pt x="364" y="254"/>
                </a:lnTo>
                <a:lnTo>
                  <a:pt x="378" y="282"/>
                </a:lnTo>
                <a:lnTo>
                  <a:pt x="392" y="310"/>
                </a:lnTo>
                <a:lnTo>
                  <a:pt x="408" y="336"/>
                </a:lnTo>
                <a:lnTo>
                  <a:pt x="408" y="336"/>
                </a:lnTo>
                <a:lnTo>
                  <a:pt x="372" y="356"/>
                </a:lnTo>
                <a:lnTo>
                  <a:pt x="338" y="376"/>
                </a:lnTo>
                <a:lnTo>
                  <a:pt x="338" y="376"/>
                </a:lnTo>
                <a:lnTo>
                  <a:pt x="316" y="334"/>
                </a:lnTo>
                <a:lnTo>
                  <a:pt x="302" y="298"/>
                </a:lnTo>
                <a:lnTo>
                  <a:pt x="288" y="258"/>
                </a:lnTo>
                <a:lnTo>
                  <a:pt x="272" y="204"/>
                </a:lnTo>
                <a:lnTo>
                  <a:pt x="272" y="204"/>
                </a:lnTo>
                <a:lnTo>
                  <a:pt x="268" y="190"/>
                </a:lnTo>
                <a:lnTo>
                  <a:pt x="340" y="172"/>
                </a:lnTo>
                <a:close/>
                <a:moveTo>
                  <a:pt x="350" y="48"/>
                </a:moveTo>
                <a:lnTo>
                  <a:pt x="350" y="48"/>
                </a:lnTo>
                <a:lnTo>
                  <a:pt x="352" y="54"/>
                </a:lnTo>
                <a:lnTo>
                  <a:pt x="356" y="60"/>
                </a:lnTo>
                <a:lnTo>
                  <a:pt x="362" y="64"/>
                </a:lnTo>
                <a:lnTo>
                  <a:pt x="368" y="66"/>
                </a:lnTo>
                <a:lnTo>
                  <a:pt x="368" y="66"/>
                </a:lnTo>
                <a:lnTo>
                  <a:pt x="374" y="64"/>
                </a:lnTo>
                <a:lnTo>
                  <a:pt x="380" y="60"/>
                </a:lnTo>
                <a:lnTo>
                  <a:pt x="384" y="54"/>
                </a:lnTo>
                <a:lnTo>
                  <a:pt x="384" y="48"/>
                </a:lnTo>
                <a:lnTo>
                  <a:pt x="384" y="48"/>
                </a:lnTo>
                <a:lnTo>
                  <a:pt x="384" y="42"/>
                </a:lnTo>
                <a:lnTo>
                  <a:pt x="380" y="36"/>
                </a:lnTo>
                <a:lnTo>
                  <a:pt x="374" y="32"/>
                </a:lnTo>
                <a:lnTo>
                  <a:pt x="368" y="30"/>
                </a:lnTo>
                <a:lnTo>
                  <a:pt x="368" y="30"/>
                </a:lnTo>
                <a:lnTo>
                  <a:pt x="362" y="32"/>
                </a:lnTo>
                <a:lnTo>
                  <a:pt x="356" y="36"/>
                </a:lnTo>
                <a:lnTo>
                  <a:pt x="352" y="42"/>
                </a:lnTo>
                <a:lnTo>
                  <a:pt x="350" y="48"/>
                </a:lnTo>
                <a:lnTo>
                  <a:pt x="350" y="4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3" name="Freeform 45"/>
          <p:cNvSpPr>
            <a:spLocks/>
          </p:cNvSpPr>
          <p:nvPr userDrawn="1"/>
        </p:nvSpPr>
        <p:spPr bwMode="auto">
          <a:xfrm>
            <a:off x="6843121" y="1286538"/>
            <a:ext cx="605394" cy="1342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36" y="4"/>
              </a:cxn>
              <a:cxn ang="0">
                <a:pos x="88" y="4"/>
              </a:cxn>
              <a:cxn ang="0">
                <a:pos x="293" y="4"/>
              </a:cxn>
              <a:cxn ang="0">
                <a:pos x="293" y="4"/>
              </a:cxn>
              <a:cxn ang="0">
                <a:pos x="343" y="4"/>
              </a:cxn>
              <a:cxn ang="0">
                <a:pos x="381" y="0"/>
              </a:cxn>
              <a:cxn ang="0">
                <a:pos x="381" y="84"/>
              </a:cxn>
              <a:cxn ang="0">
                <a:pos x="381" y="84"/>
              </a:cxn>
              <a:cxn ang="0">
                <a:pos x="347" y="82"/>
              </a:cxn>
              <a:cxn ang="0">
                <a:pos x="293" y="80"/>
              </a:cxn>
              <a:cxn ang="0">
                <a:pos x="90" y="80"/>
              </a:cxn>
              <a:cxn ang="0">
                <a:pos x="90" y="80"/>
              </a:cxn>
              <a:cxn ang="0">
                <a:pos x="36" y="82"/>
              </a:cxn>
              <a:cxn ang="0">
                <a:pos x="0" y="84"/>
              </a:cxn>
              <a:cxn ang="0">
                <a:pos x="0" y="0"/>
              </a:cxn>
            </a:cxnLst>
            <a:rect l="0" t="0" r="r" b="b"/>
            <a:pathLst>
              <a:path w="381" h="84">
                <a:moveTo>
                  <a:pt x="0" y="0"/>
                </a:moveTo>
                <a:lnTo>
                  <a:pt x="0" y="0"/>
                </a:lnTo>
                <a:lnTo>
                  <a:pt x="36" y="4"/>
                </a:lnTo>
                <a:lnTo>
                  <a:pt x="88" y="4"/>
                </a:lnTo>
                <a:lnTo>
                  <a:pt x="293" y="4"/>
                </a:lnTo>
                <a:lnTo>
                  <a:pt x="293" y="4"/>
                </a:lnTo>
                <a:lnTo>
                  <a:pt x="343" y="4"/>
                </a:lnTo>
                <a:lnTo>
                  <a:pt x="381" y="0"/>
                </a:lnTo>
                <a:lnTo>
                  <a:pt x="381" y="84"/>
                </a:lnTo>
                <a:lnTo>
                  <a:pt x="381" y="84"/>
                </a:lnTo>
                <a:lnTo>
                  <a:pt x="347" y="82"/>
                </a:lnTo>
                <a:lnTo>
                  <a:pt x="293" y="80"/>
                </a:lnTo>
                <a:lnTo>
                  <a:pt x="90" y="80"/>
                </a:lnTo>
                <a:lnTo>
                  <a:pt x="90" y="80"/>
                </a:lnTo>
                <a:lnTo>
                  <a:pt x="36" y="82"/>
                </a:lnTo>
                <a:lnTo>
                  <a:pt x="0" y="8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4" name="Freeform 46"/>
          <p:cNvSpPr>
            <a:spLocks noEditPoints="1"/>
          </p:cNvSpPr>
          <p:nvPr userDrawn="1"/>
        </p:nvSpPr>
        <p:spPr bwMode="auto">
          <a:xfrm>
            <a:off x="7505717" y="1072359"/>
            <a:ext cx="603804" cy="591390"/>
          </a:xfrm>
          <a:custGeom>
            <a:avLst/>
            <a:gdLst/>
            <a:ahLst/>
            <a:cxnLst>
              <a:cxn ang="0">
                <a:pos x="70" y="20"/>
              </a:cxn>
              <a:cxn ang="0">
                <a:pos x="98" y="80"/>
              </a:cxn>
              <a:cxn ang="0">
                <a:pos x="122" y="154"/>
              </a:cxn>
              <a:cxn ang="0">
                <a:pos x="48" y="176"/>
              </a:cxn>
              <a:cxn ang="0">
                <a:pos x="26" y="102"/>
              </a:cxn>
              <a:cxn ang="0">
                <a:pos x="0" y="40"/>
              </a:cxn>
              <a:cxn ang="0">
                <a:pos x="380" y="30"/>
              </a:cxn>
              <a:cxn ang="0">
                <a:pos x="374" y="44"/>
              </a:cxn>
              <a:cxn ang="0">
                <a:pos x="370" y="70"/>
              </a:cxn>
              <a:cxn ang="0">
                <a:pos x="356" y="124"/>
              </a:cxn>
              <a:cxn ang="0">
                <a:pos x="338" y="170"/>
              </a:cxn>
              <a:cxn ang="0">
                <a:pos x="318" y="212"/>
              </a:cxn>
              <a:cxn ang="0">
                <a:pos x="292" y="252"/>
              </a:cxn>
              <a:cxn ang="0">
                <a:pos x="276" y="268"/>
              </a:cxn>
              <a:cxn ang="0">
                <a:pos x="244" y="300"/>
              </a:cxn>
              <a:cxn ang="0">
                <a:pos x="206" y="330"/>
              </a:cxn>
              <a:cxn ang="0">
                <a:pos x="160" y="358"/>
              </a:cxn>
              <a:cxn ang="0">
                <a:pos x="134" y="370"/>
              </a:cxn>
              <a:cxn ang="0">
                <a:pos x="112" y="334"/>
              </a:cxn>
              <a:cxn ang="0">
                <a:pos x="82" y="302"/>
              </a:cxn>
              <a:cxn ang="0">
                <a:pos x="118" y="288"/>
              </a:cxn>
              <a:cxn ang="0">
                <a:pos x="180" y="250"/>
              </a:cxn>
              <a:cxn ang="0">
                <a:pos x="206" y="228"/>
              </a:cxn>
              <a:cxn ang="0">
                <a:pos x="236" y="194"/>
              </a:cxn>
              <a:cxn ang="0">
                <a:pos x="260" y="156"/>
              </a:cxn>
              <a:cxn ang="0">
                <a:pos x="278" y="110"/>
              </a:cxn>
              <a:cxn ang="0">
                <a:pos x="292" y="58"/>
              </a:cxn>
              <a:cxn ang="0">
                <a:pos x="296" y="34"/>
              </a:cxn>
              <a:cxn ang="0">
                <a:pos x="380" y="30"/>
              </a:cxn>
              <a:cxn ang="0">
                <a:pos x="186" y="0"/>
              </a:cxn>
              <a:cxn ang="0">
                <a:pos x="214" y="58"/>
              </a:cxn>
              <a:cxn ang="0">
                <a:pos x="236" y="128"/>
              </a:cxn>
              <a:cxn ang="0">
                <a:pos x="164" y="152"/>
              </a:cxn>
              <a:cxn ang="0">
                <a:pos x="142" y="84"/>
              </a:cxn>
              <a:cxn ang="0">
                <a:pos x="116" y="20"/>
              </a:cxn>
            </a:cxnLst>
            <a:rect l="0" t="0" r="r" b="b"/>
            <a:pathLst>
              <a:path w="380" h="370">
                <a:moveTo>
                  <a:pt x="70" y="20"/>
                </a:moveTo>
                <a:lnTo>
                  <a:pt x="70" y="20"/>
                </a:lnTo>
                <a:lnTo>
                  <a:pt x="86" y="50"/>
                </a:lnTo>
                <a:lnTo>
                  <a:pt x="98" y="80"/>
                </a:lnTo>
                <a:lnTo>
                  <a:pt x="110" y="112"/>
                </a:lnTo>
                <a:lnTo>
                  <a:pt x="122" y="154"/>
                </a:lnTo>
                <a:lnTo>
                  <a:pt x="48" y="176"/>
                </a:lnTo>
                <a:lnTo>
                  <a:pt x="48" y="176"/>
                </a:lnTo>
                <a:lnTo>
                  <a:pt x="38" y="138"/>
                </a:lnTo>
                <a:lnTo>
                  <a:pt x="26" y="102"/>
                </a:lnTo>
                <a:lnTo>
                  <a:pt x="14" y="70"/>
                </a:lnTo>
                <a:lnTo>
                  <a:pt x="0" y="40"/>
                </a:lnTo>
                <a:lnTo>
                  <a:pt x="70" y="20"/>
                </a:lnTo>
                <a:close/>
                <a:moveTo>
                  <a:pt x="380" y="30"/>
                </a:moveTo>
                <a:lnTo>
                  <a:pt x="380" y="30"/>
                </a:lnTo>
                <a:lnTo>
                  <a:pt x="374" y="44"/>
                </a:lnTo>
                <a:lnTo>
                  <a:pt x="370" y="70"/>
                </a:lnTo>
                <a:lnTo>
                  <a:pt x="370" y="70"/>
                </a:lnTo>
                <a:lnTo>
                  <a:pt x="362" y="98"/>
                </a:lnTo>
                <a:lnTo>
                  <a:pt x="356" y="124"/>
                </a:lnTo>
                <a:lnTo>
                  <a:pt x="348" y="148"/>
                </a:lnTo>
                <a:lnTo>
                  <a:pt x="338" y="170"/>
                </a:lnTo>
                <a:lnTo>
                  <a:pt x="328" y="192"/>
                </a:lnTo>
                <a:lnTo>
                  <a:pt x="318" y="212"/>
                </a:lnTo>
                <a:lnTo>
                  <a:pt x="304" y="232"/>
                </a:lnTo>
                <a:lnTo>
                  <a:pt x="292" y="252"/>
                </a:lnTo>
                <a:lnTo>
                  <a:pt x="292" y="252"/>
                </a:lnTo>
                <a:lnTo>
                  <a:pt x="276" y="268"/>
                </a:lnTo>
                <a:lnTo>
                  <a:pt x="262" y="286"/>
                </a:lnTo>
                <a:lnTo>
                  <a:pt x="244" y="300"/>
                </a:lnTo>
                <a:lnTo>
                  <a:pt x="226" y="316"/>
                </a:lnTo>
                <a:lnTo>
                  <a:pt x="206" y="330"/>
                </a:lnTo>
                <a:lnTo>
                  <a:pt x="184" y="344"/>
                </a:lnTo>
                <a:lnTo>
                  <a:pt x="160" y="358"/>
                </a:lnTo>
                <a:lnTo>
                  <a:pt x="134" y="370"/>
                </a:lnTo>
                <a:lnTo>
                  <a:pt x="134" y="370"/>
                </a:lnTo>
                <a:lnTo>
                  <a:pt x="124" y="350"/>
                </a:lnTo>
                <a:lnTo>
                  <a:pt x="112" y="334"/>
                </a:lnTo>
                <a:lnTo>
                  <a:pt x="100" y="318"/>
                </a:lnTo>
                <a:lnTo>
                  <a:pt x="82" y="302"/>
                </a:lnTo>
                <a:lnTo>
                  <a:pt x="82" y="302"/>
                </a:lnTo>
                <a:lnTo>
                  <a:pt x="118" y="288"/>
                </a:lnTo>
                <a:lnTo>
                  <a:pt x="150" y="270"/>
                </a:lnTo>
                <a:lnTo>
                  <a:pt x="180" y="250"/>
                </a:lnTo>
                <a:lnTo>
                  <a:pt x="206" y="228"/>
                </a:lnTo>
                <a:lnTo>
                  <a:pt x="206" y="228"/>
                </a:lnTo>
                <a:lnTo>
                  <a:pt x="222" y="210"/>
                </a:lnTo>
                <a:lnTo>
                  <a:pt x="236" y="194"/>
                </a:lnTo>
                <a:lnTo>
                  <a:pt x="250" y="174"/>
                </a:lnTo>
                <a:lnTo>
                  <a:pt x="260" y="156"/>
                </a:lnTo>
                <a:lnTo>
                  <a:pt x="270" y="134"/>
                </a:lnTo>
                <a:lnTo>
                  <a:pt x="278" y="110"/>
                </a:lnTo>
                <a:lnTo>
                  <a:pt x="286" y="86"/>
                </a:lnTo>
                <a:lnTo>
                  <a:pt x="292" y="58"/>
                </a:lnTo>
                <a:lnTo>
                  <a:pt x="292" y="58"/>
                </a:lnTo>
                <a:lnTo>
                  <a:pt x="296" y="34"/>
                </a:lnTo>
                <a:lnTo>
                  <a:pt x="298" y="10"/>
                </a:lnTo>
                <a:lnTo>
                  <a:pt x="380" y="30"/>
                </a:lnTo>
                <a:close/>
                <a:moveTo>
                  <a:pt x="186" y="0"/>
                </a:moveTo>
                <a:lnTo>
                  <a:pt x="186" y="0"/>
                </a:lnTo>
                <a:lnTo>
                  <a:pt x="200" y="28"/>
                </a:lnTo>
                <a:lnTo>
                  <a:pt x="214" y="58"/>
                </a:lnTo>
                <a:lnTo>
                  <a:pt x="226" y="90"/>
                </a:lnTo>
                <a:lnTo>
                  <a:pt x="236" y="128"/>
                </a:lnTo>
                <a:lnTo>
                  <a:pt x="164" y="152"/>
                </a:lnTo>
                <a:lnTo>
                  <a:pt x="164" y="152"/>
                </a:lnTo>
                <a:lnTo>
                  <a:pt x="154" y="116"/>
                </a:lnTo>
                <a:lnTo>
                  <a:pt x="142" y="84"/>
                </a:lnTo>
                <a:lnTo>
                  <a:pt x="130" y="52"/>
                </a:lnTo>
                <a:lnTo>
                  <a:pt x="116" y="20"/>
                </a:lnTo>
                <a:lnTo>
                  <a:pt x="186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5" name="Freeform 47"/>
          <p:cNvSpPr>
            <a:spLocks noEditPoints="1"/>
          </p:cNvSpPr>
          <p:nvPr userDrawn="1"/>
        </p:nvSpPr>
        <p:spPr bwMode="auto">
          <a:xfrm>
            <a:off x="8130178" y="1030801"/>
            <a:ext cx="670540" cy="655324"/>
          </a:xfrm>
          <a:custGeom>
            <a:avLst/>
            <a:gdLst/>
            <a:ahLst/>
            <a:cxnLst>
              <a:cxn ang="0">
                <a:pos x="290" y="304"/>
              </a:cxn>
              <a:cxn ang="0">
                <a:pos x="274" y="356"/>
              </a:cxn>
              <a:cxn ang="0">
                <a:pos x="224" y="410"/>
              </a:cxn>
              <a:cxn ang="0">
                <a:pos x="100" y="386"/>
              </a:cxn>
              <a:cxn ang="0">
                <a:pos x="42" y="382"/>
              </a:cxn>
              <a:cxn ang="0">
                <a:pos x="44" y="256"/>
              </a:cxn>
              <a:cxn ang="0">
                <a:pos x="14" y="242"/>
              </a:cxn>
              <a:cxn ang="0">
                <a:pos x="34" y="188"/>
              </a:cxn>
              <a:cxn ang="0">
                <a:pos x="48" y="156"/>
              </a:cxn>
              <a:cxn ang="0">
                <a:pos x="12" y="102"/>
              </a:cxn>
              <a:cxn ang="0">
                <a:pos x="30" y="92"/>
              </a:cxn>
              <a:cxn ang="0">
                <a:pos x="38" y="44"/>
              </a:cxn>
              <a:cxn ang="0">
                <a:pos x="116" y="12"/>
              </a:cxn>
              <a:cxn ang="0">
                <a:pos x="192" y="30"/>
              </a:cxn>
              <a:cxn ang="0">
                <a:pos x="194" y="84"/>
              </a:cxn>
              <a:cxn ang="0">
                <a:pos x="152" y="102"/>
              </a:cxn>
              <a:cxn ang="0">
                <a:pos x="214" y="156"/>
              </a:cxn>
              <a:cxn ang="0">
                <a:pos x="192" y="166"/>
              </a:cxn>
              <a:cxn ang="0">
                <a:pos x="184" y="180"/>
              </a:cxn>
              <a:cxn ang="0">
                <a:pos x="184" y="224"/>
              </a:cxn>
              <a:cxn ang="0">
                <a:pos x="182" y="238"/>
              </a:cxn>
              <a:cxn ang="0">
                <a:pos x="182" y="272"/>
              </a:cxn>
              <a:cxn ang="0">
                <a:pos x="182" y="288"/>
              </a:cxn>
              <a:cxn ang="0">
                <a:pos x="182" y="322"/>
              </a:cxn>
              <a:cxn ang="0">
                <a:pos x="180" y="336"/>
              </a:cxn>
              <a:cxn ang="0">
                <a:pos x="210" y="338"/>
              </a:cxn>
              <a:cxn ang="0">
                <a:pos x="234" y="286"/>
              </a:cxn>
              <a:cxn ang="0">
                <a:pos x="220" y="264"/>
              </a:cxn>
              <a:cxn ang="0">
                <a:pos x="222" y="56"/>
              </a:cxn>
              <a:cxn ang="0">
                <a:pos x="220" y="12"/>
              </a:cxn>
              <a:cxn ang="0">
                <a:pos x="382" y="14"/>
              </a:cxn>
              <a:cxn ang="0">
                <a:pos x="398" y="62"/>
              </a:cxn>
              <a:cxn ang="0">
                <a:pos x="400" y="264"/>
              </a:cxn>
              <a:cxn ang="0">
                <a:pos x="364" y="334"/>
              </a:cxn>
              <a:cxn ang="0">
                <a:pos x="370" y="338"/>
              </a:cxn>
              <a:cxn ang="0">
                <a:pos x="378" y="296"/>
              </a:cxn>
              <a:cxn ang="0">
                <a:pos x="400" y="294"/>
              </a:cxn>
              <a:cxn ang="0">
                <a:pos x="420" y="356"/>
              </a:cxn>
              <a:cxn ang="0">
                <a:pos x="406" y="390"/>
              </a:cxn>
              <a:cxn ang="0">
                <a:pos x="356" y="400"/>
              </a:cxn>
              <a:cxn ang="0">
                <a:pos x="314" y="394"/>
              </a:cxn>
              <a:cxn ang="0">
                <a:pos x="306" y="366"/>
              </a:cxn>
              <a:cxn ang="0">
                <a:pos x="90" y="102"/>
              </a:cxn>
              <a:cxn ang="0">
                <a:pos x="68" y="102"/>
              </a:cxn>
              <a:cxn ang="0">
                <a:pos x="100" y="224"/>
              </a:cxn>
              <a:cxn ang="0">
                <a:pos x="122" y="288"/>
              </a:cxn>
              <a:cxn ang="0">
                <a:pos x="100" y="336"/>
              </a:cxn>
              <a:cxn ang="0">
                <a:pos x="100" y="336"/>
              </a:cxn>
              <a:cxn ang="0">
                <a:pos x="134" y="180"/>
              </a:cxn>
              <a:cxn ang="0">
                <a:pos x="128" y="156"/>
              </a:cxn>
              <a:cxn ang="0">
                <a:pos x="282" y="68"/>
              </a:cxn>
              <a:cxn ang="0">
                <a:pos x="336" y="130"/>
              </a:cxn>
              <a:cxn ang="0">
                <a:pos x="336" y="212"/>
              </a:cxn>
            </a:cxnLst>
            <a:rect l="0" t="0" r="r" b="b"/>
            <a:pathLst>
              <a:path w="422" h="410">
                <a:moveTo>
                  <a:pt x="294" y="262"/>
                </a:moveTo>
                <a:lnTo>
                  <a:pt x="294" y="262"/>
                </a:lnTo>
                <a:lnTo>
                  <a:pt x="292" y="286"/>
                </a:lnTo>
                <a:lnTo>
                  <a:pt x="290" y="304"/>
                </a:lnTo>
                <a:lnTo>
                  <a:pt x="286" y="320"/>
                </a:lnTo>
                <a:lnTo>
                  <a:pt x="282" y="336"/>
                </a:lnTo>
                <a:lnTo>
                  <a:pt x="282" y="336"/>
                </a:lnTo>
                <a:lnTo>
                  <a:pt x="274" y="356"/>
                </a:lnTo>
                <a:lnTo>
                  <a:pt x="262" y="374"/>
                </a:lnTo>
                <a:lnTo>
                  <a:pt x="246" y="392"/>
                </a:lnTo>
                <a:lnTo>
                  <a:pt x="224" y="410"/>
                </a:lnTo>
                <a:lnTo>
                  <a:pt x="224" y="410"/>
                </a:lnTo>
                <a:lnTo>
                  <a:pt x="202" y="386"/>
                </a:lnTo>
                <a:lnTo>
                  <a:pt x="202" y="386"/>
                </a:lnTo>
                <a:lnTo>
                  <a:pt x="174" y="386"/>
                </a:lnTo>
                <a:lnTo>
                  <a:pt x="100" y="386"/>
                </a:lnTo>
                <a:lnTo>
                  <a:pt x="100" y="402"/>
                </a:lnTo>
                <a:lnTo>
                  <a:pt x="40" y="402"/>
                </a:lnTo>
                <a:lnTo>
                  <a:pt x="40" y="402"/>
                </a:lnTo>
                <a:lnTo>
                  <a:pt x="42" y="382"/>
                </a:lnTo>
                <a:lnTo>
                  <a:pt x="42" y="356"/>
                </a:lnTo>
                <a:lnTo>
                  <a:pt x="42" y="290"/>
                </a:lnTo>
                <a:lnTo>
                  <a:pt x="42" y="290"/>
                </a:lnTo>
                <a:lnTo>
                  <a:pt x="44" y="256"/>
                </a:lnTo>
                <a:lnTo>
                  <a:pt x="44" y="256"/>
                </a:lnTo>
                <a:lnTo>
                  <a:pt x="24" y="272"/>
                </a:lnTo>
                <a:lnTo>
                  <a:pt x="24" y="272"/>
                </a:lnTo>
                <a:lnTo>
                  <a:pt x="14" y="242"/>
                </a:lnTo>
                <a:lnTo>
                  <a:pt x="0" y="216"/>
                </a:lnTo>
                <a:lnTo>
                  <a:pt x="0" y="216"/>
                </a:lnTo>
                <a:lnTo>
                  <a:pt x="18" y="202"/>
                </a:lnTo>
                <a:lnTo>
                  <a:pt x="34" y="188"/>
                </a:lnTo>
                <a:lnTo>
                  <a:pt x="48" y="172"/>
                </a:lnTo>
                <a:lnTo>
                  <a:pt x="62" y="156"/>
                </a:lnTo>
                <a:lnTo>
                  <a:pt x="48" y="156"/>
                </a:lnTo>
                <a:lnTo>
                  <a:pt x="48" y="156"/>
                </a:lnTo>
                <a:lnTo>
                  <a:pt x="28" y="156"/>
                </a:lnTo>
                <a:lnTo>
                  <a:pt x="12" y="158"/>
                </a:lnTo>
                <a:lnTo>
                  <a:pt x="12" y="102"/>
                </a:lnTo>
                <a:lnTo>
                  <a:pt x="12" y="102"/>
                </a:lnTo>
                <a:lnTo>
                  <a:pt x="40" y="102"/>
                </a:lnTo>
                <a:lnTo>
                  <a:pt x="48" y="102"/>
                </a:lnTo>
                <a:lnTo>
                  <a:pt x="48" y="102"/>
                </a:lnTo>
                <a:lnTo>
                  <a:pt x="30" y="92"/>
                </a:lnTo>
                <a:lnTo>
                  <a:pt x="10" y="84"/>
                </a:lnTo>
                <a:lnTo>
                  <a:pt x="10" y="84"/>
                </a:lnTo>
                <a:lnTo>
                  <a:pt x="24" y="64"/>
                </a:lnTo>
                <a:lnTo>
                  <a:pt x="38" y="44"/>
                </a:lnTo>
                <a:lnTo>
                  <a:pt x="48" y="24"/>
                </a:lnTo>
                <a:lnTo>
                  <a:pt x="56" y="0"/>
                </a:lnTo>
                <a:lnTo>
                  <a:pt x="116" y="12"/>
                </a:lnTo>
                <a:lnTo>
                  <a:pt x="116" y="12"/>
                </a:lnTo>
                <a:lnTo>
                  <a:pt x="108" y="32"/>
                </a:lnTo>
                <a:lnTo>
                  <a:pt x="166" y="32"/>
                </a:lnTo>
                <a:lnTo>
                  <a:pt x="166" y="32"/>
                </a:lnTo>
                <a:lnTo>
                  <a:pt x="192" y="30"/>
                </a:lnTo>
                <a:lnTo>
                  <a:pt x="210" y="28"/>
                </a:lnTo>
                <a:lnTo>
                  <a:pt x="210" y="86"/>
                </a:lnTo>
                <a:lnTo>
                  <a:pt x="210" y="86"/>
                </a:lnTo>
                <a:lnTo>
                  <a:pt x="194" y="84"/>
                </a:lnTo>
                <a:lnTo>
                  <a:pt x="170" y="84"/>
                </a:lnTo>
                <a:lnTo>
                  <a:pt x="158" y="84"/>
                </a:lnTo>
                <a:lnTo>
                  <a:pt x="158" y="84"/>
                </a:lnTo>
                <a:lnTo>
                  <a:pt x="152" y="102"/>
                </a:lnTo>
                <a:lnTo>
                  <a:pt x="182" y="102"/>
                </a:lnTo>
                <a:lnTo>
                  <a:pt x="182" y="102"/>
                </a:lnTo>
                <a:lnTo>
                  <a:pt x="214" y="102"/>
                </a:lnTo>
                <a:lnTo>
                  <a:pt x="214" y="156"/>
                </a:lnTo>
                <a:lnTo>
                  <a:pt x="214" y="156"/>
                </a:lnTo>
                <a:lnTo>
                  <a:pt x="180" y="156"/>
                </a:lnTo>
                <a:lnTo>
                  <a:pt x="150" y="156"/>
                </a:lnTo>
                <a:lnTo>
                  <a:pt x="192" y="166"/>
                </a:lnTo>
                <a:lnTo>
                  <a:pt x="192" y="166"/>
                </a:lnTo>
                <a:lnTo>
                  <a:pt x="182" y="180"/>
                </a:lnTo>
                <a:lnTo>
                  <a:pt x="184" y="180"/>
                </a:lnTo>
                <a:lnTo>
                  <a:pt x="184" y="180"/>
                </a:lnTo>
                <a:lnTo>
                  <a:pt x="214" y="178"/>
                </a:lnTo>
                <a:lnTo>
                  <a:pt x="214" y="226"/>
                </a:lnTo>
                <a:lnTo>
                  <a:pt x="214" y="226"/>
                </a:lnTo>
                <a:lnTo>
                  <a:pt x="184" y="224"/>
                </a:lnTo>
                <a:lnTo>
                  <a:pt x="174" y="224"/>
                </a:lnTo>
                <a:lnTo>
                  <a:pt x="174" y="238"/>
                </a:lnTo>
                <a:lnTo>
                  <a:pt x="182" y="238"/>
                </a:lnTo>
                <a:lnTo>
                  <a:pt x="182" y="238"/>
                </a:lnTo>
                <a:lnTo>
                  <a:pt x="208" y="238"/>
                </a:lnTo>
                <a:lnTo>
                  <a:pt x="208" y="274"/>
                </a:lnTo>
                <a:lnTo>
                  <a:pt x="208" y="274"/>
                </a:lnTo>
                <a:lnTo>
                  <a:pt x="182" y="272"/>
                </a:lnTo>
                <a:lnTo>
                  <a:pt x="174" y="272"/>
                </a:lnTo>
                <a:lnTo>
                  <a:pt x="174" y="288"/>
                </a:lnTo>
                <a:lnTo>
                  <a:pt x="182" y="288"/>
                </a:lnTo>
                <a:lnTo>
                  <a:pt x="182" y="288"/>
                </a:lnTo>
                <a:lnTo>
                  <a:pt x="208" y="286"/>
                </a:lnTo>
                <a:lnTo>
                  <a:pt x="208" y="322"/>
                </a:lnTo>
                <a:lnTo>
                  <a:pt x="208" y="322"/>
                </a:lnTo>
                <a:lnTo>
                  <a:pt x="182" y="322"/>
                </a:lnTo>
                <a:lnTo>
                  <a:pt x="174" y="322"/>
                </a:lnTo>
                <a:lnTo>
                  <a:pt x="174" y="336"/>
                </a:lnTo>
                <a:lnTo>
                  <a:pt x="180" y="336"/>
                </a:lnTo>
                <a:lnTo>
                  <a:pt x="180" y="336"/>
                </a:lnTo>
                <a:lnTo>
                  <a:pt x="200" y="336"/>
                </a:lnTo>
                <a:lnTo>
                  <a:pt x="210" y="336"/>
                </a:lnTo>
                <a:lnTo>
                  <a:pt x="210" y="338"/>
                </a:lnTo>
                <a:lnTo>
                  <a:pt x="210" y="338"/>
                </a:lnTo>
                <a:lnTo>
                  <a:pt x="220" y="326"/>
                </a:lnTo>
                <a:lnTo>
                  <a:pt x="226" y="316"/>
                </a:lnTo>
                <a:lnTo>
                  <a:pt x="232" y="302"/>
                </a:lnTo>
                <a:lnTo>
                  <a:pt x="234" y="286"/>
                </a:lnTo>
                <a:lnTo>
                  <a:pt x="234" y="286"/>
                </a:lnTo>
                <a:lnTo>
                  <a:pt x="238" y="262"/>
                </a:lnTo>
                <a:lnTo>
                  <a:pt x="238" y="262"/>
                </a:lnTo>
                <a:lnTo>
                  <a:pt x="220" y="264"/>
                </a:lnTo>
                <a:lnTo>
                  <a:pt x="220" y="264"/>
                </a:lnTo>
                <a:lnTo>
                  <a:pt x="222" y="244"/>
                </a:lnTo>
                <a:lnTo>
                  <a:pt x="222" y="216"/>
                </a:lnTo>
                <a:lnTo>
                  <a:pt x="222" y="56"/>
                </a:lnTo>
                <a:lnTo>
                  <a:pt x="222" y="56"/>
                </a:lnTo>
                <a:lnTo>
                  <a:pt x="222" y="30"/>
                </a:lnTo>
                <a:lnTo>
                  <a:pt x="220" y="12"/>
                </a:lnTo>
                <a:lnTo>
                  <a:pt x="220" y="12"/>
                </a:lnTo>
                <a:lnTo>
                  <a:pt x="262" y="14"/>
                </a:lnTo>
                <a:lnTo>
                  <a:pt x="358" y="14"/>
                </a:lnTo>
                <a:lnTo>
                  <a:pt x="358" y="14"/>
                </a:lnTo>
                <a:lnTo>
                  <a:pt x="382" y="14"/>
                </a:lnTo>
                <a:lnTo>
                  <a:pt x="400" y="12"/>
                </a:lnTo>
                <a:lnTo>
                  <a:pt x="400" y="12"/>
                </a:lnTo>
                <a:lnTo>
                  <a:pt x="398" y="32"/>
                </a:lnTo>
                <a:lnTo>
                  <a:pt x="398" y="62"/>
                </a:lnTo>
                <a:lnTo>
                  <a:pt x="398" y="214"/>
                </a:lnTo>
                <a:lnTo>
                  <a:pt x="398" y="214"/>
                </a:lnTo>
                <a:lnTo>
                  <a:pt x="398" y="242"/>
                </a:lnTo>
                <a:lnTo>
                  <a:pt x="400" y="264"/>
                </a:lnTo>
                <a:lnTo>
                  <a:pt x="400" y="264"/>
                </a:lnTo>
                <a:lnTo>
                  <a:pt x="382" y="262"/>
                </a:lnTo>
                <a:lnTo>
                  <a:pt x="364" y="262"/>
                </a:lnTo>
                <a:lnTo>
                  <a:pt x="364" y="334"/>
                </a:lnTo>
                <a:lnTo>
                  <a:pt x="364" y="334"/>
                </a:lnTo>
                <a:lnTo>
                  <a:pt x="366" y="338"/>
                </a:lnTo>
                <a:lnTo>
                  <a:pt x="370" y="338"/>
                </a:lnTo>
                <a:lnTo>
                  <a:pt x="370" y="338"/>
                </a:lnTo>
                <a:lnTo>
                  <a:pt x="374" y="338"/>
                </a:lnTo>
                <a:lnTo>
                  <a:pt x="376" y="334"/>
                </a:lnTo>
                <a:lnTo>
                  <a:pt x="376" y="334"/>
                </a:lnTo>
                <a:lnTo>
                  <a:pt x="378" y="296"/>
                </a:lnTo>
                <a:lnTo>
                  <a:pt x="378" y="296"/>
                </a:lnTo>
                <a:lnTo>
                  <a:pt x="378" y="280"/>
                </a:lnTo>
                <a:lnTo>
                  <a:pt x="378" y="280"/>
                </a:lnTo>
                <a:lnTo>
                  <a:pt x="400" y="294"/>
                </a:lnTo>
                <a:lnTo>
                  <a:pt x="422" y="302"/>
                </a:lnTo>
                <a:lnTo>
                  <a:pt x="422" y="302"/>
                </a:lnTo>
                <a:lnTo>
                  <a:pt x="422" y="334"/>
                </a:lnTo>
                <a:lnTo>
                  <a:pt x="420" y="356"/>
                </a:lnTo>
                <a:lnTo>
                  <a:pt x="416" y="372"/>
                </a:lnTo>
                <a:lnTo>
                  <a:pt x="412" y="382"/>
                </a:lnTo>
                <a:lnTo>
                  <a:pt x="412" y="382"/>
                </a:lnTo>
                <a:lnTo>
                  <a:pt x="406" y="390"/>
                </a:lnTo>
                <a:lnTo>
                  <a:pt x="394" y="396"/>
                </a:lnTo>
                <a:lnTo>
                  <a:pt x="378" y="400"/>
                </a:lnTo>
                <a:lnTo>
                  <a:pt x="356" y="400"/>
                </a:lnTo>
                <a:lnTo>
                  <a:pt x="356" y="400"/>
                </a:lnTo>
                <a:lnTo>
                  <a:pt x="328" y="400"/>
                </a:lnTo>
                <a:lnTo>
                  <a:pt x="320" y="398"/>
                </a:lnTo>
                <a:lnTo>
                  <a:pt x="314" y="394"/>
                </a:lnTo>
                <a:lnTo>
                  <a:pt x="314" y="394"/>
                </a:lnTo>
                <a:lnTo>
                  <a:pt x="310" y="390"/>
                </a:lnTo>
                <a:lnTo>
                  <a:pt x="308" y="384"/>
                </a:lnTo>
                <a:lnTo>
                  <a:pt x="306" y="376"/>
                </a:lnTo>
                <a:lnTo>
                  <a:pt x="306" y="366"/>
                </a:lnTo>
                <a:lnTo>
                  <a:pt x="306" y="262"/>
                </a:lnTo>
                <a:lnTo>
                  <a:pt x="294" y="262"/>
                </a:lnTo>
                <a:close/>
                <a:moveTo>
                  <a:pt x="90" y="102"/>
                </a:moveTo>
                <a:lnTo>
                  <a:pt x="90" y="102"/>
                </a:lnTo>
                <a:lnTo>
                  <a:pt x="96" y="84"/>
                </a:lnTo>
                <a:lnTo>
                  <a:pt x="80" y="84"/>
                </a:lnTo>
                <a:lnTo>
                  <a:pt x="80" y="84"/>
                </a:lnTo>
                <a:lnTo>
                  <a:pt x="68" y="102"/>
                </a:lnTo>
                <a:lnTo>
                  <a:pt x="90" y="102"/>
                </a:lnTo>
                <a:close/>
                <a:moveTo>
                  <a:pt x="122" y="238"/>
                </a:moveTo>
                <a:lnTo>
                  <a:pt x="122" y="224"/>
                </a:lnTo>
                <a:lnTo>
                  <a:pt x="100" y="224"/>
                </a:lnTo>
                <a:lnTo>
                  <a:pt x="100" y="238"/>
                </a:lnTo>
                <a:lnTo>
                  <a:pt x="122" y="238"/>
                </a:lnTo>
                <a:close/>
                <a:moveTo>
                  <a:pt x="100" y="288"/>
                </a:moveTo>
                <a:lnTo>
                  <a:pt x="122" y="288"/>
                </a:lnTo>
                <a:lnTo>
                  <a:pt x="122" y="272"/>
                </a:lnTo>
                <a:lnTo>
                  <a:pt x="100" y="272"/>
                </a:lnTo>
                <a:lnTo>
                  <a:pt x="100" y="288"/>
                </a:lnTo>
                <a:close/>
                <a:moveTo>
                  <a:pt x="100" y="336"/>
                </a:moveTo>
                <a:lnTo>
                  <a:pt x="122" y="336"/>
                </a:lnTo>
                <a:lnTo>
                  <a:pt x="122" y="322"/>
                </a:lnTo>
                <a:lnTo>
                  <a:pt x="100" y="322"/>
                </a:lnTo>
                <a:lnTo>
                  <a:pt x="100" y="336"/>
                </a:lnTo>
                <a:close/>
                <a:moveTo>
                  <a:pt x="128" y="156"/>
                </a:moveTo>
                <a:lnTo>
                  <a:pt x="128" y="156"/>
                </a:lnTo>
                <a:lnTo>
                  <a:pt x="112" y="180"/>
                </a:lnTo>
                <a:lnTo>
                  <a:pt x="134" y="180"/>
                </a:lnTo>
                <a:lnTo>
                  <a:pt x="134" y="180"/>
                </a:lnTo>
                <a:lnTo>
                  <a:pt x="140" y="168"/>
                </a:lnTo>
                <a:lnTo>
                  <a:pt x="146" y="156"/>
                </a:lnTo>
                <a:lnTo>
                  <a:pt x="128" y="156"/>
                </a:lnTo>
                <a:close/>
                <a:moveTo>
                  <a:pt x="282" y="86"/>
                </a:moveTo>
                <a:lnTo>
                  <a:pt x="336" y="86"/>
                </a:lnTo>
                <a:lnTo>
                  <a:pt x="336" y="68"/>
                </a:lnTo>
                <a:lnTo>
                  <a:pt x="282" y="68"/>
                </a:lnTo>
                <a:lnTo>
                  <a:pt x="282" y="86"/>
                </a:lnTo>
                <a:close/>
                <a:moveTo>
                  <a:pt x="282" y="148"/>
                </a:moveTo>
                <a:lnTo>
                  <a:pt x="336" y="148"/>
                </a:lnTo>
                <a:lnTo>
                  <a:pt x="336" y="130"/>
                </a:lnTo>
                <a:lnTo>
                  <a:pt x="282" y="130"/>
                </a:lnTo>
                <a:lnTo>
                  <a:pt x="282" y="148"/>
                </a:lnTo>
                <a:close/>
                <a:moveTo>
                  <a:pt x="282" y="212"/>
                </a:moveTo>
                <a:lnTo>
                  <a:pt x="336" y="212"/>
                </a:lnTo>
                <a:lnTo>
                  <a:pt x="336" y="192"/>
                </a:lnTo>
                <a:lnTo>
                  <a:pt x="282" y="192"/>
                </a:lnTo>
                <a:lnTo>
                  <a:pt x="282" y="2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6" name="Freeform 48"/>
          <p:cNvSpPr>
            <a:spLocks noEditPoints="1"/>
          </p:cNvSpPr>
          <p:nvPr userDrawn="1"/>
        </p:nvSpPr>
        <p:spPr bwMode="auto">
          <a:xfrm>
            <a:off x="8829319" y="1030801"/>
            <a:ext cx="649884" cy="645734"/>
          </a:xfrm>
          <a:custGeom>
            <a:avLst/>
            <a:gdLst/>
            <a:ahLst/>
            <a:cxnLst>
              <a:cxn ang="0">
                <a:pos x="14" y="268"/>
              </a:cxn>
              <a:cxn ang="0">
                <a:pos x="16" y="234"/>
              </a:cxn>
              <a:cxn ang="0">
                <a:pos x="16" y="104"/>
              </a:cxn>
              <a:cxn ang="0">
                <a:pos x="28" y="90"/>
              </a:cxn>
              <a:cxn ang="0">
                <a:pos x="0" y="24"/>
              </a:cxn>
              <a:cxn ang="0">
                <a:pos x="72" y="40"/>
              </a:cxn>
              <a:cxn ang="0">
                <a:pos x="142" y="90"/>
              </a:cxn>
              <a:cxn ang="0">
                <a:pos x="102" y="86"/>
              </a:cxn>
              <a:cxn ang="0">
                <a:pos x="80" y="14"/>
              </a:cxn>
              <a:cxn ang="0">
                <a:pos x="148" y="32"/>
              </a:cxn>
              <a:cxn ang="0">
                <a:pos x="168" y="36"/>
              </a:cxn>
              <a:cxn ang="0">
                <a:pos x="239" y="22"/>
              </a:cxn>
              <a:cxn ang="0">
                <a:pos x="206" y="90"/>
              </a:cxn>
              <a:cxn ang="0">
                <a:pos x="227" y="102"/>
              </a:cxn>
              <a:cxn ang="0">
                <a:pos x="251" y="122"/>
              </a:cxn>
              <a:cxn ang="0">
                <a:pos x="247" y="4"/>
              </a:cxn>
              <a:cxn ang="0">
                <a:pos x="313" y="16"/>
              </a:cxn>
              <a:cxn ang="0">
                <a:pos x="355" y="10"/>
              </a:cxn>
              <a:cxn ang="0">
                <a:pos x="349" y="108"/>
              </a:cxn>
              <a:cxn ang="0">
                <a:pos x="313" y="42"/>
              </a:cxn>
              <a:cxn ang="0">
                <a:pos x="355" y="114"/>
              </a:cxn>
              <a:cxn ang="0">
                <a:pos x="397" y="108"/>
              </a:cxn>
              <a:cxn ang="0">
                <a:pos x="359" y="172"/>
              </a:cxn>
              <a:cxn ang="0">
                <a:pos x="319" y="212"/>
              </a:cxn>
              <a:cxn ang="0">
                <a:pos x="335" y="206"/>
              </a:cxn>
              <a:cxn ang="0">
                <a:pos x="399" y="208"/>
              </a:cxn>
              <a:cxn ang="0">
                <a:pos x="393" y="218"/>
              </a:cxn>
              <a:cxn ang="0">
                <a:pos x="367" y="270"/>
              </a:cxn>
              <a:cxn ang="0">
                <a:pos x="341" y="308"/>
              </a:cxn>
              <a:cxn ang="0">
                <a:pos x="353" y="328"/>
              </a:cxn>
              <a:cxn ang="0">
                <a:pos x="365" y="278"/>
              </a:cxn>
              <a:cxn ang="0">
                <a:pos x="409" y="312"/>
              </a:cxn>
              <a:cxn ang="0">
                <a:pos x="393" y="372"/>
              </a:cxn>
              <a:cxn ang="0">
                <a:pos x="377" y="396"/>
              </a:cxn>
              <a:cxn ang="0">
                <a:pos x="355" y="404"/>
              </a:cxn>
              <a:cxn ang="0">
                <a:pos x="333" y="398"/>
              </a:cxn>
              <a:cxn ang="0">
                <a:pos x="297" y="356"/>
              </a:cxn>
              <a:cxn ang="0">
                <a:pos x="241" y="404"/>
              </a:cxn>
              <a:cxn ang="0">
                <a:pos x="198" y="356"/>
              </a:cxn>
              <a:cxn ang="0">
                <a:pos x="217" y="344"/>
              </a:cxn>
              <a:cxn ang="0">
                <a:pos x="150" y="356"/>
              </a:cxn>
              <a:cxn ang="0">
                <a:pos x="154" y="404"/>
              </a:cxn>
              <a:cxn ang="0">
                <a:pos x="90" y="384"/>
              </a:cxn>
              <a:cxn ang="0">
                <a:pos x="52" y="344"/>
              </a:cxn>
              <a:cxn ang="0">
                <a:pos x="2" y="346"/>
              </a:cxn>
              <a:cxn ang="0">
                <a:pos x="26" y="286"/>
              </a:cxn>
              <a:cxn ang="0">
                <a:pos x="90" y="268"/>
              </a:cxn>
              <a:cxn ang="0">
                <a:pos x="72" y="158"/>
              </a:cxn>
              <a:cxn ang="0">
                <a:pos x="72" y="140"/>
              </a:cxn>
              <a:cxn ang="0">
                <a:pos x="96" y="220"/>
              </a:cxn>
              <a:cxn ang="0">
                <a:pos x="148" y="158"/>
              </a:cxn>
              <a:cxn ang="0">
                <a:pos x="148" y="140"/>
              </a:cxn>
              <a:cxn ang="0">
                <a:pos x="172" y="220"/>
              </a:cxn>
              <a:cxn ang="0">
                <a:pos x="148" y="220"/>
              </a:cxn>
              <a:cxn ang="0">
                <a:pos x="190" y="286"/>
              </a:cxn>
              <a:cxn ang="0">
                <a:pos x="235" y="332"/>
              </a:cxn>
              <a:cxn ang="0">
                <a:pos x="273" y="298"/>
              </a:cxn>
              <a:cxn ang="0">
                <a:pos x="263" y="246"/>
              </a:cxn>
              <a:cxn ang="0">
                <a:pos x="225" y="182"/>
              </a:cxn>
              <a:cxn ang="0">
                <a:pos x="227" y="254"/>
              </a:cxn>
              <a:cxn ang="0">
                <a:pos x="188" y="268"/>
              </a:cxn>
            </a:cxnLst>
            <a:rect l="0" t="0" r="r" b="b"/>
            <a:pathLst>
              <a:path w="409" h="404">
                <a:moveTo>
                  <a:pt x="54" y="268"/>
                </a:moveTo>
                <a:lnTo>
                  <a:pt x="54" y="268"/>
                </a:lnTo>
                <a:lnTo>
                  <a:pt x="14" y="268"/>
                </a:lnTo>
                <a:lnTo>
                  <a:pt x="14" y="268"/>
                </a:lnTo>
                <a:lnTo>
                  <a:pt x="16" y="254"/>
                </a:lnTo>
                <a:lnTo>
                  <a:pt x="16" y="234"/>
                </a:lnTo>
                <a:lnTo>
                  <a:pt x="16" y="124"/>
                </a:lnTo>
                <a:lnTo>
                  <a:pt x="16" y="124"/>
                </a:lnTo>
                <a:lnTo>
                  <a:pt x="16" y="104"/>
                </a:lnTo>
                <a:lnTo>
                  <a:pt x="14" y="88"/>
                </a:lnTo>
                <a:lnTo>
                  <a:pt x="14" y="88"/>
                </a:lnTo>
                <a:lnTo>
                  <a:pt x="28" y="90"/>
                </a:lnTo>
                <a:lnTo>
                  <a:pt x="28" y="90"/>
                </a:lnTo>
                <a:lnTo>
                  <a:pt x="16" y="56"/>
                </a:lnTo>
                <a:lnTo>
                  <a:pt x="0" y="24"/>
                </a:lnTo>
                <a:lnTo>
                  <a:pt x="54" y="6"/>
                </a:lnTo>
                <a:lnTo>
                  <a:pt x="54" y="6"/>
                </a:lnTo>
                <a:lnTo>
                  <a:pt x="72" y="40"/>
                </a:lnTo>
                <a:lnTo>
                  <a:pt x="86" y="76"/>
                </a:lnTo>
                <a:lnTo>
                  <a:pt x="40" y="90"/>
                </a:lnTo>
                <a:lnTo>
                  <a:pt x="142" y="90"/>
                </a:lnTo>
                <a:lnTo>
                  <a:pt x="142" y="90"/>
                </a:lnTo>
                <a:lnTo>
                  <a:pt x="150" y="74"/>
                </a:lnTo>
                <a:lnTo>
                  <a:pt x="102" y="86"/>
                </a:lnTo>
                <a:lnTo>
                  <a:pt x="102" y="86"/>
                </a:lnTo>
                <a:lnTo>
                  <a:pt x="92" y="48"/>
                </a:lnTo>
                <a:lnTo>
                  <a:pt x="80" y="14"/>
                </a:lnTo>
                <a:lnTo>
                  <a:pt x="138" y="0"/>
                </a:lnTo>
                <a:lnTo>
                  <a:pt x="138" y="0"/>
                </a:lnTo>
                <a:lnTo>
                  <a:pt x="148" y="32"/>
                </a:lnTo>
                <a:lnTo>
                  <a:pt x="156" y="62"/>
                </a:lnTo>
                <a:lnTo>
                  <a:pt x="156" y="62"/>
                </a:lnTo>
                <a:lnTo>
                  <a:pt x="168" y="36"/>
                </a:lnTo>
                <a:lnTo>
                  <a:pt x="180" y="2"/>
                </a:lnTo>
                <a:lnTo>
                  <a:pt x="239" y="22"/>
                </a:lnTo>
                <a:lnTo>
                  <a:pt x="239" y="22"/>
                </a:lnTo>
                <a:lnTo>
                  <a:pt x="223" y="58"/>
                </a:lnTo>
                <a:lnTo>
                  <a:pt x="206" y="90"/>
                </a:lnTo>
                <a:lnTo>
                  <a:pt x="206" y="90"/>
                </a:lnTo>
                <a:lnTo>
                  <a:pt x="227" y="88"/>
                </a:lnTo>
                <a:lnTo>
                  <a:pt x="227" y="88"/>
                </a:lnTo>
                <a:lnTo>
                  <a:pt x="227" y="102"/>
                </a:lnTo>
                <a:lnTo>
                  <a:pt x="225" y="124"/>
                </a:lnTo>
                <a:lnTo>
                  <a:pt x="251" y="122"/>
                </a:lnTo>
                <a:lnTo>
                  <a:pt x="251" y="122"/>
                </a:lnTo>
                <a:lnTo>
                  <a:pt x="249" y="40"/>
                </a:lnTo>
                <a:lnTo>
                  <a:pt x="249" y="40"/>
                </a:lnTo>
                <a:lnTo>
                  <a:pt x="247" y="4"/>
                </a:lnTo>
                <a:lnTo>
                  <a:pt x="315" y="4"/>
                </a:lnTo>
                <a:lnTo>
                  <a:pt x="315" y="4"/>
                </a:lnTo>
                <a:lnTo>
                  <a:pt x="313" y="16"/>
                </a:lnTo>
                <a:lnTo>
                  <a:pt x="313" y="32"/>
                </a:lnTo>
                <a:lnTo>
                  <a:pt x="355" y="10"/>
                </a:lnTo>
                <a:lnTo>
                  <a:pt x="355" y="10"/>
                </a:lnTo>
                <a:lnTo>
                  <a:pt x="379" y="46"/>
                </a:lnTo>
                <a:lnTo>
                  <a:pt x="399" y="84"/>
                </a:lnTo>
                <a:lnTo>
                  <a:pt x="349" y="108"/>
                </a:lnTo>
                <a:lnTo>
                  <a:pt x="349" y="108"/>
                </a:lnTo>
                <a:lnTo>
                  <a:pt x="331" y="72"/>
                </a:lnTo>
                <a:lnTo>
                  <a:pt x="313" y="42"/>
                </a:lnTo>
                <a:lnTo>
                  <a:pt x="313" y="42"/>
                </a:lnTo>
                <a:lnTo>
                  <a:pt x="313" y="116"/>
                </a:lnTo>
                <a:lnTo>
                  <a:pt x="355" y="114"/>
                </a:lnTo>
                <a:lnTo>
                  <a:pt x="355" y="114"/>
                </a:lnTo>
                <a:lnTo>
                  <a:pt x="379" y="112"/>
                </a:lnTo>
                <a:lnTo>
                  <a:pt x="397" y="108"/>
                </a:lnTo>
                <a:lnTo>
                  <a:pt x="399" y="170"/>
                </a:lnTo>
                <a:lnTo>
                  <a:pt x="399" y="170"/>
                </a:lnTo>
                <a:lnTo>
                  <a:pt x="359" y="172"/>
                </a:lnTo>
                <a:lnTo>
                  <a:pt x="315" y="176"/>
                </a:lnTo>
                <a:lnTo>
                  <a:pt x="315" y="176"/>
                </a:lnTo>
                <a:lnTo>
                  <a:pt x="319" y="212"/>
                </a:lnTo>
                <a:lnTo>
                  <a:pt x="321" y="236"/>
                </a:lnTo>
                <a:lnTo>
                  <a:pt x="321" y="236"/>
                </a:lnTo>
                <a:lnTo>
                  <a:pt x="335" y="206"/>
                </a:lnTo>
                <a:lnTo>
                  <a:pt x="341" y="192"/>
                </a:lnTo>
                <a:lnTo>
                  <a:pt x="343" y="178"/>
                </a:lnTo>
                <a:lnTo>
                  <a:pt x="399" y="208"/>
                </a:lnTo>
                <a:lnTo>
                  <a:pt x="399" y="208"/>
                </a:lnTo>
                <a:lnTo>
                  <a:pt x="393" y="218"/>
                </a:lnTo>
                <a:lnTo>
                  <a:pt x="393" y="218"/>
                </a:lnTo>
                <a:lnTo>
                  <a:pt x="391" y="224"/>
                </a:lnTo>
                <a:lnTo>
                  <a:pt x="391" y="224"/>
                </a:lnTo>
                <a:lnTo>
                  <a:pt x="367" y="270"/>
                </a:lnTo>
                <a:lnTo>
                  <a:pt x="355" y="288"/>
                </a:lnTo>
                <a:lnTo>
                  <a:pt x="341" y="308"/>
                </a:lnTo>
                <a:lnTo>
                  <a:pt x="341" y="308"/>
                </a:lnTo>
                <a:lnTo>
                  <a:pt x="349" y="322"/>
                </a:lnTo>
                <a:lnTo>
                  <a:pt x="353" y="328"/>
                </a:lnTo>
                <a:lnTo>
                  <a:pt x="353" y="328"/>
                </a:lnTo>
                <a:lnTo>
                  <a:pt x="357" y="324"/>
                </a:lnTo>
                <a:lnTo>
                  <a:pt x="359" y="314"/>
                </a:lnTo>
                <a:lnTo>
                  <a:pt x="365" y="278"/>
                </a:lnTo>
                <a:lnTo>
                  <a:pt x="365" y="278"/>
                </a:lnTo>
                <a:lnTo>
                  <a:pt x="385" y="296"/>
                </a:lnTo>
                <a:lnTo>
                  <a:pt x="409" y="312"/>
                </a:lnTo>
                <a:lnTo>
                  <a:pt x="409" y="312"/>
                </a:lnTo>
                <a:lnTo>
                  <a:pt x="401" y="346"/>
                </a:lnTo>
                <a:lnTo>
                  <a:pt x="393" y="372"/>
                </a:lnTo>
                <a:lnTo>
                  <a:pt x="393" y="372"/>
                </a:lnTo>
                <a:lnTo>
                  <a:pt x="385" y="386"/>
                </a:lnTo>
                <a:lnTo>
                  <a:pt x="377" y="396"/>
                </a:lnTo>
                <a:lnTo>
                  <a:pt x="367" y="402"/>
                </a:lnTo>
                <a:lnTo>
                  <a:pt x="355" y="404"/>
                </a:lnTo>
                <a:lnTo>
                  <a:pt x="355" y="404"/>
                </a:lnTo>
                <a:lnTo>
                  <a:pt x="347" y="404"/>
                </a:lnTo>
                <a:lnTo>
                  <a:pt x="341" y="402"/>
                </a:lnTo>
                <a:lnTo>
                  <a:pt x="333" y="398"/>
                </a:lnTo>
                <a:lnTo>
                  <a:pt x="327" y="392"/>
                </a:lnTo>
                <a:lnTo>
                  <a:pt x="313" y="378"/>
                </a:lnTo>
                <a:lnTo>
                  <a:pt x="297" y="356"/>
                </a:lnTo>
                <a:lnTo>
                  <a:pt x="297" y="356"/>
                </a:lnTo>
                <a:lnTo>
                  <a:pt x="271" y="382"/>
                </a:lnTo>
                <a:lnTo>
                  <a:pt x="241" y="404"/>
                </a:lnTo>
                <a:lnTo>
                  <a:pt x="241" y="404"/>
                </a:lnTo>
                <a:lnTo>
                  <a:pt x="221" y="380"/>
                </a:lnTo>
                <a:lnTo>
                  <a:pt x="198" y="356"/>
                </a:lnTo>
                <a:lnTo>
                  <a:pt x="198" y="356"/>
                </a:lnTo>
                <a:lnTo>
                  <a:pt x="217" y="344"/>
                </a:lnTo>
                <a:lnTo>
                  <a:pt x="217" y="344"/>
                </a:lnTo>
                <a:lnTo>
                  <a:pt x="190" y="344"/>
                </a:lnTo>
                <a:lnTo>
                  <a:pt x="150" y="344"/>
                </a:lnTo>
                <a:lnTo>
                  <a:pt x="150" y="356"/>
                </a:lnTo>
                <a:lnTo>
                  <a:pt x="150" y="356"/>
                </a:lnTo>
                <a:lnTo>
                  <a:pt x="152" y="386"/>
                </a:lnTo>
                <a:lnTo>
                  <a:pt x="154" y="404"/>
                </a:lnTo>
                <a:lnTo>
                  <a:pt x="88" y="404"/>
                </a:lnTo>
                <a:lnTo>
                  <a:pt x="88" y="404"/>
                </a:lnTo>
                <a:lnTo>
                  <a:pt x="90" y="384"/>
                </a:lnTo>
                <a:lnTo>
                  <a:pt x="90" y="356"/>
                </a:lnTo>
                <a:lnTo>
                  <a:pt x="90" y="344"/>
                </a:lnTo>
                <a:lnTo>
                  <a:pt x="52" y="344"/>
                </a:lnTo>
                <a:lnTo>
                  <a:pt x="52" y="344"/>
                </a:lnTo>
                <a:lnTo>
                  <a:pt x="24" y="344"/>
                </a:lnTo>
                <a:lnTo>
                  <a:pt x="2" y="346"/>
                </a:lnTo>
                <a:lnTo>
                  <a:pt x="2" y="284"/>
                </a:lnTo>
                <a:lnTo>
                  <a:pt x="2" y="284"/>
                </a:lnTo>
                <a:lnTo>
                  <a:pt x="26" y="286"/>
                </a:lnTo>
                <a:lnTo>
                  <a:pt x="52" y="286"/>
                </a:lnTo>
                <a:lnTo>
                  <a:pt x="90" y="286"/>
                </a:lnTo>
                <a:lnTo>
                  <a:pt x="90" y="268"/>
                </a:lnTo>
                <a:lnTo>
                  <a:pt x="54" y="268"/>
                </a:lnTo>
                <a:close/>
                <a:moveTo>
                  <a:pt x="72" y="140"/>
                </a:moveTo>
                <a:lnTo>
                  <a:pt x="72" y="158"/>
                </a:lnTo>
                <a:lnTo>
                  <a:pt x="96" y="158"/>
                </a:lnTo>
                <a:lnTo>
                  <a:pt x="96" y="140"/>
                </a:lnTo>
                <a:lnTo>
                  <a:pt x="72" y="140"/>
                </a:lnTo>
                <a:close/>
                <a:moveTo>
                  <a:pt x="72" y="200"/>
                </a:moveTo>
                <a:lnTo>
                  <a:pt x="72" y="220"/>
                </a:lnTo>
                <a:lnTo>
                  <a:pt x="96" y="220"/>
                </a:lnTo>
                <a:lnTo>
                  <a:pt x="96" y="200"/>
                </a:lnTo>
                <a:lnTo>
                  <a:pt x="72" y="200"/>
                </a:lnTo>
                <a:close/>
                <a:moveTo>
                  <a:pt x="148" y="158"/>
                </a:moveTo>
                <a:lnTo>
                  <a:pt x="172" y="158"/>
                </a:lnTo>
                <a:lnTo>
                  <a:pt x="172" y="140"/>
                </a:lnTo>
                <a:lnTo>
                  <a:pt x="148" y="140"/>
                </a:lnTo>
                <a:lnTo>
                  <a:pt x="148" y="158"/>
                </a:lnTo>
                <a:close/>
                <a:moveTo>
                  <a:pt x="148" y="220"/>
                </a:moveTo>
                <a:lnTo>
                  <a:pt x="172" y="220"/>
                </a:lnTo>
                <a:lnTo>
                  <a:pt x="172" y="200"/>
                </a:lnTo>
                <a:lnTo>
                  <a:pt x="148" y="200"/>
                </a:lnTo>
                <a:lnTo>
                  <a:pt x="148" y="220"/>
                </a:lnTo>
                <a:close/>
                <a:moveTo>
                  <a:pt x="150" y="286"/>
                </a:moveTo>
                <a:lnTo>
                  <a:pt x="190" y="286"/>
                </a:lnTo>
                <a:lnTo>
                  <a:pt x="190" y="286"/>
                </a:lnTo>
                <a:lnTo>
                  <a:pt x="215" y="286"/>
                </a:lnTo>
                <a:lnTo>
                  <a:pt x="235" y="284"/>
                </a:lnTo>
                <a:lnTo>
                  <a:pt x="235" y="332"/>
                </a:lnTo>
                <a:lnTo>
                  <a:pt x="235" y="332"/>
                </a:lnTo>
                <a:lnTo>
                  <a:pt x="255" y="316"/>
                </a:lnTo>
                <a:lnTo>
                  <a:pt x="273" y="298"/>
                </a:lnTo>
                <a:lnTo>
                  <a:pt x="273" y="298"/>
                </a:lnTo>
                <a:lnTo>
                  <a:pt x="267" y="272"/>
                </a:lnTo>
                <a:lnTo>
                  <a:pt x="263" y="246"/>
                </a:lnTo>
                <a:lnTo>
                  <a:pt x="259" y="214"/>
                </a:lnTo>
                <a:lnTo>
                  <a:pt x="255" y="180"/>
                </a:lnTo>
                <a:lnTo>
                  <a:pt x="225" y="182"/>
                </a:lnTo>
                <a:lnTo>
                  <a:pt x="225" y="232"/>
                </a:lnTo>
                <a:lnTo>
                  <a:pt x="225" y="232"/>
                </a:lnTo>
                <a:lnTo>
                  <a:pt x="227" y="254"/>
                </a:lnTo>
                <a:lnTo>
                  <a:pt x="227" y="268"/>
                </a:lnTo>
                <a:lnTo>
                  <a:pt x="227" y="268"/>
                </a:lnTo>
                <a:lnTo>
                  <a:pt x="188" y="268"/>
                </a:lnTo>
                <a:lnTo>
                  <a:pt x="150" y="268"/>
                </a:lnTo>
                <a:lnTo>
                  <a:pt x="150" y="28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7" name="Freeform 49"/>
          <p:cNvSpPr>
            <a:spLocks noEditPoints="1"/>
          </p:cNvSpPr>
          <p:nvPr userDrawn="1"/>
        </p:nvSpPr>
        <p:spPr bwMode="auto">
          <a:xfrm>
            <a:off x="9644455" y="1069162"/>
            <a:ext cx="158896" cy="572210"/>
          </a:xfrm>
          <a:custGeom>
            <a:avLst/>
            <a:gdLst/>
            <a:ahLst/>
            <a:cxnLst>
              <a:cxn ang="0">
                <a:pos x="14" y="248"/>
              </a:cxn>
              <a:cxn ang="0">
                <a:pos x="14" y="248"/>
              </a:cxn>
              <a:cxn ang="0">
                <a:pos x="14" y="228"/>
              </a:cxn>
              <a:cxn ang="0">
                <a:pos x="14" y="228"/>
              </a:cxn>
              <a:cxn ang="0">
                <a:pos x="12" y="194"/>
              </a:cxn>
              <a:cxn ang="0">
                <a:pos x="4" y="58"/>
              </a:cxn>
              <a:cxn ang="0">
                <a:pos x="4" y="58"/>
              </a:cxn>
              <a:cxn ang="0">
                <a:pos x="0" y="0"/>
              </a:cxn>
              <a:cxn ang="0">
                <a:pos x="100" y="0"/>
              </a:cxn>
              <a:cxn ang="0">
                <a:pos x="100" y="0"/>
              </a:cxn>
              <a:cxn ang="0">
                <a:pos x="94" y="58"/>
              </a:cxn>
              <a:cxn ang="0">
                <a:pos x="86" y="194"/>
              </a:cxn>
              <a:cxn ang="0">
                <a:pos x="86" y="194"/>
              </a:cxn>
              <a:cxn ang="0">
                <a:pos x="84" y="228"/>
              </a:cxn>
              <a:cxn ang="0">
                <a:pos x="84" y="228"/>
              </a:cxn>
              <a:cxn ang="0">
                <a:pos x="84" y="248"/>
              </a:cxn>
              <a:cxn ang="0">
                <a:pos x="14" y="248"/>
              </a:cxn>
              <a:cxn ang="0">
                <a:pos x="6" y="358"/>
              </a:cxn>
              <a:cxn ang="0">
                <a:pos x="6" y="276"/>
              </a:cxn>
              <a:cxn ang="0">
                <a:pos x="92" y="276"/>
              </a:cxn>
              <a:cxn ang="0">
                <a:pos x="92" y="358"/>
              </a:cxn>
              <a:cxn ang="0">
                <a:pos x="6" y="358"/>
              </a:cxn>
            </a:cxnLst>
            <a:rect l="0" t="0" r="r" b="b"/>
            <a:pathLst>
              <a:path w="100" h="358">
                <a:moveTo>
                  <a:pt x="14" y="248"/>
                </a:moveTo>
                <a:lnTo>
                  <a:pt x="14" y="248"/>
                </a:lnTo>
                <a:lnTo>
                  <a:pt x="14" y="228"/>
                </a:lnTo>
                <a:lnTo>
                  <a:pt x="14" y="228"/>
                </a:lnTo>
                <a:lnTo>
                  <a:pt x="12" y="194"/>
                </a:lnTo>
                <a:lnTo>
                  <a:pt x="4" y="58"/>
                </a:lnTo>
                <a:lnTo>
                  <a:pt x="4" y="58"/>
                </a:lnTo>
                <a:lnTo>
                  <a:pt x="0" y="0"/>
                </a:lnTo>
                <a:lnTo>
                  <a:pt x="100" y="0"/>
                </a:lnTo>
                <a:lnTo>
                  <a:pt x="100" y="0"/>
                </a:lnTo>
                <a:lnTo>
                  <a:pt x="94" y="58"/>
                </a:lnTo>
                <a:lnTo>
                  <a:pt x="86" y="194"/>
                </a:lnTo>
                <a:lnTo>
                  <a:pt x="86" y="194"/>
                </a:lnTo>
                <a:lnTo>
                  <a:pt x="84" y="228"/>
                </a:lnTo>
                <a:lnTo>
                  <a:pt x="84" y="228"/>
                </a:lnTo>
                <a:lnTo>
                  <a:pt x="84" y="248"/>
                </a:lnTo>
                <a:lnTo>
                  <a:pt x="14" y="248"/>
                </a:lnTo>
                <a:close/>
                <a:moveTo>
                  <a:pt x="6" y="358"/>
                </a:moveTo>
                <a:lnTo>
                  <a:pt x="6" y="276"/>
                </a:lnTo>
                <a:lnTo>
                  <a:pt x="92" y="276"/>
                </a:lnTo>
                <a:lnTo>
                  <a:pt x="92" y="358"/>
                </a:lnTo>
                <a:lnTo>
                  <a:pt x="6" y="35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8" name="Freeform 50"/>
          <p:cNvSpPr>
            <a:spLocks noEditPoints="1"/>
          </p:cNvSpPr>
          <p:nvPr userDrawn="1"/>
        </p:nvSpPr>
        <p:spPr bwMode="auto">
          <a:xfrm>
            <a:off x="2794456" y="1849158"/>
            <a:ext cx="824670" cy="819955"/>
          </a:xfrm>
          <a:custGeom>
            <a:avLst/>
            <a:gdLst/>
            <a:ahLst/>
            <a:cxnLst>
              <a:cxn ang="0">
                <a:pos x="235" y="335"/>
              </a:cxn>
              <a:cxn ang="0">
                <a:pos x="209" y="321"/>
              </a:cxn>
              <a:cxn ang="0">
                <a:pos x="175" y="445"/>
              </a:cxn>
              <a:cxn ang="0">
                <a:pos x="93" y="513"/>
              </a:cxn>
              <a:cxn ang="0">
                <a:pos x="95" y="445"/>
              </a:cxn>
              <a:cxn ang="0">
                <a:pos x="66" y="371"/>
              </a:cxn>
              <a:cxn ang="0">
                <a:pos x="22" y="385"/>
              </a:cxn>
              <a:cxn ang="0">
                <a:pos x="42" y="293"/>
              </a:cxn>
              <a:cxn ang="0">
                <a:pos x="75" y="177"/>
              </a:cxn>
              <a:cxn ang="0">
                <a:pos x="60" y="257"/>
              </a:cxn>
              <a:cxn ang="0">
                <a:pos x="0" y="225"/>
              </a:cxn>
              <a:cxn ang="0">
                <a:pos x="16" y="153"/>
              </a:cxn>
              <a:cxn ang="0">
                <a:pos x="22" y="70"/>
              </a:cxn>
              <a:cxn ang="0">
                <a:pos x="83" y="52"/>
              </a:cxn>
              <a:cxn ang="0">
                <a:pos x="81" y="102"/>
              </a:cxn>
              <a:cxn ang="0">
                <a:pos x="95" y="44"/>
              </a:cxn>
              <a:cxn ang="0">
                <a:pos x="179" y="0"/>
              </a:cxn>
              <a:cxn ang="0">
                <a:pos x="175" y="44"/>
              </a:cxn>
              <a:cxn ang="0">
                <a:pos x="197" y="102"/>
              </a:cxn>
              <a:cxn ang="0">
                <a:pos x="215" y="155"/>
              </a:cxn>
              <a:cxn ang="0">
                <a:pos x="315" y="125"/>
              </a:cxn>
              <a:cxn ang="0">
                <a:pos x="251" y="125"/>
              </a:cxn>
              <a:cxn ang="0">
                <a:pos x="223" y="46"/>
              </a:cxn>
              <a:cxn ang="0">
                <a:pos x="315" y="50"/>
              </a:cxn>
              <a:cxn ang="0">
                <a:pos x="315" y="18"/>
              </a:cxn>
              <a:cxn ang="0">
                <a:pos x="399" y="0"/>
              </a:cxn>
              <a:cxn ang="0">
                <a:pos x="397" y="50"/>
              </a:cxn>
              <a:cxn ang="0">
                <a:pos x="475" y="48"/>
              </a:cxn>
              <a:cxn ang="0">
                <a:pos x="503" y="127"/>
              </a:cxn>
              <a:cxn ang="0">
                <a:pos x="397" y="125"/>
              </a:cxn>
              <a:cxn ang="0">
                <a:pos x="451" y="157"/>
              </a:cxn>
              <a:cxn ang="0">
                <a:pos x="519" y="233"/>
              </a:cxn>
              <a:cxn ang="0">
                <a:pos x="465" y="231"/>
              </a:cxn>
              <a:cxn ang="0">
                <a:pos x="497" y="259"/>
              </a:cxn>
              <a:cxn ang="0">
                <a:pos x="515" y="339"/>
              </a:cxn>
              <a:cxn ang="0">
                <a:pos x="465" y="445"/>
              </a:cxn>
              <a:cxn ang="0">
                <a:pos x="459" y="475"/>
              </a:cxn>
              <a:cxn ang="0">
                <a:pos x="431" y="501"/>
              </a:cxn>
              <a:cxn ang="0">
                <a:pos x="367" y="509"/>
              </a:cxn>
              <a:cxn ang="0">
                <a:pos x="323" y="507"/>
              </a:cxn>
              <a:cxn ang="0">
                <a:pos x="313" y="451"/>
              </a:cxn>
              <a:cxn ang="0">
                <a:pos x="283" y="455"/>
              </a:cxn>
              <a:cxn ang="0">
                <a:pos x="237" y="387"/>
              </a:cxn>
              <a:cxn ang="0">
                <a:pos x="263" y="335"/>
              </a:cxn>
              <a:cxn ang="0">
                <a:pos x="215" y="243"/>
              </a:cxn>
              <a:cxn ang="0">
                <a:pos x="239" y="259"/>
              </a:cxn>
              <a:cxn ang="0">
                <a:pos x="385" y="231"/>
              </a:cxn>
              <a:cxn ang="0">
                <a:pos x="233" y="231"/>
              </a:cxn>
              <a:cxn ang="0">
                <a:pos x="205" y="179"/>
              </a:cxn>
              <a:cxn ang="0">
                <a:pos x="295" y="335"/>
              </a:cxn>
              <a:cxn ang="0">
                <a:pos x="325" y="367"/>
              </a:cxn>
              <a:cxn ang="0">
                <a:pos x="315" y="429"/>
              </a:cxn>
              <a:cxn ang="0">
                <a:pos x="363" y="433"/>
              </a:cxn>
              <a:cxn ang="0">
                <a:pos x="381" y="431"/>
              </a:cxn>
              <a:cxn ang="0">
                <a:pos x="385" y="335"/>
              </a:cxn>
            </a:cxnLst>
            <a:rect l="0" t="0" r="r" b="b"/>
            <a:pathLst>
              <a:path w="519" h="513">
                <a:moveTo>
                  <a:pt x="263" y="335"/>
                </a:moveTo>
                <a:lnTo>
                  <a:pt x="263" y="335"/>
                </a:lnTo>
                <a:lnTo>
                  <a:pt x="235" y="335"/>
                </a:lnTo>
                <a:lnTo>
                  <a:pt x="209" y="339"/>
                </a:lnTo>
                <a:lnTo>
                  <a:pt x="209" y="321"/>
                </a:lnTo>
                <a:lnTo>
                  <a:pt x="209" y="321"/>
                </a:lnTo>
                <a:lnTo>
                  <a:pt x="175" y="333"/>
                </a:lnTo>
                <a:lnTo>
                  <a:pt x="175" y="445"/>
                </a:lnTo>
                <a:lnTo>
                  <a:pt x="175" y="445"/>
                </a:lnTo>
                <a:lnTo>
                  <a:pt x="177" y="481"/>
                </a:lnTo>
                <a:lnTo>
                  <a:pt x="179" y="513"/>
                </a:lnTo>
                <a:lnTo>
                  <a:pt x="93" y="513"/>
                </a:lnTo>
                <a:lnTo>
                  <a:pt x="93" y="513"/>
                </a:lnTo>
                <a:lnTo>
                  <a:pt x="95" y="483"/>
                </a:lnTo>
                <a:lnTo>
                  <a:pt x="95" y="445"/>
                </a:lnTo>
                <a:lnTo>
                  <a:pt x="95" y="361"/>
                </a:lnTo>
                <a:lnTo>
                  <a:pt x="95" y="361"/>
                </a:lnTo>
                <a:lnTo>
                  <a:pt x="66" y="371"/>
                </a:lnTo>
                <a:lnTo>
                  <a:pt x="66" y="371"/>
                </a:lnTo>
                <a:lnTo>
                  <a:pt x="38" y="379"/>
                </a:lnTo>
                <a:lnTo>
                  <a:pt x="22" y="385"/>
                </a:lnTo>
                <a:lnTo>
                  <a:pt x="8" y="299"/>
                </a:lnTo>
                <a:lnTo>
                  <a:pt x="8" y="299"/>
                </a:lnTo>
                <a:lnTo>
                  <a:pt x="42" y="293"/>
                </a:lnTo>
                <a:lnTo>
                  <a:pt x="95" y="281"/>
                </a:lnTo>
                <a:lnTo>
                  <a:pt x="95" y="177"/>
                </a:lnTo>
                <a:lnTo>
                  <a:pt x="75" y="177"/>
                </a:lnTo>
                <a:lnTo>
                  <a:pt x="75" y="177"/>
                </a:lnTo>
                <a:lnTo>
                  <a:pt x="69" y="217"/>
                </a:lnTo>
                <a:lnTo>
                  <a:pt x="60" y="257"/>
                </a:lnTo>
                <a:lnTo>
                  <a:pt x="60" y="257"/>
                </a:lnTo>
                <a:lnTo>
                  <a:pt x="28" y="237"/>
                </a:lnTo>
                <a:lnTo>
                  <a:pt x="0" y="225"/>
                </a:lnTo>
                <a:lnTo>
                  <a:pt x="0" y="225"/>
                </a:lnTo>
                <a:lnTo>
                  <a:pt x="10" y="191"/>
                </a:lnTo>
                <a:lnTo>
                  <a:pt x="16" y="153"/>
                </a:lnTo>
                <a:lnTo>
                  <a:pt x="20" y="111"/>
                </a:lnTo>
                <a:lnTo>
                  <a:pt x="22" y="70"/>
                </a:lnTo>
                <a:lnTo>
                  <a:pt x="22" y="70"/>
                </a:lnTo>
                <a:lnTo>
                  <a:pt x="20" y="46"/>
                </a:lnTo>
                <a:lnTo>
                  <a:pt x="83" y="52"/>
                </a:lnTo>
                <a:lnTo>
                  <a:pt x="83" y="52"/>
                </a:lnTo>
                <a:lnTo>
                  <a:pt x="81" y="90"/>
                </a:lnTo>
                <a:lnTo>
                  <a:pt x="81" y="90"/>
                </a:lnTo>
                <a:lnTo>
                  <a:pt x="81" y="102"/>
                </a:lnTo>
                <a:lnTo>
                  <a:pt x="95" y="102"/>
                </a:lnTo>
                <a:lnTo>
                  <a:pt x="95" y="44"/>
                </a:lnTo>
                <a:lnTo>
                  <a:pt x="95" y="44"/>
                </a:lnTo>
                <a:lnTo>
                  <a:pt x="95" y="22"/>
                </a:lnTo>
                <a:lnTo>
                  <a:pt x="93" y="0"/>
                </a:lnTo>
                <a:lnTo>
                  <a:pt x="179" y="0"/>
                </a:lnTo>
                <a:lnTo>
                  <a:pt x="179" y="0"/>
                </a:lnTo>
                <a:lnTo>
                  <a:pt x="177" y="20"/>
                </a:lnTo>
                <a:lnTo>
                  <a:pt x="175" y="44"/>
                </a:lnTo>
                <a:lnTo>
                  <a:pt x="175" y="102"/>
                </a:lnTo>
                <a:lnTo>
                  <a:pt x="175" y="102"/>
                </a:lnTo>
                <a:lnTo>
                  <a:pt x="197" y="102"/>
                </a:lnTo>
                <a:lnTo>
                  <a:pt x="215" y="100"/>
                </a:lnTo>
                <a:lnTo>
                  <a:pt x="215" y="155"/>
                </a:lnTo>
                <a:lnTo>
                  <a:pt x="215" y="155"/>
                </a:lnTo>
                <a:lnTo>
                  <a:pt x="273" y="157"/>
                </a:lnTo>
                <a:lnTo>
                  <a:pt x="315" y="157"/>
                </a:lnTo>
                <a:lnTo>
                  <a:pt x="315" y="125"/>
                </a:lnTo>
                <a:lnTo>
                  <a:pt x="285" y="125"/>
                </a:lnTo>
                <a:lnTo>
                  <a:pt x="285" y="125"/>
                </a:lnTo>
                <a:lnTo>
                  <a:pt x="251" y="125"/>
                </a:lnTo>
                <a:lnTo>
                  <a:pt x="223" y="127"/>
                </a:lnTo>
                <a:lnTo>
                  <a:pt x="223" y="46"/>
                </a:lnTo>
                <a:lnTo>
                  <a:pt x="223" y="46"/>
                </a:lnTo>
                <a:lnTo>
                  <a:pt x="251" y="48"/>
                </a:lnTo>
                <a:lnTo>
                  <a:pt x="285" y="50"/>
                </a:lnTo>
                <a:lnTo>
                  <a:pt x="315" y="50"/>
                </a:lnTo>
                <a:lnTo>
                  <a:pt x="315" y="38"/>
                </a:lnTo>
                <a:lnTo>
                  <a:pt x="315" y="38"/>
                </a:lnTo>
                <a:lnTo>
                  <a:pt x="315" y="18"/>
                </a:lnTo>
                <a:lnTo>
                  <a:pt x="313" y="0"/>
                </a:lnTo>
                <a:lnTo>
                  <a:pt x="399" y="0"/>
                </a:lnTo>
                <a:lnTo>
                  <a:pt x="399" y="0"/>
                </a:lnTo>
                <a:lnTo>
                  <a:pt x="397" y="18"/>
                </a:lnTo>
                <a:lnTo>
                  <a:pt x="397" y="38"/>
                </a:lnTo>
                <a:lnTo>
                  <a:pt x="397" y="50"/>
                </a:lnTo>
                <a:lnTo>
                  <a:pt x="441" y="50"/>
                </a:lnTo>
                <a:lnTo>
                  <a:pt x="441" y="50"/>
                </a:lnTo>
                <a:lnTo>
                  <a:pt x="475" y="48"/>
                </a:lnTo>
                <a:lnTo>
                  <a:pt x="503" y="46"/>
                </a:lnTo>
                <a:lnTo>
                  <a:pt x="503" y="127"/>
                </a:lnTo>
                <a:lnTo>
                  <a:pt x="503" y="127"/>
                </a:lnTo>
                <a:lnTo>
                  <a:pt x="475" y="125"/>
                </a:lnTo>
                <a:lnTo>
                  <a:pt x="441" y="125"/>
                </a:lnTo>
                <a:lnTo>
                  <a:pt x="397" y="125"/>
                </a:lnTo>
                <a:lnTo>
                  <a:pt x="397" y="157"/>
                </a:lnTo>
                <a:lnTo>
                  <a:pt x="451" y="157"/>
                </a:lnTo>
                <a:lnTo>
                  <a:pt x="451" y="157"/>
                </a:lnTo>
                <a:lnTo>
                  <a:pt x="491" y="157"/>
                </a:lnTo>
                <a:lnTo>
                  <a:pt x="519" y="155"/>
                </a:lnTo>
                <a:lnTo>
                  <a:pt x="519" y="233"/>
                </a:lnTo>
                <a:lnTo>
                  <a:pt x="519" y="233"/>
                </a:lnTo>
                <a:lnTo>
                  <a:pt x="493" y="231"/>
                </a:lnTo>
                <a:lnTo>
                  <a:pt x="465" y="231"/>
                </a:lnTo>
                <a:lnTo>
                  <a:pt x="465" y="259"/>
                </a:lnTo>
                <a:lnTo>
                  <a:pt x="465" y="259"/>
                </a:lnTo>
                <a:lnTo>
                  <a:pt x="497" y="259"/>
                </a:lnTo>
                <a:lnTo>
                  <a:pt x="515" y="257"/>
                </a:lnTo>
                <a:lnTo>
                  <a:pt x="515" y="339"/>
                </a:lnTo>
                <a:lnTo>
                  <a:pt x="515" y="339"/>
                </a:lnTo>
                <a:lnTo>
                  <a:pt x="491" y="335"/>
                </a:lnTo>
                <a:lnTo>
                  <a:pt x="465" y="335"/>
                </a:lnTo>
                <a:lnTo>
                  <a:pt x="465" y="445"/>
                </a:lnTo>
                <a:lnTo>
                  <a:pt x="465" y="445"/>
                </a:lnTo>
                <a:lnTo>
                  <a:pt x="463" y="463"/>
                </a:lnTo>
                <a:lnTo>
                  <a:pt x="459" y="475"/>
                </a:lnTo>
                <a:lnTo>
                  <a:pt x="453" y="487"/>
                </a:lnTo>
                <a:lnTo>
                  <a:pt x="443" y="495"/>
                </a:lnTo>
                <a:lnTo>
                  <a:pt x="431" y="501"/>
                </a:lnTo>
                <a:lnTo>
                  <a:pt x="413" y="505"/>
                </a:lnTo>
                <a:lnTo>
                  <a:pt x="393" y="509"/>
                </a:lnTo>
                <a:lnTo>
                  <a:pt x="367" y="509"/>
                </a:lnTo>
                <a:lnTo>
                  <a:pt x="367" y="509"/>
                </a:lnTo>
                <a:lnTo>
                  <a:pt x="323" y="507"/>
                </a:lnTo>
                <a:lnTo>
                  <a:pt x="323" y="507"/>
                </a:lnTo>
                <a:lnTo>
                  <a:pt x="319" y="485"/>
                </a:lnTo>
                <a:lnTo>
                  <a:pt x="317" y="467"/>
                </a:lnTo>
                <a:lnTo>
                  <a:pt x="313" y="451"/>
                </a:lnTo>
                <a:lnTo>
                  <a:pt x="307" y="437"/>
                </a:lnTo>
                <a:lnTo>
                  <a:pt x="283" y="455"/>
                </a:lnTo>
                <a:lnTo>
                  <a:pt x="283" y="455"/>
                </a:lnTo>
                <a:lnTo>
                  <a:pt x="269" y="429"/>
                </a:lnTo>
                <a:lnTo>
                  <a:pt x="253" y="407"/>
                </a:lnTo>
                <a:lnTo>
                  <a:pt x="237" y="387"/>
                </a:lnTo>
                <a:lnTo>
                  <a:pt x="217" y="365"/>
                </a:lnTo>
                <a:lnTo>
                  <a:pt x="269" y="335"/>
                </a:lnTo>
                <a:lnTo>
                  <a:pt x="263" y="335"/>
                </a:lnTo>
                <a:close/>
                <a:moveTo>
                  <a:pt x="175" y="257"/>
                </a:moveTo>
                <a:lnTo>
                  <a:pt x="175" y="257"/>
                </a:lnTo>
                <a:lnTo>
                  <a:pt x="215" y="243"/>
                </a:lnTo>
                <a:lnTo>
                  <a:pt x="215" y="257"/>
                </a:lnTo>
                <a:lnTo>
                  <a:pt x="215" y="257"/>
                </a:lnTo>
                <a:lnTo>
                  <a:pt x="239" y="259"/>
                </a:lnTo>
                <a:lnTo>
                  <a:pt x="275" y="259"/>
                </a:lnTo>
                <a:lnTo>
                  <a:pt x="385" y="259"/>
                </a:lnTo>
                <a:lnTo>
                  <a:pt x="385" y="231"/>
                </a:lnTo>
                <a:lnTo>
                  <a:pt x="273" y="231"/>
                </a:lnTo>
                <a:lnTo>
                  <a:pt x="273" y="231"/>
                </a:lnTo>
                <a:lnTo>
                  <a:pt x="233" y="231"/>
                </a:lnTo>
                <a:lnTo>
                  <a:pt x="205" y="233"/>
                </a:lnTo>
                <a:lnTo>
                  <a:pt x="205" y="179"/>
                </a:lnTo>
                <a:lnTo>
                  <a:pt x="205" y="179"/>
                </a:lnTo>
                <a:lnTo>
                  <a:pt x="175" y="177"/>
                </a:lnTo>
                <a:lnTo>
                  <a:pt x="175" y="257"/>
                </a:lnTo>
                <a:close/>
                <a:moveTo>
                  <a:pt x="295" y="335"/>
                </a:moveTo>
                <a:lnTo>
                  <a:pt x="295" y="335"/>
                </a:lnTo>
                <a:lnTo>
                  <a:pt x="309" y="351"/>
                </a:lnTo>
                <a:lnTo>
                  <a:pt x="325" y="367"/>
                </a:lnTo>
                <a:lnTo>
                  <a:pt x="337" y="385"/>
                </a:lnTo>
                <a:lnTo>
                  <a:pt x="349" y="403"/>
                </a:lnTo>
                <a:lnTo>
                  <a:pt x="315" y="429"/>
                </a:lnTo>
                <a:lnTo>
                  <a:pt x="315" y="429"/>
                </a:lnTo>
                <a:lnTo>
                  <a:pt x="345" y="433"/>
                </a:lnTo>
                <a:lnTo>
                  <a:pt x="363" y="433"/>
                </a:lnTo>
                <a:lnTo>
                  <a:pt x="363" y="433"/>
                </a:lnTo>
                <a:lnTo>
                  <a:pt x="373" y="433"/>
                </a:lnTo>
                <a:lnTo>
                  <a:pt x="381" y="431"/>
                </a:lnTo>
                <a:lnTo>
                  <a:pt x="383" y="427"/>
                </a:lnTo>
                <a:lnTo>
                  <a:pt x="385" y="419"/>
                </a:lnTo>
                <a:lnTo>
                  <a:pt x="385" y="335"/>
                </a:lnTo>
                <a:lnTo>
                  <a:pt x="295" y="33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9" name="Freeform 51"/>
          <p:cNvSpPr>
            <a:spLocks noEditPoints="1"/>
          </p:cNvSpPr>
          <p:nvPr userDrawn="1"/>
        </p:nvSpPr>
        <p:spPr bwMode="auto">
          <a:xfrm>
            <a:off x="3663615" y="1858748"/>
            <a:ext cx="805602" cy="813561"/>
          </a:xfrm>
          <a:custGeom>
            <a:avLst/>
            <a:gdLst/>
            <a:ahLst/>
            <a:cxnLst>
              <a:cxn ang="0">
                <a:pos x="255" y="247"/>
              </a:cxn>
              <a:cxn ang="0">
                <a:pos x="277" y="283"/>
              </a:cxn>
              <a:cxn ang="0">
                <a:pos x="273" y="391"/>
              </a:cxn>
              <a:cxn ang="0">
                <a:pos x="263" y="455"/>
              </a:cxn>
              <a:cxn ang="0">
                <a:pos x="247" y="487"/>
              </a:cxn>
              <a:cxn ang="0">
                <a:pos x="213" y="501"/>
              </a:cxn>
              <a:cxn ang="0">
                <a:pos x="177" y="503"/>
              </a:cxn>
              <a:cxn ang="0">
                <a:pos x="130" y="477"/>
              </a:cxn>
              <a:cxn ang="0">
                <a:pos x="116" y="425"/>
              </a:cxn>
              <a:cxn ang="0">
                <a:pos x="90" y="469"/>
              </a:cxn>
              <a:cxn ang="0">
                <a:pos x="54" y="509"/>
              </a:cxn>
              <a:cxn ang="0">
                <a:pos x="16" y="449"/>
              </a:cxn>
              <a:cxn ang="0">
                <a:pos x="12" y="417"/>
              </a:cxn>
              <a:cxn ang="0">
                <a:pos x="42" y="379"/>
              </a:cxn>
              <a:cxn ang="0">
                <a:pos x="64" y="311"/>
              </a:cxn>
              <a:cxn ang="0">
                <a:pos x="74" y="209"/>
              </a:cxn>
              <a:cxn ang="0">
                <a:pos x="18" y="213"/>
              </a:cxn>
              <a:cxn ang="0">
                <a:pos x="20" y="74"/>
              </a:cxn>
              <a:cxn ang="0">
                <a:pos x="18" y="6"/>
              </a:cxn>
              <a:cxn ang="0">
                <a:pos x="92" y="8"/>
              </a:cxn>
              <a:cxn ang="0">
                <a:pos x="249" y="8"/>
              </a:cxn>
              <a:cxn ang="0">
                <a:pos x="277" y="34"/>
              </a:cxn>
              <a:cxn ang="0">
                <a:pos x="277" y="147"/>
              </a:cxn>
              <a:cxn ang="0">
                <a:pos x="279" y="211"/>
              </a:cxn>
              <a:cxn ang="0">
                <a:pos x="156" y="209"/>
              </a:cxn>
              <a:cxn ang="0">
                <a:pos x="225" y="247"/>
              </a:cxn>
              <a:cxn ang="0">
                <a:pos x="197" y="80"/>
              </a:cxn>
              <a:cxn ang="0">
                <a:pos x="148" y="321"/>
              </a:cxn>
              <a:cxn ang="0">
                <a:pos x="136" y="373"/>
              </a:cxn>
              <a:cxn ang="0">
                <a:pos x="120" y="417"/>
              </a:cxn>
              <a:cxn ang="0">
                <a:pos x="162" y="421"/>
              </a:cxn>
              <a:cxn ang="0">
                <a:pos x="185" y="417"/>
              </a:cxn>
              <a:cxn ang="0">
                <a:pos x="191" y="399"/>
              </a:cxn>
              <a:cxn ang="0">
                <a:pos x="148" y="321"/>
              </a:cxn>
              <a:cxn ang="0">
                <a:pos x="387" y="64"/>
              </a:cxn>
              <a:cxn ang="0">
                <a:pos x="387" y="305"/>
              </a:cxn>
              <a:cxn ang="0">
                <a:pos x="303" y="371"/>
              </a:cxn>
              <a:cxn ang="0">
                <a:pos x="307" y="307"/>
              </a:cxn>
              <a:cxn ang="0">
                <a:pos x="305" y="64"/>
              </a:cxn>
              <a:cxn ang="0">
                <a:pos x="507" y="0"/>
              </a:cxn>
              <a:cxn ang="0">
                <a:pos x="503" y="80"/>
              </a:cxn>
              <a:cxn ang="0">
                <a:pos x="503" y="447"/>
              </a:cxn>
              <a:cxn ang="0">
                <a:pos x="489" y="479"/>
              </a:cxn>
              <a:cxn ang="0">
                <a:pos x="479" y="489"/>
              </a:cxn>
              <a:cxn ang="0">
                <a:pos x="415" y="501"/>
              </a:cxn>
              <a:cxn ang="0">
                <a:pos x="343" y="501"/>
              </a:cxn>
              <a:cxn ang="0">
                <a:pos x="333" y="457"/>
              </a:cxn>
              <a:cxn ang="0">
                <a:pos x="317" y="415"/>
              </a:cxn>
              <a:cxn ang="0">
                <a:pos x="393" y="421"/>
              </a:cxn>
              <a:cxn ang="0">
                <a:pos x="421" y="411"/>
              </a:cxn>
              <a:cxn ang="0">
                <a:pos x="421" y="80"/>
              </a:cxn>
              <a:cxn ang="0">
                <a:pos x="507" y="0"/>
              </a:cxn>
            </a:cxnLst>
            <a:rect l="0" t="0" r="r" b="b"/>
            <a:pathLst>
              <a:path w="507" h="509">
                <a:moveTo>
                  <a:pt x="225" y="247"/>
                </a:moveTo>
                <a:lnTo>
                  <a:pt x="225" y="247"/>
                </a:lnTo>
                <a:lnTo>
                  <a:pt x="255" y="247"/>
                </a:lnTo>
                <a:lnTo>
                  <a:pt x="279" y="245"/>
                </a:lnTo>
                <a:lnTo>
                  <a:pt x="279" y="245"/>
                </a:lnTo>
                <a:lnTo>
                  <a:pt x="277" y="283"/>
                </a:lnTo>
                <a:lnTo>
                  <a:pt x="277" y="283"/>
                </a:lnTo>
                <a:lnTo>
                  <a:pt x="275" y="343"/>
                </a:lnTo>
                <a:lnTo>
                  <a:pt x="273" y="391"/>
                </a:lnTo>
                <a:lnTo>
                  <a:pt x="269" y="429"/>
                </a:lnTo>
                <a:lnTo>
                  <a:pt x="263" y="455"/>
                </a:lnTo>
                <a:lnTo>
                  <a:pt x="263" y="455"/>
                </a:lnTo>
                <a:lnTo>
                  <a:pt x="259" y="467"/>
                </a:lnTo>
                <a:lnTo>
                  <a:pt x="253" y="477"/>
                </a:lnTo>
                <a:lnTo>
                  <a:pt x="247" y="487"/>
                </a:lnTo>
                <a:lnTo>
                  <a:pt x="237" y="493"/>
                </a:lnTo>
                <a:lnTo>
                  <a:pt x="227" y="497"/>
                </a:lnTo>
                <a:lnTo>
                  <a:pt x="213" y="501"/>
                </a:lnTo>
                <a:lnTo>
                  <a:pt x="195" y="503"/>
                </a:lnTo>
                <a:lnTo>
                  <a:pt x="177" y="503"/>
                </a:lnTo>
                <a:lnTo>
                  <a:pt x="177" y="503"/>
                </a:lnTo>
                <a:lnTo>
                  <a:pt x="134" y="501"/>
                </a:lnTo>
                <a:lnTo>
                  <a:pt x="134" y="501"/>
                </a:lnTo>
                <a:lnTo>
                  <a:pt x="130" y="477"/>
                </a:lnTo>
                <a:lnTo>
                  <a:pt x="128" y="457"/>
                </a:lnTo>
                <a:lnTo>
                  <a:pt x="122" y="441"/>
                </a:lnTo>
                <a:lnTo>
                  <a:pt x="116" y="425"/>
                </a:lnTo>
                <a:lnTo>
                  <a:pt x="116" y="425"/>
                </a:lnTo>
                <a:lnTo>
                  <a:pt x="104" y="449"/>
                </a:lnTo>
                <a:lnTo>
                  <a:pt x="90" y="469"/>
                </a:lnTo>
                <a:lnTo>
                  <a:pt x="74" y="487"/>
                </a:lnTo>
                <a:lnTo>
                  <a:pt x="54" y="509"/>
                </a:lnTo>
                <a:lnTo>
                  <a:pt x="54" y="509"/>
                </a:lnTo>
                <a:lnTo>
                  <a:pt x="42" y="485"/>
                </a:lnTo>
                <a:lnTo>
                  <a:pt x="30" y="465"/>
                </a:lnTo>
                <a:lnTo>
                  <a:pt x="16" y="449"/>
                </a:lnTo>
                <a:lnTo>
                  <a:pt x="0" y="429"/>
                </a:lnTo>
                <a:lnTo>
                  <a:pt x="0" y="429"/>
                </a:lnTo>
                <a:lnTo>
                  <a:pt x="12" y="417"/>
                </a:lnTo>
                <a:lnTo>
                  <a:pt x="24" y="405"/>
                </a:lnTo>
                <a:lnTo>
                  <a:pt x="34" y="393"/>
                </a:lnTo>
                <a:lnTo>
                  <a:pt x="42" y="379"/>
                </a:lnTo>
                <a:lnTo>
                  <a:pt x="48" y="365"/>
                </a:lnTo>
                <a:lnTo>
                  <a:pt x="54" y="349"/>
                </a:lnTo>
                <a:lnTo>
                  <a:pt x="64" y="311"/>
                </a:lnTo>
                <a:lnTo>
                  <a:pt x="64" y="311"/>
                </a:lnTo>
                <a:lnTo>
                  <a:pt x="70" y="267"/>
                </a:lnTo>
                <a:lnTo>
                  <a:pt x="74" y="209"/>
                </a:lnTo>
                <a:lnTo>
                  <a:pt x="74" y="209"/>
                </a:lnTo>
                <a:lnTo>
                  <a:pt x="18" y="213"/>
                </a:lnTo>
                <a:lnTo>
                  <a:pt x="18" y="213"/>
                </a:lnTo>
                <a:lnTo>
                  <a:pt x="20" y="181"/>
                </a:lnTo>
                <a:lnTo>
                  <a:pt x="20" y="143"/>
                </a:lnTo>
                <a:lnTo>
                  <a:pt x="20" y="74"/>
                </a:lnTo>
                <a:lnTo>
                  <a:pt x="20" y="74"/>
                </a:lnTo>
                <a:lnTo>
                  <a:pt x="20" y="36"/>
                </a:lnTo>
                <a:lnTo>
                  <a:pt x="18" y="6"/>
                </a:lnTo>
                <a:lnTo>
                  <a:pt x="18" y="6"/>
                </a:lnTo>
                <a:lnTo>
                  <a:pt x="50" y="8"/>
                </a:lnTo>
                <a:lnTo>
                  <a:pt x="92" y="8"/>
                </a:lnTo>
                <a:lnTo>
                  <a:pt x="207" y="8"/>
                </a:lnTo>
                <a:lnTo>
                  <a:pt x="207" y="8"/>
                </a:lnTo>
                <a:lnTo>
                  <a:pt x="249" y="8"/>
                </a:lnTo>
                <a:lnTo>
                  <a:pt x="279" y="6"/>
                </a:lnTo>
                <a:lnTo>
                  <a:pt x="279" y="6"/>
                </a:lnTo>
                <a:lnTo>
                  <a:pt x="277" y="34"/>
                </a:lnTo>
                <a:lnTo>
                  <a:pt x="277" y="70"/>
                </a:lnTo>
                <a:lnTo>
                  <a:pt x="277" y="147"/>
                </a:lnTo>
                <a:lnTo>
                  <a:pt x="277" y="147"/>
                </a:lnTo>
                <a:lnTo>
                  <a:pt x="277" y="191"/>
                </a:lnTo>
                <a:lnTo>
                  <a:pt x="279" y="211"/>
                </a:lnTo>
                <a:lnTo>
                  <a:pt x="279" y="211"/>
                </a:lnTo>
                <a:lnTo>
                  <a:pt x="245" y="209"/>
                </a:lnTo>
                <a:lnTo>
                  <a:pt x="203" y="209"/>
                </a:lnTo>
                <a:lnTo>
                  <a:pt x="156" y="209"/>
                </a:lnTo>
                <a:lnTo>
                  <a:pt x="156" y="209"/>
                </a:lnTo>
                <a:lnTo>
                  <a:pt x="156" y="247"/>
                </a:lnTo>
                <a:lnTo>
                  <a:pt x="225" y="247"/>
                </a:lnTo>
                <a:close/>
                <a:moveTo>
                  <a:pt x="102" y="137"/>
                </a:moveTo>
                <a:lnTo>
                  <a:pt x="197" y="137"/>
                </a:lnTo>
                <a:lnTo>
                  <a:pt x="197" y="80"/>
                </a:lnTo>
                <a:lnTo>
                  <a:pt x="102" y="80"/>
                </a:lnTo>
                <a:lnTo>
                  <a:pt x="102" y="137"/>
                </a:lnTo>
                <a:close/>
                <a:moveTo>
                  <a:pt x="148" y="321"/>
                </a:moveTo>
                <a:lnTo>
                  <a:pt x="148" y="321"/>
                </a:lnTo>
                <a:lnTo>
                  <a:pt x="142" y="349"/>
                </a:lnTo>
                <a:lnTo>
                  <a:pt x="136" y="373"/>
                </a:lnTo>
                <a:lnTo>
                  <a:pt x="130" y="397"/>
                </a:lnTo>
                <a:lnTo>
                  <a:pt x="120" y="417"/>
                </a:lnTo>
                <a:lnTo>
                  <a:pt x="120" y="417"/>
                </a:lnTo>
                <a:lnTo>
                  <a:pt x="144" y="421"/>
                </a:lnTo>
                <a:lnTo>
                  <a:pt x="162" y="421"/>
                </a:lnTo>
                <a:lnTo>
                  <a:pt x="162" y="421"/>
                </a:lnTo>
                <a:lnTo>
                  <a:pt x="172" y="421"/>
                </a:lnTo>
                <a:lnTo>
                  <a:pt x="181" y="419"/>
                </a:lnTo>
                <a:lnTo>
                  <a:pt x="185" y="417"/>
                </a:lnTo>
                <a:lnTo>
                  <a:pt x="189" y="411"/>
                </a:lnTo>
                <a:lnTo>
                  <a:pt x="189" y="411"/>
                </a:lnTo>
                <a:lnTo>
                  <a:pt x="191" y="399"/>
                </a:lnTo>
                <a:lnTo>
                  <a:pt x="193" y="381"/>
                </a:lnTo>
                <a:lnTo>
                  <a:pt x="195" y="321"/>
                </a:lnTo>
                <a:lnTo>
                  <a:pt x="148" y="321"/>
                </a:lnTo>
                <a:close/>
                <a:moveTo>
                  <a:pt x="389" y="34"/>
                </a:moveTo>
                <a:lnTo>
                  <a:pt x="389" y="34"/>
                </a:lnTo>
                <a:lnTo>
                  <a:pt x="387" y="64"/>
                </a:lnTo>
                <a:lnTo>
                  <a:pt x="387" y="103"/>
                </a:lnTo>
                <a:lnTo>
                  <a:pt x="387" y="305"/>
                </a:lnTo>
                <a:lnTo>
                  <a:pt x="387" y="305"/>
                </a:lnTo>
                <a:lnTo>
                  <a:pt x="387" y="345"/>
                </a:lnTo>
                <a:lnTo>
                  <a:pt x="389" y="371"/>
                </a:lnTo>
                <a:lnTo>
                  <a:pt x="303" y="371"/>
                </a:lnTo>
                <a:lnTo>
                  <a:pt x="303" y="371"/>
                </a:lnTo>
                <a:lnTo>
                  <a:pt x="305" y="347"/>
                </a:lnTo>
                <a:lnTo>
                  <a:pt x="307" y="307"/>
                </a:lnTo>
                <a:lnTo>
                  <a:pt x="307" y="103"/>
                </a:lnTo>
                <a:lnTo>
                  <a:pt x="307" y="103"/>
                </a:lnTo>
                <a:lnTo>
                  <a:pt x="305" y="64"/>
                </a:lnTo>
                <a:lnTo>
                  <a:pt x="303" y="34"/>
                </a:lnTo>
                <a:lnTo>
                  <a:pt x="389" y="34"/>
                </a:lnTo>
                <a:close/>
                <a:moveTo>
                  <a:pt x="507" y="0"/>
                </a:moveTo>
                <a:lnTo>
                  <a:pt x="507" y="0"/>
                </a:lnTo>
                <a:lnTo>
                  <a:pt x="505" y="36"/>
                </a:lnTo>
                <a:lnTo>
                  <a:pt x="503" y="80"/>
                </a:lnTo>
                <a:lnTo>
                  <a:pt x="503" y="421"/>
                </a:lnTo>
                <a:lnTo>
                  <a:pt x="503" y="421"/>
                </a:lnTo>
                <a:lnTo>
                  <a:pt x="503" y="447"/>
                </a:lnTo>
                <a:lnTo>
                  <a:pt x="497" y="465"/>
                </a:lnTo>
                <a:lnTo>
                  <a:pt x="493" y="473"/>
                </a:lnTo>
                <a:lnTo>
                  <a:pt x="489" y="479"/>
                </a:lnTo>
                <a:lnTo>
                  <a:pt x="485" y="485"/>
                </a:lnTo>
                <a:lnTo>
                  <a:pt x="479" y="489"/>
                </a:lnTo>
                <a:lnTo>
                  <a:pt x="479" y="489"/>
                </a:lnTo>
                <a:lnTo>
                  <a:pt x="463" y="495"/>
                </a:lnTo>
                <a:lnTo>
                  <a:pt x="441" y="499"/>
                </a:lnTo>
                <a:lnTo>
                  <a:pt x="415" y="501"/>
                </a:lnTo>
                <a:lnTo>
                  <a:pt x="383" y="501"/>
                </a:lnTo>
                <a:lnTo>
                  <a:pt x="383" y="501"/>
                </a:lnTo>
                <a:lnTo>
                  <a:pt x="343" y="501"/>
                </a:lnTo>
                <a:lnTo>
                  <a:pt x="343" y="501"/>
                </a:lnTo>
                <a:lnTo>
                  <a:pt x="339" y="477"/>
                </a:lnTo>
                <a:lnTo>
                  <a:pt x="333" y="457"/>
                </a:lnTo>
                <a:lnTo>
                  <a:pt x="325" y="437"/>
                </a:lnTo>
                <a:lnTo>
                  <a:pt x="317" y="415"/>
                </a:lnTo>
                <a:lnTo>
                  <a:pt x="317" y="415"/>
                </a:lnTo>
                <a:lnTo>
                  <a:pt x="361" y="419"/>
                </a:lnTo>
                <a:lnTo>
                  <a:pt x="393" y="421"/>
                </a:lnTo>
                <a:lnTo>
                  <a:pt x="393" y="421"/>
                </a:lnTo>
                <a:lnTo>
                  <a:pt x="407" y="419"/>
                </a:lnTo>
                <a:lnTo>
                  <a:pt x="415" y="417"/>
                </a:lnTo>
                <a:lnTo>
                  <a:pt x="421" y="411"/>
                </a:lnTo>
                <a:lnTo>
                  <a:pt x="421" y="403"/>
                </a:lnTo>
                <a:lnTo>
                  <a:pt x="421" y="80"/>
                </a:lnTo>
                <a:lnTo>
                  <a:pt x="421" y="80"/>
                </a:lnTo>
                <a:lnTo>
                  <a:pt x="421" y="42"/>
                </a:lnTo>
                <a:lnTo>
                  <a:pt x="419" y="0"/>
                </a:lnTo>
                <a:lnTo>
                  <a:pt x="507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0" name="Freeform 52"/>
          <p:cNvSpPr>
            <a:spLocks/>
          </p:cNvSpPr>
          <p:nvPr userDrawn="1"/>
        </p:nvSpPr>
        <p:spPr bwMode="auto">
          <a:xfrm>
            <a:off x="4532776" y="1881124"/>
            <a:ext cx="796069" cy="775201"/>
          </a:xfrm>
          <a:custGeom>
            <a:avLst/>
            <a:gdLst/>
            <a:ahLst/>
            <a:cxnLst>
              <a:cxn ang="0">
                <a:pos x="307" y="97"/>
              </a:cxn>
              <a:cxn ang="0">
                <a:pos x="307" y="62"/>
              </a:cxn>
              <a:cxn ang="0">
                <a:pos x="307" y="24"/>
              </a:cxn>
              <a:cxn ang="0">
                <a:pos x="403" y="0"/>
              </a:cxn>
              <a:cxn ang="0">
                <a:pos x="401" y="24"/>
              </a:cxn>
              <a:cxn ang="0">
                <a:pos x="421" y="97"/>
              </a:cxn>
              <a:cxn ang="0">
                <a:pos x="469" y="95"/>
              </a:cxn>
              <a:cxn ang="0">
                <a:pos x="501" y="187"/>
              </a:cxn>
              <a:cxn ang="0">
                <a:pos x="465" y="183"/>
              </a:cxn>
              <a:cxn ang="0">
                <a:pos x="399" y="183"/>
              </a:cxn>
              <a:cxn ang="0">
                <a:pos x="397" y="229"/>
              </a:cxn>
              <a:cxn ang="0">
                <a:pos x="395" y="259"/>
              </a:cxn>
              <a:cxn ang="0">
                <a:pos x="387" y="311"/>
              </a:cxn>
              <a:cxn ang="0">
                <a:pos x="371" y="353"/>
              </a:cxn>
              <a:cxn ang="0">
                <a:pos x="347" y="391"/>
              </a:cxn>
              <a:cxn ang="0">
                <a:pos x="315" y="425"/>
              </a:cxn>
              <a:cxn ang="0">
                <a:pos x="293" y="441"/>
              </a:cxn>
              <a:cxn ang="0">
                <a:pos x="240" y="471"/>
              </a:cxn>
              <a:cxn ang="0">
                <a:pos x="202" y="485"/>
              </a:cxn>
              <a:cxn ang="0">
                <a:pos x="178" y="441"/>
              </a:cxn>
              <a:cxn ang="0">
                <a:pos x="144" y="403"/>
              </a:cxn>
              <a:cxn ang="0">
                <a:pos x="178" y="391"/>
              </a:cxn>
              <a:cxn ang="0">
                <a:pos x="230" y="367"/>
              </a:cxn>
              <a:cxn ang="0">
                <a:pos x="248" y="355"/>
              </a:cxn>
              <a:cxn ang="0">
                <a:pos x="272" y="331"/>
              </a:cxn>
              <a:cxn ang="0">
                <a:pos x="289" y="303"/>
              </a:cxn>
              <a:cxn ang="0">
                <a:pos x="299" y="269"/>
              </a:cxn>
              <a:cxn ang="0">
                <a:pos x="305" y="229"/>
              </a:cxn>
              <a:cxn ang="0">
                <a:pos x="305" y="183"/>
              </a:cxn>
              <a:cxn ang="0">
                <a:pos x="192" y="245"/>
              </a:cxn>
              <a:cxn ang="0">
                <a:pos x="192" y="277"/>
              </a:cxn>
              <a:cxn ang="0">
                <a:pos x="94" y="301"/>
              </a:cxn>
              <a:cxn ang="0">
                <a:pos x="96" y="275"/>
              </a:cxn>
              <a:cxn ang="0">
                <a:pos x="98" y="183"/>
              </a:cxn>
              <a:cxn ang="0">
                <a:pos x="76" y="183"/>
              </a:cxn>
              <a:cxn ang="0">
                <a:pos x="0" y="187"/>
              </a:cxn>
              <a:cxn ang="0">
                <a:pos x="0" y="93"/>
              </a:cxn>
              <a:cxn ang="0">
                <a:pos x="78" y="97"/>
              </a:cxn>
              <a:cxn ang="0">
                <a:pos x="98" y="58"/>
              </a:cxn>
              <a:cxn ang="0">
                <a:pos x="96" y="26"/>
              </a:cxn>
              <a:cxn ang="0">
                <a:pos x="194" y="0"/>
              </a:cxn>
              <a:cxn ang="0">
                <a:pos x="192" y="24"/>
              </a:cxn>
              <a:cxn ang="0">
                <a:pos x="192" y="97"/>
              </a:cxn>
            </a:cxnLst>
            <a:rect l="0" t="0" r="r" b="b"/>
            <a:pathLst>
              <a:path w="501" h="485">
                <a:moveTo>
                  <a:pt x="307" y="97"/>
                </a:moveTo>
                <a:lnTo>
                  <a:pt x="307" y="97"/>
                </a:lnTo>
                <a:lnTo>
                  <a:pt x="307" y="78"/>
                </a:lnTo>
                <a:lnTo>
                  <a:pt x="307" y="62"/>
                </a:lnTo>
                <a:lnTo>
                  <a:pt x="307" y="62"/>
                </a:lnTo>
                <a:lnTo>
                  <a:pt x="307" y="24"/>
                </a:lnTo>
                <a:lnTo>
                  <a:pt x="305" y="0"/>
                </a:lnTo>
                <a:lnTo>
                  <a:pt x="403" y="0"/>
                </a:lnTo>
                <a:lnTo>
                  <a:pt x="403" y="0"/>
                </a:lnTo>
                <a:lnTo>
                  <a:pt x="401" y="24"/>
                </a:lnTo>
                <a:lnTo>
                  <a:pt x="401" y="97"/>
                </a:lnTo>
                <a:lnTo>
                  <a:pt x="421" y="97"/>
                </a:lnTo>
                <a:lnTo>
                  <a:pt x="421" y="97"/>
                </a:lnTo>
                <a:lnTo>
                  <a:pt x="469" y="95"/>
                </a:lnTo>
                <a:lnTo>
                  <a:pt x="501" y="93"/>
                </a:lnTo>
                <a:lnTo>
                  <a:pt x="501" y="187"/>
                </a:lnTo>
                <a:lnTo>
                  <a:pt x="501" y="187"/>
                </a:lnTo>
                <a:lnTo>
                  <a:pt x="465" y="183"/>
                </a:lnTo>
                <a:lnTo>
                  <a:pt x="423" y="183"/>
                </a:lnTo>
                <a:lnTo>
                  <a:pt x="399" y="183"/>
                </a:lnTo>
                <a:lnTo>
                  <a:pt x="399" y="183"/>
                </a:lnTo>
                <a:lnTo>
                  <a:pt x="397" y="229"/>
                </a:lnTo>
                <a:lnTo>
                  <a:pt x="395" y="259"/>
                </a:lnTo>
                <a:lnTo>
                  <a:pt x="395" y="259"/>
                </a:lnTo>
                <a:lnTo>
                  <a:pt x="391" y="285"/>
                </a:lnTo>
                <a:lnTo>
                  <a:pt x="387" y="311"/>
                </a:lnTo>
                <a:lnTo>
                  <a:pt x="379" y="333"/>
                </a:lnTo>
                <a:lnTo>
                  <a:pt x="371" y="353"/>
                </a:lnTo>
                <a:lnTo>
                  <a:pt x="359" y="373"/>
                </a:lnTo>
                <a:lnTo>
                  <a:pt x="347" y="391"/>
                </a:lnTo>
                <a:lnTo>
                  <a:pt x="331" y="409"/>
                </a:lnTo>
                <a:lnTo>
                  <a:pt x="315" y="425"/>
                </a:lnTo>
                <a:lnTo>
                  <a:pt x="315" y="425"/>
                </a:lnTo>
                <a:lnTo>
                  <a:pt x="293" y="441"/>
                </a:lnTo>
                <a:lnTo>
                  <a:pt x="268" y="457"/>
                </a:lnTo>
                <a:lnTo>
                  <a:pt x="240" y="471"/>
                </a:lnTo>
                <a:lnTo>
                  <a:pt x="202" y="485"/>
                </a:lnTo>
                <a:lnTo>
                  <a:pt x="202" y="485"/>
                </a:lnTo>
                <a:lnTo>
                  <a:pt x="190" y="461"/>
                </a:lnTo>
                <a:lnTo>
                  <a:pt x="178" y="441"/>
                </a:lnTo>
                <a:lnTo>
                  <a:pt x="162" y="423"/>
                </a:lnTo>
                <a:lnTo>
                  <a:pt x="144" y="403"/>
                </a:lnTo>
                <a:lnTo>
                  <a:pt x="144" y="403"/>
                </a:lnTo>
                <a:lnTo>
                  <a:pt x="178" y="391"/>
                </a:lnTo>
                <a:lnTo>
                  <a:pt x="206" y="379"/>
                </a:lnTo>
                <a:lnTo>
                  <a:pt x="230" y="367"/>
                </a:lnTo>
                <a:lnTo>
                  <a:pt x="248" y="355"/>
                </a:lnTo>
                <a:lnTo>
                  <a:pt x="248" y="355"/>
                </a:lnTo>
                <a:lnTo>
                  <a:pt x="262" y="343"/>
                </a:lnTo>
                <a:lnTo>
                  <a:pt x="272" y="331"/>
                </a:lnTo>
                <a:lnTo>
                  <a:pt x="282" y="317"/>
                </a:lnTo>
                <a:lnTo>
                  <a:pt x="289" y="303"/>
                </a:lnTo>
                <a:lnTo>
                  <a:pt x="295" y="287"/>
                </a:lnTo>
                <a:lnTo>
                  <a:pt x="299" y="269"/>
                </a:lnTo>
                <a:lnTo>
                  <a:pt x="303" y="249"/>
                </a:lnTo>
                <a:lnTo>
                  <a:pt x="305" y="229"/>
                </a:lnTo>
                <a:lnTo>
                  <a:pt x="305" y="229"/>
                </a:lnTo>
                <a:lnTo>
                  <a:pt x="305" y="183"/>
                </a:lnTo>
                <a:lnTo>
                  <a:pt x="192" y="183"/>
                </a:lnTo>
                <a:lnTo>
                  <a:pt x="192" y="245"/>
                </a:lnTo>
                <a:lnTo>
                  <a:pt x="192" y="245"/>
                </a:lnTo>
                <a:lnTo>
                  <a:pt x="192" y="277"/>
                </a:lnTo>
                <a:lnTo>
                  <a:pt x="194" y="301"/>
                </a:lnTo>
                <a:lnTo>
                  <a:pt x="94" y="301"/>
                </a:lnTo>
                <a:lnTo>
                  <a:pt x="94" y="301"/>
                </a:lnTo>
                <a:lnTo>
                  <a:pt x="96" y="275"/>
                </a:lnTo>
                <a:lnTo>
                  <a:pt x="98" y="243"/>
                </a:lnTo>
                <a:lnTo>
                  <a:pt x="98" y="183"/>
                </a:lnTo>
                <a:lnTo>
                  <a:pt x="76" y="183"/>
                </a:lnTo>
                <a:lnTo>
                  <a:pt x="76" y="183"/>
                </a:lnTo>
                <a:lnTo>
                  <a:pt x="36" y="183"/>
                </a:lnTo>
                <a:lnTo>
                  <a:pt x="0" y="187"/>
                </a:lnTo>
                <a:lnTo>
                  <a:pt x="0" y="93"/>
                </a:lnTo>
                <a:lnTo>
                  <a:pt x="0" y="93"/>
                </a:lnTo>
                <a:lnTo>
                  <a:pt x="32" y="95"/>
                </a:lnTo>
                <a:lnTo>
                  <a:pt x="78" y="97"/>
                </a:lnTo>
                <a:lnTo>
                  <a:pt x="98" y="97"/>
                </a:lnTo>
                <a:lnTo>
                  <a:pt x="98" y="58"/>
                </a:lnTo>
                <a:lnTo>
                  <a:pt x="98" y="58"/>
                </a:lnTo>
                <a:lnTo>
                  <a:pt x="96" y="26"/>
                </a:lnTo>
                <a:lnTo>
                  <a:pt x="94" y="0"/>
                </a:lnTo>
                <a:lnTo>
                  <a:pt x="194" y="0"/>
                </a:lnTo>
                <a:lnTo>
                  <a:pt x="194" y="0"/>
                </a:lnTo>
                <a:lnTo>
                  <a:pt x="192" y="24"/>
                </a:lnTo>
                <a:lnTo>
                  <a:pt x="192" y="56"/>
                </a:lnTo>
                <a:lnTo>
                  <a:pt x="192" y="97"/>
                </a:lnTo>
                <a:lnTo>
                  <a:pt x="307" y="9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1" name="Freeform 53"/>
          <p:cNvSpPr>
            <a:spLocks/>
          </p:cNvSpPr>
          <p:nvPr userDrawn="1"/>
        </p:nvSpPr>
        <p:spPr bwMode="auto">
          <a:xfrm>
            <a:off x="5392402" y="2170427"/>
            <a:ext cx="770645" cy="16942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46" y="4"/>
              </a:cxn>
              <a:cxn ang="0">
                <a:pos x="112" y="6"/>
              </a:cxn>
              <a:cxn ang="0">
                <a:pos x="374" y="6"/>
              </a:cxn>
              <a:cxn ang="0">
                <a:pos x="374" y="6"/>
              </a:cxn>
              <a:cxn ang="0">
                <a:pos x="435" y="4"/>
              </a:cxn>
              <a:cxn ang="0">
                <a:pos x="485" y="0"/>
              </a:cxn>
              <a:cxn ang="0">
                <a:pos x="485" y="106"/>
              </a:cxn>
              <a:cxn ang="0">
                <a:pos x="485" y="106"/>
              </a:cxn>
              <a:cxn ang="0">
                <a:pos x="443" y="104"/>
              </a:cxn>
              <a:cxn ang="0">
                <a:pos x="374" y="102"/>
              </a:cxn>
              <a:cxn ang="0">
                <a:pos x="114" y="102"/>
              </a:cxn>
              <a:cxn ang="0">
                <a:pos x="114" y="102"/>
              </a:cxn>
              <a:cxn ang="0">
                <a:pos x="46" y="104"/>
              </a:cxn>
              <a:cxn ang="0">
                <a:pos x="0" y="106"/>
              </a:cxn>
              <a:cxn ang="0">
                <a:pos x="0" y="0"/>
              </a:cxn>
            </a:cxnLst>
            <a:rect l="0" t="0" r="r" b="b"/>
            <a:pathLst>
              <a:path w="485" h="106">
                <a:moveTo>
                  <a:pt x="0" y="0"/>
                </a:moveTo>
                <a:lnTo>
                  <a:pt x="0" y="0"/>
                </a:lnTo>
                <a:lnTo>
                  <a:pt x="46" y="4"/>
                </a:lnTo>
                <a:lnTo>
                  <a:pt x="112" y="6"/>
                </a:lnTo>
                <a:lnTo>
                  <a:pt x="374" y="6"/>
                </a:lnTo>
                <a:lnTo>
                  <a:pt x="374" y="6"/>
                </a:lnTo>
                <a:lnTo>
                  <a:pt x="435" y="4"/>
                </a:lnTo>
                <a:lnTo>
                  <a:pt x="485" y="0"/>
                </a:lnTo>
                <a:lnTo>
                  <a:pt x="485" y="106"/>
                </a:lnTo>
                <a:lnTo>
                  <a:pt x="485" y="106"/>
                </a:lnTo>
                <a:lnTo>
                  <a:pt x="443" y="104"/>
                </a:lnTo>
                <a:lnTo>
                  <a:pt x="374" y="102"/>
                </a:lnTo>
                <a:lnTo>
                  <a:pt x="114" y="102"/>
                </a:lnTo>
                <a:lnTo>
                  <a:pt x="114" y="102"/>
                </a:lnTo>
                <a:lnTo>
                  <a:pt x="46" y="104"/>
                </a:lnTo>
                <a:lnTo>
                  <a:pt x="0" y="10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2" name="Freeform 54"/>
          <p:cNvSpPr>
            <a:spLocks noEditPoints="1"/>
          </p:cNvSpPr>
          <p:nvPr userDrawn="1"/>
        </p:nvSpPr>
        <p:spPr bwMode="auto">
          <a:xfrm>
            <a:off x="6312409" y="1836370"/>
            <a:ext cx="718209" cy="781594"/>
          </a:xfrm>
          <a:custGeom>
            <a:avLst/>
            <a:gdLst/>
            <a:ahLst/>
            <a:cxnLst>
              <a:cxn ang="0">
                <a:pos x="386" y="177"/>
              </a:cxn>
              <a:cxn ang="0">
                <a:pos x="358" y="191"/>
              </a:cxn>
              <a:cxn ang="0">
                <a:pos x="234" y="241"/>
              </a:cxn>
              <a:cxn ang="0">
                <a:pos x="98" y="275"/>
              </a:cxn>
              <a:cxn ang="0">
                <a:pos x="98" y="337"/>
              </a:cxn>
              <a:cxn ang="0">
                <a:pos x="100" y="375"/>
              </a:cxn>
              <a:cxn ang="0">
                <a:pos x="106" y="389"/>
              </a:cxn>
              <a:cxn ang="0">
                <a:pos x="116" y="393"/>
              </a:cxn>
              <a:cxn ang="0">
                <a:pos x="156" y="397"/>
              </a:cxn>
              <a:cxn ang="0">
                <a:pos x="186" y="399"/>
              </a:cxn>
              <a:cxn ang="0">
                <a:pos x="292" y="393"/>
              </a:cxn>
              <a:cxn ang="0">
                <a:pos x="342" y="387"/>
              </a:cxn>
              <a:cxn ang="0">
                <a:pos x="390" y="477"/>
              </a:cxn>
              <a:cxn ang="0">
                <a:pos x="368" y="477"/>
              </a:cxn>
              <a:cxn ang="0">
                <a:pos x="334" y="481"/>
              </a:cxn>
              <a:cxn ang="0">
                <a:pos x="174" y="489"/>
              </a:cxn>
              <a:cxn ang="0">
                <a:pos x="124" y="487"/>
              </a:cxn>
              <a:cxn ang="0">
                <a:pos x="70" y="481"/>
              </a:cxn>
              <a:cxn ang="0">
                <a:pos x="46" y="471"/>
              </a:cxn>
              <a:cxn ang="0">
                <a:pos x="36" y="465"/>
              </a:cxn>
              <a:cxn ang="0">
                <a:pos x="16" y="441"/>
              </a:cxn>
              <a:cxn ang="0">
                <a:pos x="6" y="405"/>
              </a:cxn>
              <a:cxn ang="0">
                <a:pos x="4" y="385"/>
              </a:cxn>
              <a:cxn ang="0">
                <a:pos x="4" y="112"/>
              </a:cxn>
              <a:cxn ang="0">
                <a:pos x="2" y="70"/>
              </a:cxn>
              <a:cxn ang="0">
                <a:pos x="102" y="38"/>
              </a:cxn>
              <a:cxn ang="0">
                <a:pos x="100" y="66"/>
              </a:cxn>
              <a:cxn ang="0">
                <a:pos x="98" y="185"/>
              </a:cxn>
              <a:cxn ang="0">
                <a:pos x="130" y="177"/>
              </a:cxn>
              <a:cxn ang="0">
                <a:pos x="192" y="159"/>
              </a:cxn>
              <a:cxn ang="0">
                <a:pos x="252" y="135"/>
              </a:cxn>
              <a:cxn ang="0">
                <a:pos x="300" y="112"/>
              </a:cxn>
              <a:cxn ang="0">
                <a:pos x="320" y="100"/>
              </a:cxn>
              <a:cxn ang="0">
                <a:pos x="290" y="44"/>
              </a:cxn>
              <a:cxn ang="0">
                <a:pos x="344" y="26"/>
              </a:cxn>
              <a:cxn ang="0">
                <a:pos x="384" y="100"/>
              </a:cxn>
              <a:cxn ang="0">
                <a:pos x="386" y="177"/>
              </a:cxn>
              <a:cxn ang="0">
                <a:pos x="412" y="0"/>
              </a:cxn>
              <a:cxn ang="0">
                <a:pos x="434" y="36"/>
              </a:cxn>
              <a:cxn ang="0">
                <a:pos x="452" y="74"/>
              </a:cxn>
              <a:cxn ang="0">
                <a:pos x="398" y="96"/>
              </a:cxn>
              <a:cxn ang="0">
                <a:pos x="360" y="20"/>
              </a:cxn>
            </a:cxnLst>
            <a:rect l="0" t="0" r="r" b="b"/>
            <a:pathLst>
              <a:path w="452" h="489">
                <a:moveTo>
                  <a:pt x="386" y="177"/>
                </a:moveTo>
                <a:lnTo>
                  <a:pt x="386" y="177"/>
                </a:lnTo>
                <a:lnTo>
                  <a:pt x="358" y="191"/>
                </a:lnTo>
                <a:lnTo>
                  <a:pt x="358" y="191"/>
                </a:lnTo>
                <a:lnTo>
                  <a:pt x="296" y="219"/>
                </a:lnTo>
                <a:lnTo>
                  <a:pt x="234" y="241"/>
                </a:lnTo>
                <a:lnTo>
                  <a:pt x="170" y="259"/>
                </a:lnTo>
                <a:lnTo>
                  <a:pt x="98" y="275"/>
                </a:lnTo>
                <a:lnTo>
                  <a:pt x="98" y="337"/>
                </a:lnTo>
                <a:lnTo>
                  <a:pt x="98" y="337"/>
                </a:lnTo>
                <a:lnTo>
                  <a:pt x="100" y="361"/>
                </a:lnTo>
                <a:lnTo>
                  <a:pt x="100" y="375"/>
                </a:lnTo>
                <a:lnTo>
                  <a:pt x="102" y="383"/>
                </a:lnTo>
                <a:lnTo>
                  <a:pt x="106" y="389"/>
                </a:lnTo>
                <a:lnTo>
                  <a:pt x="106" y="389"/>
                </a:lnTo>
                <a:lnTo>
                  <a:pt x="116" y="393"/>
                </a:lnTo>
                <a:lnTo>
                  <a:pt x="132" y="395"/>
                </a:lnTo>
                <a:lnTo>
                  <a:pt x="156" y="397"/>
                </a:lnTo>
                <a:lnTo>
                  <a:pt x="186" y="399"/>
                </a:lnTo>
                <a:lnTo>
                  <a:pt x="186" y="399"/>
                </a:lnTo>
                <a:lnTo>
                  <a:pt x="238" y="397"/>
                </a:lnTo>
                <a:lnTo>
                  <a:pt x="292" y="393"/>
                </a:lnTo>
                <a:lnTo>
                  <a:pt x="292" y="393"/>
                </a:lnTo>
                <a:lnTo>
                  <a:pt x="342" y="387"/>
                </a:lnTo>
                <a:lnTo>
                  <a:pt x="386" y="375"/>
                </a:lnTo>
                <a:lnTo>
                  <a:pt x="390" y="477"/>
                </a:lnTo>
                <a:lnTo>
                  <a:pt x="390" y="477"/>
                </a:lnTo>
                <a:lnTo>
                  <a:pt x="368" y="477"/>
                </a:lnTo>
                <a:lnTo>
                  <a:pt x="334" y="481"/>
                </a:lnTo>
                <a:lnTo>
                  <a:pt x="334" y="481"/>
                </a:lnTo>
                <a:lnTo>
                  <a:pt x="250" y="487"/>
                </a:lnTo>
                <a:lnTo>
                  <a:pt x="174" y="489"/>
                </a:lnTo>
                <a:lnTo>
                  <a:pt x="174" y="489"/>
                </a:lnTo>
                <a:lnTo>
                  <a:pt x="124" y="487"/>
                </a:lnTo>
                <a:lnTo>
                  <a:pt x="86" y="483"/>
                </a:lnTo>
                <a:lnTo>
                  <a:pt x="70" y="481"/>
                </a:lnTo>
                <a:lnTo>
                  <a:pt x="58" y="475"/>
                </a:lnTo>
                <a:lnTo>
                  <a:pt x="46" y="471"/>
                </a:lnTo>
                <a:lnTo>
                  <a:pt x="36" y="465"/>
                </a:lnTo>
                <a:lnTo>
                  <a:pt x="36" y="465"/>
                </a:lnTo>
                <a:lnTo>
                  <a:pt x="24" y="455"/>
                </a:lnTo>
                <a:lnTo>
                  <a:pt x="16" y="441"/>
                </a:lnTo>
                <a:lnTo>
                  <a:pt x="10" y="425"/>
                </a:lnTo>
                <a:lnTo>
                  <a:pt x="6" y="405"/>
                </a:lnTo>
                <a:lnTo>
                  <a:pt x="6" y="405"/>
                </a:lnTo>
                <a:lnTo>
                  <a:pt x="4" y="385"/>
                </a:lnTo>
                <a:lnTo>
                  <a:pt x="4" y="347"/>
                </a:lnTo>
                <a:lnTo>
                  <a:pt x="4" y="112"/>
                </a:lnTo>
                <a:lnTo>
                  <a:pt x="4" y="112"/>
                </a:lnTo>
                <a:lnTo>
                  <a:pt x="2" y="70"/>
                </a:lnTo>
                <a:lnTo>
                  <a:pt x="0" y="38"/>
                </a:lnTo>
                <a:lnTo>
                  <a:pt x="102" y="38"/>
                </a:lnTo>
                <a:lnTo>
                  <a:pt x="102" y="38"/>
                </a:lnTo>
                <a:lnTo>
                  <a:pt x="100" y="66"/>
                </a:lnTo>
                <a:lnTo>
                  <a:pt x="98" y="112"/>
                </a:lnTo>
                <a:lnTo>
                  <a:pt x="98" y="185"/>
                </a:lnTo>
                <a:lnTo>
                  <a:pt x="98" y="185"/>
                </a:lnTo>
                <a:lnTo>
                  <a:pt x="130" y="177"/>
                </a:lnTo>
                <a:lnTo>
                  <a:pt x="160" y="169"/>
                </a:lnTo>
                <a:lnTo>
                  <a:pt x="192" y="159"/>
                </a:lnTo>
                <a:lnTo>
                  <a:pt x="222" y="147"/>
                </a:lnTo>
                <a:lnTo>
                  <a:pt x="252" y="135"/>
                </a:lnTo>
                <a:lnTo>
                  <a:pt x="278" y="123"/>
                </a:lnTo>
                <a:lnTo>
                  <a:pt x="300" y="112"/>
                </a:lnTo>
                <a:lnTo>
                  <a:pt x="320" y="100"/>
                </a:lnTo>
                <a:lnTo>
                  <a:pt x="320" y="100"/>
                </a:lnTo>
                <a:lnTo>
                  <a:pt x="306" y="72"/>
                </a:lnTo>
                <a:lnTo>
                  <a:pt x="290" y="44"/>
                </a:lnTo>
                <a:lnTo>
                  <a:pt x="344" y="26"/>
                </a:lnTo>
                <a:lnTo>
                  <a:pt x="344" y="26"/>
                </a:lnTo>
                <a:lnTo>
                  <a:pt x="366" y="64"/>
                </a:lnTo>
                <a:lnTo>
                  <a:pt x="384" y="100"/>
                </a:lnTo>
                <a:lnTo>
                  <a:pt x="344" y="116"/>
                </a:lnTo>
                <a:lnTo>
                  <a:pt x="386" y="177"/>
                </a:lnTo>
                <a:close/>
                <a:moveTo>
                  <a:pt x="412" y="0"/>
                </a:moveTo>
                <a:lnTo>
                  <a:pt x="412" y="0"/>
                </a:lnTo>
                <a:lnTo>
                  <a:pt x="424" y="20"/>
                </a:lnTo>
                <a:lnTo>
                  <a:pt x="434" y="36"/>
                </a:lnTo>
                <a:lnTo>
                  <a:pt x="444" y="54"/>
                </a:lnTo>
                <a:lnTo>
                  <a:pt x="452" y="74"/>
                </a:lnTo>
                <a:lnTo>
                  <a:pt x="398" y="96"/>
                </a:lnTo>
                <a:lnTo>
                  <a:pt x="398" y="96"/>
                </a:lnTo>
                <a:lnTo>
                  <a:pt x="380" y="56"/>
                </a:lnTo>
                <a:lnTo>
                  <a:pt x="360" y="20"/>
                </a:lnTo>
                <a:lnTo>
                  <a:pt x="41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3" name="Freeform 55"/>
          <p:cNvSpPr>
            <a:spLocks/>
          </p:cNvSpPr>
          <p:nvPr userDrawn="1"/>
        </p:nvSpPr>
        <p:spPr bwMode="auto">
          <a:xfrm>
            <a:off x="7062398" y="1913091"/>
            <a:ext cx="786535" cy="730447"/>
          </a:xfrm>
          <a:custGeom>
            <a:avLst/>
            <a:gdLst/>
            <a:ahLst/>
            <a:cxnLst>
              <a:cxn ang="0">
                <a:pos x="417" y="457"/>
              </a:cxn>
              <a:cxn ang="0">
                <a:pos x="345" y="375"/>
              </a:cxn>
              <a:cxn ang="0">
                <a:pos x="261" y="303"/>
              </a:cxn>
              <a:cxn ang="0">
                <a:pos x="241" y="325"/>
              </a:cxn>
              <a:cxn ang="0">
                <a:pos x="197" y="365"/>
              </a:cxn>
              <a:cxn ang="0">
                <a:pos x="147" y="403"/>
              </a:cxn>
              <a:cxn ang="0">
                <a:pos x="91" y="435"/>
              </a:cxn>
              <a:cxn ang="0">
                <a:pos x="61" y="451"/>
              </a:cxn>
              <a:cxn ang="0">
                <a:pos x="33" y="407"/>
              </a:cxn>
              <a:cxn ang="0">
                <a:pos x="0" y="365"/>
              </a:cxn>
              <a:cxn ang="0">
                <a:pos x="25" y="355"/>
              </a:cxn>
              <a:cxn ang="0">
                <a:pos x="73" y="331"/>
              </a:cxn>
              <a:cxn ang="0">
                <a:pos x="117" y="303"/>
              </a:cxn>
              <a:cxn ang="0">
                <a:pos x="157" y="273"/>
              </a:cxn>
              <a:cxn ang="0">
                <a:pos x="175" y="255"/>
              </a:cxn>
              <a:cxn ang="0">
                <a:pos x="211" y="219"/>
              </a:cxn>
              <a:cxn ang="0">
                <a:pos x="241" y="181"/>
              </a:cxn>
              <a:cxn ang="0">
                <a:pos x="265" y="139"/>
              </a:cxn>
              <a:cxn ang="0">
                <a:pos x="285" y="95"/>
              </a:cxn>
              <a:cxn ang="0">
                <a:pos x="143" y="97"/>
              </a:cxn>
              <a:cxn ang="0">
                <a:pos x="57" y="103"/>
              </a:cxn>
              <a:cxn ang="0">
                <a:pos x="55" y="6"/>
              </a:cxn>
              <a:cxn ang="0">
                <a:pos x="111" y="10"/>
              </a:cxn>
              <a:cxn ang="0">
                <a:pos x="143" y="10"/>
              </a:cxn>
              <a:cxn ang="0">
                <a:pos x="329" y="6"/>
              </a:cxn>
              <a:cxn ang="0">
                <a:pos x="363" y="4"/>
              </a:cxn>
              <a:cxn ang="0">
                <a:pos x="421" y="50"/>
              </a:cxn>
              <a:cxn ang="0">
                <a:pos x="411" y="62"/>
              </a:cxn>
              <a:cxn ang="0">
                <a:pos x="401" y="81"/>
              </a:cxn>
              <a:cxn ang="0">
                <a:pos x="361" y="165"/>
              </a:cxn>
              <a:cxn ang="0">
                <a:pos x="321" y="229"/>
              </a:cxn>
              <a:cxn ang="0">
                <a:pos x="363" y="261"/>
              </a:cxn>
              <a:cxn ang="0">
                <a:pos x="441" y="325"/>
              </a:cxn>
              <a:cxn ang="0">
                <a:pos x="417" y="457"/>
              </a:cxn>
            </a:cxnLst>
            <a:rect l="0" t="0" r="r" b="b"/>
            <a:pathLst>
              <a:path w="495" h="457">
                <a:moveTo>
                  <a:pt x="417" y="457"/>
                </a:moveTo>
                <a:lnTo>
                  <a:pt x="417" y="457"/>
                </a:lnTo>
                <a:lnTo>
                  <a:pt x="383" y="415"/>
                </a:lnTo>
                <a:lnTo>
                  <a:pt x="345" y="375"/>
                </a:lnTo>
                <a:lnTo>
                  <a:pt x="305" y="337"/>
                </a:lnTo>
                <a:lnTo>
                  <a:pt x="261" y="303"/>
                </a:lnTo>
                <a:lnTo>
                  <a:pt x="261" y="303"/>
                </a:lnTo>
                <a:lnTo>
                  <a:pt x="241" y="325"/>
                </a:lnTo>
                <a:lnTo>
                  <a:pt x="221" y="345"/>
                </a:lnTo>
                <a:lnTo>
                  <a:pt x="197" y="365"/>
                </a:lnTo>
                <a:lnTo>
                  <a:pt x="173" y="385"/>
                </a:lnTo>
                <a:lnTo>
                  <a:pt x="147" y="403"/>
                </a:lnTo>
                <a:lnTo>
                  <a:pt x="121" y="419"/>
                </a:lnTo>
                <a:lnTo>
                  <a:pt x="91" y="435"/>
                </a:lnTo>
                <a:lnTo>
                  <a:pt x="61" y="451"/>
                </a:lnTo>
                <a:lnTo>
                  <a:pt x="61" y="451"/>
                </a:lnTo>
                <a:lnTo>
                  <a:pt x="47" y="427"/>
                </a:lnTo>
                <a:lnTo>
                  <a:pt x="33" y="407"/>
                </a:lnTo>
                <a:lnTo>
                  <a:pt x="19" y="387"/>
                </a:lnTo>
                <a:lnTo>
                  <a:pt x="0" y="365"/>
                </a:lnTo>
                <a:lnTo>
                  <a:pt x="0" y="365"/>
                </a:lnTo>
                <a:lnTo>
                  <a:pt x="25" y="355"/>
                </a:lnTo>
                <a:lnTo>
                  <a:pt x="49" y="343"/>
                </a:lnTo>
                <a:lnTo>
                  <a:pt x="73" y="331"/>
                </a:lnTo>
                <a:lnTo>
                  <a:pt x="95" y="317"/>
                </a:lnTo>
                <a:lnTo>
                  <a:pt x="117" y="303"/>
                </a:lnTo>
                <a:lnTo>
                  <a:pt x="137" y="289"/>
                </a:lnTo>
                <a:lnTo>
                  <a:pt x="157" y="273"/>
                </a:lnTo>
                <a:lnTo>
                  <a:pt x="175" y="255"/>
                </a:lnTo>
                <a:lnTo>
                  <a:pt x="175" y="255"/>
                </a:lnTo>
                <a:lnTo>
                  <a:pt x="195" y="237"/>
                </a:lnTo>
                <a:lnTo>
                  <a:pt x="211" y="219"/>
                </a:lnTo>
                <a:lnTo>
                  <a:pt x="227" y="199"/>
                </a:lnTo>
                <a:lnTo>
                  <a:pt x="241" y="181"/>
                </a:lnTo>
                <a:lnTo>
                  <a:pt x="253" y="161"/>
                </a:lnTo>
                <a:lnTo>
                  <a:pt x="265" y="139"/>
                </a:lnTo>
                <a:lnTo>
                  <a:pt x="275" y="117"/>
                </a:lnTo>
                <a:lnTo>
                  <a:pt x="285" y="95"/>
                </a:lnTo>
                <a:lnTo>
                  <a:pt x="143" y="97"/>
                </a:lnTo>
                <a:lnTo>
                  <a:pt x="143" y="97"/>
                </a:lnTo>
                <a:lnTo>
                  <a:pt x="91" y="99"/>
                </a:lnTo>
                <a:lnTo>
                  <a:pt x="57" y="103"/>
                </a:lnTo>
                <a:lnTo>
                  <a:pt x="55" y="6"/>
                </a:lnTo>
                <a:lnTo>
                  <a:pt x="55" y="6"/>
                </a:lnTo>
                <a:lnTo>
                  <a:pt x="83" y="8"/>
                </a:lnTo>
                <a:lnTo>
                  <a:pt x="111" y="10"/>
                </a:lnTo>
                <a:lnTo>
                  <a:pt x="111" y="10"/>
                </a:lnTo>
                <a:lnTo>
                  <a:pt x="143" y="10"/>
                </a:lnTo>
                <a:lnTo>
                  <a:pt x="329" y="6"/>
                </a:lnTo>
                <a:lnTo>
                  <a:pt x="329" y="6"/>
                </a:lnTo>
                <a:lnTo>
                  <a:pt x="355" y="6"/>
                </a:lnTo>
                <a:lnTo>
                  <a:pt x="363" y="4"/>
                </a:lnTo>
                <a:lnTo>
                  <a:pt x="373" y="0"/>
                </a:lnTo>
                <a:lnTo>
                  <a:pt x="421" y="50"/>
                </a:lnTo>
                <a:lnTo>
                  <a:pt x="421" y="50"/>
                </a:lnTo>
                <a:lnTo>
                  <a:pt x="411" y="62"/>
                </a:lnTo>
                <a:lnTo>
                  <a:pt x="401" y="81"/>
                </a:lnTo>
                <a:lnTo>
                  <a:pt x="401" y="81"/>
                </a:lnTo>
                <a:lnTo>
                  <a:pt x="381" y="127"/>
                </a:lnTo>
                <a:lnTo>
                  <a:pt x="361" y="165"/>
                </a:lnTo>
                <a:lnTo>
                  <a:pt x="343" y="197"/>
                </a:lnTo>
                <a:lnTo>
                  <a:pt x="321" y="229"/>
                </a:lnTo>
                <a:lnTo>
                  <a:pt x="321" y="229"/>
                </a:lnTo>
                <a:lnTo>
                  <a:pt x="363" y="261"/>
                </a:lnTo>
                <a:lnTo>
                  <a:pt x="401" y="289"/>
                </a:lnTo>
                <a:lnTo>
                  <a:pt x="441" y="325"/>
                </a:lnTo>
                <a:lnTo>
                  <a:pt x="495" y="377"/>
                </a:lnTo>
                <a:lnTo>
                  <a:pt x="417" y="45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" name="Freeform 56"/>
          <p:cNvSpPr>
            <a:spLocks noEditPoints="1"/>
          </p:cNvSpPr>
          <p:nvPr userDrawn="1"/>
        </p:nvSpPr>
        <p:spPr bwMode="auto">
          <a:xfrm>
            <a:off x="7890245" y="1849158"/>
            <a:ext cx="821492" cy="826348"/>
          </a:xfrm>
          <a:custGeom>
            <a:avLst/>
            <a:gdLst/>
            <a:ahLst/>
            <a:cxnLst>
              <a:cxn ang="0">
                <a:pos x="84" y="197"/>
              </a:cxn>
              <a:cxn ang="0">
                <a:pos x="12" y="167"/>
              </a:cxn>
              <a:cxn ang="0">
                <a:pos x="14" y="125"/>
              </a:cxn>
              <a:cxn ang="0">
                <a:pos x="12" y="36"/>
              </a:cxn>
              <a:cxn ang="0">
                <a:pos x="78" y="38"/>
              </a:cxn>
              <a:cxn ang="0">
                <a:pos x="211" y="34"/>
              </a:cxn>
              <a:cxn ang="0">
                <a:pos x="299" y="0"/>
              </a:cxn>
              <a:cxn ang="0">
                <a:pos x="297" y="34"/>
              </a:cxn>
              <a:cxn ang="0">
                <a:pos x="437" y="38"/>
              </a:cxn>
              <a:cxn ang="0">
                <a:pos x="503" y="36"/>
              </a:cxn>
              <a:cxn ang="0">
                <a:pos x="501" y="125"/>
              </a:cxn>
              <a:cxn ang="0">
                <a:pos x="451" y="167"/>
              </a:cxn>
              <a:cxn ang="0">
                <a:pos x="431" y="197"/>
              </a:cxn>
              <a:cxn ang="0">
                <a:pos x="295" y="197"/>
              </a:cxn>
              <a:cxn ang="0">
                <a:pos x="403" y="217"/>
              </a:cxn>
              <a:cxn ang="0">
                <a:pos x="455" y="281"/>
              </a:cxn>
              <a:cxn ang="0">
                <a:pos x="403" y="279"/>
              </a:cxn>
              <a:cxn ang="0">
                <a:pos x="289" y="299"/>
              </a:cxn>
              <a:cxn ang="0">
                <a:pos x="481" y="299"/>
              </a:cxn>
              <a:cxn ang="0">
                <a:pos x="507" y="371"/>
              </a:cxn>
              <a:cxn ang="0">
                <a:pos x="323" y="367"/>
              </a:cxn>
              <a:cxn ang="0">
                <a:pos x="345" y="385"/>
              </a:cxn>
              <a:cxn ang="0">
                <a:pos x="373" y="401"/>
              </a:cxn>
              <a:cxn ang="0">
                <a:pos x="469" y="429"/>
              </a:cxn>
              <a:cxn ang="0">
                <a:pos x="505" y="457"/>
              </a:cxn>
              <a:cxn ang="0">
                <a:pos x="481" y="517"/>
              </a:cxn>
              <a:cxn ang="0">
                <a:pos x="409" y="501"/>
              </a:cxn>
              <a:cxn ang="0">
                <a:pos x="353" y="479"/>
              </a:cxn>
              <a:cxn ang="0">
                <a:pos x="273" y="425"/>
              </a:cxn>
              <a:cxn ang="0">
                <a:pos x="235" y="421"/>
              </a:cxn>
              <a:cxn ang="0">
                <a:pos x="175" y="473"/>
              </a:cxn>
              <a:cxn ang="0">
                <a:pos x="114" y="499"/>
              </a:cxn>
              <a:cxn ang="0">
                <a:pos x="40" y="517"/>
              </a:cxn>
              <a:cxn ang="0">
                <a:pos x="14" y="457"/>
              </a:cxn>
              <a:cxn ang="0">
                <a:pos x="32" y="435"/>
              </a:cxn>
              <a:cxn ang="0">
                <a:pos x="100" y="419"/>
              </a:cxn>
              <a:cxn ang="0">
                <a:pos x="144" y="397"/>
              </a:cxn>
              <a:cxn ang="0">
                <a:pos x="76" y="367"/>
              </a:cxn>
              <a:cxn ang="0">
                <a:pos x="10" y="371"/>
              </a:cxn>
              <a:cxn ang="0">
                <a:pos x="36" y="299"/>
              </a:cxn>
              <a:cxn ang="0">
                <a:pos x="205" y="299"/>
              </a:cxn>
              <a:cxn ang="0">
                <a:pos x="110" y="279"/>
              </a:cxn>
              <a:cxn ang="0">
                <a:pos x="60" y="215"/>
              </a:cxn>
              <a:cxn ang="0">
                <a:pos x="110" y="217"/>
              </a:cxn>
              <a:cxn ang="0">
                <a:pos x="213" y="197"/>
              </a:cxn>
              <a:cxn ang="0">
                <a:pos x="96" y="133"/>
              </a:cxn>
              <a:cxn ang="0">
                <a:pos x="213" y="133"/>
              </a:cxn>
              <a:cxn ang="0">
                <a:pos x="96" y="109"/>
              </a:cxn>
              <a:cxn ang="0">
                <a:pos x="295" y="133"/>
              </a:cxn>
              <a:cxn ang="0">
                <a:pos x="421" y="133"/>
              </a:cxn>
            </a:cxnLst>
            <a:rect l="0" t="0" r="r" b="b"/>
            <a:pathLst>
              <a:path w="517" h="517">
                <a:moveTo>
                  <a:pt x="114" y="197"/>
                </a:moveTo>
                <a:lnTo>
                  <a:pt x="114" y="197"/>
                </a:lnTo>
                <a:lnTo>
                  <a:pt x="84" y="197"/>
                </a:lnTo>
                <a:lnTo>
                  <a:pt x="66" y="199"/>
                </a:lnTo>
                <a:lnTo>
                  <a:pt x="66" y="167"/>
                </a:lnTo>
                <a:lnTo>
                  <a:pt x="12" y="167"/>
                </a:lnTo>
                <a:lnTo>
                  <a:pt x="12" y="167"/>
                </a:lnTo>
                <a:lnTo>
                  <a:pt x="14" y="149"/>
                </a:lnTo>
                <a:lnTo>
                  <a:pt x="14" y="125"/>
                </a:lnTo>
                <a:lnTo>
                  <a:pt x="14" y="80"/>
                </a:lnTo>
                <a:lnTo>
                  <a:pt x="14" y="80"/>
                </a:lnTo>
                <a:lnTo>
                  <a:pt x="12" y="36"/>
                </a:lnTo>
                <a:lnTo>
                  <a:pt x="12" y="36"/>
                </a:lnTo>
                <a:lnTo>
                  <a:pt x="40" y="38"/>
                </a:lnTo>
                <a:lnTo>
                  <a:pt x="78" y="38"/>
                </a:lnTo>
                <a:lnTo>
                  <a:pt x="211" y="38"/>
                </a:lnTo>
                <a:lnTo>
                  <a:pt x="211" y="34"/>
                </a:lnTo>
                <a:lnTo>
                  <a:pt x="211" y="34"/>
                </a:lnTo>
                <a:lnTo>
                  <a:pt x="209" y="16"/>
                </a:lnTo>
                <a:lnTo>
                  <a:pt x="207" y="0"/>
                </a:lnTo>
                <a:lnTo>
                  <a:pt x="299" y="0"/>
                </a:lnTo>
                <a:lnTo>
                  <a:pt x="299" y="0"/>
                </a:lnTo>
                <a:lnTo>
                  <a:pt x="297" y="16"/>
                </a:lnTo>
                <a:lnTo>
                  <a:pt x="297" y="34"/>
                </a:lnTo>
                <a:lnTo>
                  <a:pt x="297" y="38"/>
                </a:lnTo>
                <a:lnTo>
                  <a:pt x="437" y="38"/>
                </a:lnTo>
                <a:lnTo>
                  <a:pt x="437" y="38"/>
                </a:lnTo>
                <a:lnTo>
                  <a:pt x="475" y="38"/>
                </a:lnTo>
                <a:lnTo>
                  <a:pt x="503" y="36"/>
                </a:lnTo>
                <a:lnTo>
                  <a:pt x="503" y="36"/>
                </a:lnTo>
                <a:lnTo>
                  <a:pt x="501" y="80"/>
                </a:lnTo>
                <a:lnTo>
                  <a:pt x="501" y="125"/>
                </a:lnTo>
                <a:lnTo>
                  <a:pt x="501" y="125"/>
                </a:lnTo>
                <a:lnTo>
                  <a:pt x="501" y="147"/>
                </a:lnTo>
                <a:lnTo>
                  <a:pt x="503" y="167"/>
                </a:lnTo>
                <a:lnTo>
                  <a:pt x="451" y="167"/>
                </a:lnTo>
                <a:lnTo>
                  <a:pt x="451" y="199"/>
                </a:lnTo>
                <a:lnTo>
                  <a:pt x="451" y="199"/>
                </a:lnTo>
                <a:lnTo>
                  <a:pt x="431" y="197"/>
                </a:lnTo>
                <a:lnTo>
                  <a:pt x="401" y="197"/>
                </a:lnTo>
                <a:lnTo>
                  <a:pt x="295" y="197"/>
                </a:lnTo>
                <a:lnTo>
                  <a:pt x="295" y="197"/>
                </a:lnTo>
                <a:lnTo>
                  <a:pt x="295" y="217"/>
                </a:lnTo>
                <a:lnTo>
                  <a:pt x="403" y="217"/>
                </a:lnTo>
                <a:lnTo>
                  <a:pt x="403" y="217"/>
                </a:lnTo>
                <a:lnTo>
                  <a:pt x="435" y="215"/>
                </a:lnTo>
                <a:lnTo>
                  <a:pt x="455" y="215"/>
                </a:lnTo>
                <a:lnTo>
                  <a:pt x="455" y="281"/>
                </a:lnTo>
                <a:lnTo>
                  <a:pt x="455" y="281"/>
                </a:lnTo>
                <a:lnTo>
                  <a:pt x="435" y="279"/>
                </a:lnTo>
                <a:lnTo>
                  <a:pt x="403" y="279"/>
                </a:lnTo>
                <a:lnTo>
                  <a:pt x="291" y="279"/>
                </a:lnTo>
                <a:lnTo>
                  <a:pt x="291" y="279"/>
                </a:lnTo>
                <a:lnTo>
                  <a:pt x="289" y="299"/>
                </a:lnTo>
                <a:lnTo>
                  <a:pt x="443" y="299"/>
                </a:lnTo>
                <a:lnTo>
                  <a:pt x="443" y="299"/>
                </a:lnTo>
                <a:lnTo>
                  <a:pt x="481" y="299"/>
                </a:lnTo>
                <a:lnTo>
                  <a:pt x="507" y="297"/>
                </a:lnTo>
                <a:lnTo>
                  <a:pt x="507" y="371"/>
                </a:lnTo>
                <a:lnTo>
                  <a:pt x="507" y="371"/>
                </a:lnTo>
                <a:lnTo>
                  <a:pt x="473" y="369"/>
                </a:lnTo>
                <a:lnTo>
                  <a:pt x="439" y="367"/>
                </a:lnTo>
                <a:lnTo>
                  <a:pt x="323" y="367"/>
                </a:lnTo>
                <a:lnTo>
                  <a:pt x="323" y="367"/>
                </a:lnTo>
                <a:lnTo>
                  <a:pt x="333" y="377"/>
                </a:lnTo>
                <a:lnTo>
                  <a:pt x="345" y="385"/>
                </a:lnTo>
                <a:lnTo>
                  <a:pt x="359" y="393"/>
                </a:lnTo>
                <a:lnTo>
                  <a:pt x="373" y="401"/>
                </a:lnTo>
                <a:lnTo>
                  <a:pt x="373" y="401"/>
                </a:lnTo>
                <a:lnTo>
                  <a:pt x="399" y="411"/>
                </a:lnTo>
                <a:lnTo>
                  <a:pt x="431" y="421"/>
                </a:lnTo>
                <a:lnTo>
                  <a:pt x="469" y="429"/>
                </a:lnTo>
                <a:lnTo>
                  <a:pt x="517" y="435"/>
                </a:lnTo>
                <a:lnTo>
                  <a:pt x="517" y="435"/>
                </a:lnTo>
                <a:lnTo>
                  <a:pt x="505" y="457"/>
                </a:lnTo>
                <a:lnTo>
                  <a:pt x="495" y="477"/>
                </a:lnTo>
                <a:lnTo>
                  <a:pt x="487" y="495"/>
                </a:lnTo>
                <a:lnTo>
                  <a:pt x="481" y="517"/>
                </a:lnTo>
                <a:lnTo>
                  <a:pt x="481" y="517"/>
                </a:lnTo>
                <a:lnTo>
                  <a:pt x="441" y="509"/>
                </a:lnTo>
                <a:lnTo>
                  <a:pt x="409" y="501"/>
                </a:lnTo>
                <a:lnTo>
                  <a:pt x="381" y="491"/>
                </a:lnTo>
                <a:lnTo>
                  <a:pt x="353" y="479"/>
                </a:lnTo>
                <a:lnTo>
                  <a:pt x="353" y="479"/>
                </a:lnTo>
                <a:lnTo>
                  <a:pt x="323" y="463"/>
                </a:lnTo>
                <a:lnTo>
                  <a:pt x="297" y="445"/>
                </a:lnTo>
                <a:lnTo>
                  <a:pt x="273" y="425"/>
                </a:lnTo>
                <a:lnTo>
                  <a:pt x="251" y="399"/>
                </a:lnTo>
                <a:lnTo>
                  <a:pt x="251" y="399"/>
                </a:lnTo>
                <a:lnTo>
                  <a:pt x="235" y="421"/>
                </a:lnTo>
                <a:lnTo>
                  <a:pt x="217" y="441"/>
                </a:lnTo>
                <a:lnTo>
                  <a:pt x="197" y="457"/>
                </a:lnTo>
                <a:lnTo>
                  <a:pt x="175" y="473"/>
                </a:lnTo>
                <a:lnTo>
                  <a:pt x="175" y="473"/>
                </a:lnTo>
                <a:lnTo>
                  <a:pt x="145" y="487"/>
                </a:lnTo>
                <a:lnTo>
                  <a:pt x="114" y="499"/>
                </a:lnTo>
                <a:lnTo>
                  <a:pt x="80" y="509"/>
                </a:lnTo>
                <a:lnTo>
                  <a:pt x="40" y="517"/>
                </a:lnTo>
                <a:lnTo>
                  <a:pt x="40" y="517"/>
                </a:lnTo>
                <a:lnTo>
                  <a:pt x="32" y="495"/>
                </a:lnTo>
                <a:lnTo>
                  <a:pt x="24" y="475"/>
                </a:lnTo>
                <a:lnTo>
                  <a:pt x="14" y="457"/>
                </a:lnTo>
                <a:lnTo>
                  <a:pt x="0" y="437"/>
                </a:lnTo>
                <a:lnTo>
                  <a:pt x="0" y="437"/>
                </a:lnTo>
                <a:lnTo>
                  <a:pt x="32" y="435"/>
                </a:lnTo>
                <a:lnTo>
                  <a:pt x="56" y="431"/>
                </a:lnTo>
                <a:lnTo>
                  <a:pt x="78" y="425"/>
                </a:lnTo>
                <a:lnTo>
                  <a:pt x="100" y="419"/>
                </a:lnTo>
                <a:lnTo>
                  <a:pt x="100" y="419"/>
                </a:lnTo>
                <a:lnTo>
                  <a:pt x="124" y="409"/>
                </a:lnTo>
                <a:lnTo>
                  <a:pt x="144" y="397"/>
                </a:lnTo>
                <a:lnTo>
                  <a:pt x="159" y="383"/>
                </a:lnTo>
                <a:lnTo>
                  <a:pt x="175" y="367"/>
                </a:lnTo>
                <a:lnTo>
                  <a:pt x="76" y="367"/>
                </a:lnTo>
                <a:lnTo>
                  <a:pt x="76" y="367"/>
                </a:lnTo>
                <a:lnTo>
                  <a:pt x="44" y="369"/>
                </a:lnTo>
                <a:lnTo>
                  <a:pt x="10" y="371"/>
                </a:lnTo>
                <a:lnTo>
                  <a:pt x="10" y="297"/>
                </a:lnTo>
                <a:lnTo>
                  <a:pt x="10" y="297"/>
                </a:lnTo>
                <a:lnTo>
                  <a:pt x="36" y="299"/>
                </a:lnTo>
                <a:lnTo>
                  <a:pt x="72" y="299"/>
                </a:lnTo>
                <a:lnTo>
                  <a:pt x="205" y="299"/>
                </a:lnTo>
                <a:lnTo>
                  <a:pt x="205" y="299"/>
                </a:lnTo>
                <a:lnTo>
                  <a:pt x="207" y="279"/>
                </a:lnTo>
                <a:lnTo>
                  <a:pt x="110" y="279"/>
                </a:lnTo>
                <a:lnTo>
                  <a:pt x="110" y="279"/>
                </a:lnTo>
                <a:lnTo>
                  <a:pt x="80" y="279"/>
                </a:lnTo>
                <a:lnTo>
                  <a:pt x="60" y="281"/>
                </a:lnTo>
                <a:lnTo>
                  <a:pt x="60" y="215"/>
                </a:lnTo>
                <a:lnTo>
                  <a:pt x="60" y="215"/>
                </a:lnTo>
                <a:lnTo>
                  <a:pt x="80" y="215"/>
                </a:lnTo>
                <a:lnTo>
                  <a:pt x="110" y="217"/>
                </a:lnTo>
                <a:lnTo>
                  <a:pt x="211" y="217"/>
                </a:lnTo>
                <a:lnTo>
                  <a:pt x="211" y="217"/>
                </a:lnTo>
                <a:lnTo>
                  <a:pt x="213" y="197"/>
                </a:lnTo>
                <a:lnTo>
                  <a:pt x="114" y="197"/>
                </a:lnTo>
                <a:close/>
                <a:moveTo>
                  <a:pt x="96" y="109"/>
                </a:moveTo>
                <a:lnTo>
                  <a:pt x="96" y="133"/>
                </a:lnTo>
                <a:lnTo>
                  <a:pt x="96" y="133"/>
                </a:lnTo>
                <a:lnTo>
                  <a:pt x="114" y="133"/>
                </a:lnTo>
                <a:lnTo>
                  <a:pt x="213" y="133"/>
                </a:lnTo>
                <a:lnTo>
                  <a:pt x="213" y="133"/>
                </a:lnTo>
                <a:lnTo>
                  <a:pt x="213" y="109"/>
                </a:lnTo>
                <a:lnTo>
                  <a:pt x="96" y="109"/>
                </a:lnTo>
                <a:close/>
                <a:moveTo>
                  <a:pt x="295" y="109"/>
                </a:moveTo>
                <a:lnTo>
                  <a:pt x="295" y="109"/>
                </a:lnTo>
                <a:lnTo>
                  <a:pt x="295" y="133"/>
                </a:lnTo>
                <a:lnTo>
                  <a:pt x="401" y="133"/>
                </a:lnTo>
                <a:lnTo>
                  <a:pt x="401" y="133"/>
                </a:lnTo>
                <a:lnTo>
                  <a:pt x="421" y="133"/>
                </a:lnTo>
                <a:lnTo>
                  <a:pt x="421" y="109"/>
                </a:lnTo>
                <a:lnTo>
                  <a:pt x="295" y="10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5" name="Freeform 57"/>
          <p:cNvSpPr>
            <a:spLocks noEditPoints="1"/>
          </p:cNvSpPr>
          <p:nvPr userDrawn="1"/>
        </p:nvSpPr>
        <p:spPr bwMode="auto">
          <a:xfrm>
            <a:off x="8740338" y="1842764"/>
            <a:ext cx="840559" cy="835938"/>
          </a:xfrm>
          <a:custGeom>
            <a:avLst/>
            <a:gdLst/>
            <a:ahLst/>
            <a:cxnLst>
              <a:cxn ang="0">
                <a:pos x="475" y="173"/>
              </a:cxn>
              <a:cxn ang="0">
                <a:pos x="511" y="161"/>
              </a:cxn>
              <a:cxn ang="0">
                <a:pos x="505" y="321"/>
              </a:cxn>
              <a:cxn ang="0">
                <a:pos x="483" y="369"/>
              </a:cxn>
              <a:cxn ang="0">
                <a:pos x="493" y="389"/>
              </a:cxn>
              <a:cxn ang="0">
                <a:pos x="519" y="461"/>
              </a:cxn>
              <a:cxn ang="0">
                <a:pos x="497" y="495"/>
              </a:cxn>
              <a:cxn ang="0">
                <a:pos x="473" y="507"/>
              </a:cxn>
              <a:cxn ang="0">
                <a:pos x="377" y="513"/>
              </a:cxn>
              <a:cxn ang="0">
                <a:pos x="262" y="501"/>
              </a:cxn>
              <a:cxn ang="0">
                <a:pos x="242" y="471"/>
              </a:cxn>
              <a:cxn ang="0">
                <a:pos x="228" y="311"/>
              </a:cxn>
              <a:cxn ang="0">
                <a:pos x="216" y="395"/>
              </a:cxn>
              <a:cxn ang="0">
                <a:pos x="200" y="485"/>
              </a:cxn>
              <a:cxn ang="0">
                <a:pos x="170" y="509"/>
              </a:cxn>
              <a:cxn ang="0">
                <a:pos x="108" y="513"/>
              </a:cxn>
              <a:cxn ang="0">
                <a:pos x="96" y="445"/>
              </a:cxn>
              <a:cxn ang="0">
                <a:pos x="58" y="523"/>
              </a:cxn>
              <a:cxn ang="0">
                <a:pos x="18" y="467"/>
              </a:cxn>
              <a:cxn ang="0">
                <a:pos x="26" y="397"/>
              </a:cxn>
              <a:cxn ang="0">
                <a:pos x="48" y="261"/>
              </a:cxn>
              <a:cxn ang="0">
                <a:pos x="28" y="147"/>
              </a:cxn>
              <a:cxn ang="0">
                <a:pos x="34" y="72"/>
              </a:cxn>
              <a:cxn ang="0">
                <a:pos x="84" y="52"/>
              </a:cxn>
              <a:cxn ang="0">
                <a:pos x="170" y="6"/>
              </a:cxn>
              <a:cxn ang="0">
                <a:pos x="178" y="72"/>
              </a:cxn>
              <a:cxn ang="0">
                <a:pos x="228" y="110"/>
              </a:cxn>
              <a:cxn ang="0">
                <a:pos x="268" y="24"/>
              </a:cxn>
              <a:cxn ang="0">
                <a:pos x="349" y="42"/>
              </a:cxn>
              <a:cxn ang="0">
                <a:pos x="465" y="56"/>
              </a:cxn>
              <a:cxn ang="0">
                <a:pos x="523" y="131"/>
              </a:cxn>
              <a:cxn ang="0">
                <a:pos x="307" y="129"/>
              </a:cxn>
              <a:cxn ang="0">
                <a:pos x="313" y="169"/>
              </a:cxn>
              <a:cxn ang="0">
                <a:pos x="313" y="211"/>
              </a:cxn>
              <a:cxn ang="0">
                <a:pos x="335" y="165"/>
              </a:cxn>
              <a:cxn ang="0">
                <a:pos x="407" y="161"/>
              </a:cxn>
              <a:cxn ang="0">
                <a:pos x="124" y="265"/>
              </a:cxn>
              <a:cxn ang="0">
                <a:pos x="108" y="399"/>
              </a:cxn>
              <a:cxn ang="0">
                <a:pos x="118" y="435"/>
              </a:cxn>
              <a:cxn ang="0">
                <a:pos x="138" y="415"/>
              </a:cxn>
              <a:cxn ang="0">
                <a:pos x="148" y="265"/>
              </a:cxn>
              <a:cxn ang="0">
                <a:pos x="220" y="189"/>
              </a:cxn>
              <a:cxn ang="0">
                <a:pos x="240" y="229"/>
              </a:cxn>
              <a:cxn ang="0">
                <a:pos x="238" y="183"/>
              </a:cxn>
              <a:cxn ang="0">
                <a:pos x="178" y="147"/>
              </a:cxn>
              <a:cxn ang="0">
                <a:pos x="407" y="359"/>
              </a:cxn>
              <a:cxn ang="0">
                <a:pos x="335" y="403"/>
              </a:cxn>
              <a:cxn ang="0">
                <a:pos x="337" y="283"/>
              </a:cxn>
              <a:cxn ang="0">
                <a:pos x="313" y="427"/>
              </a:cxn>
              <a:cxn ang="0">
                <a:pos x="325" y="435"/>
              </a:cxn>
              <a:cxn ang="0">
                <a:pos x="403" y="437"/>
              </a:cxn>
              <a:cxn ang="0">
                <a:pos x="445" y="429"/>
              </a:cxn>
              <a:cxn ang="0">
                <a:pos x="453" y="379"/>
              </a:cxn>
              <a:cxn ang="0">
                <a:pos x="413" y="329"/>
              </a:cxn>
              <a:cxn ang="0">
                <a:pos x="407" y="309"/>
              </a:cxn>
              <a:cxn ang="0">
                <a:pos x="429" y="311"/>
              </a:cxn>
              <a:cxn ang="0">
                <a:pos x="435" y="289"/>
              </a:cxn>
              <a:cxn ang="0">
                <a:pos x="407" y="265"/>
              </a:cxn>
            </a:cxnLst>
            <a:rect l="0" t="0" r="r" b="b"/>
            <a:pathLst>
              <a:path w="529" h="523">
                <a:moveTo>
                  <a:pt x="455" y="177"/>
                </a:moveTo>
                <a:lnTo>
                  <a:pt x="455" y="177"/>
                </a:lnTo>
                <a:lnTo>
                  <a:pt x="475" y="173"/>
                </a:lnTo>
                <a:lnTo>
                  <a:pt x="475" y="173"/>
                </a:lnTo>
                <a:lnTo>
                  <a:pt x="489" y="169"/>
                </a:lnTo>
                <a:lnTo>
                  <a:pt x="489" y="169"/>
                </a:lnTo>
                <a:lnTo>
                  <a:pt x="511" y="161"/>
                </a:lnTo>
                <a:lnTo>
                  <a:pt x="511" y="161"/>
                </a:lnTo>
                <a:lnTo>
                  <a:pt x="509" y="195"/>
                </a:lnTo>
                <a:lnTo>
                  <a:pt x="509" y="195"/>
                </a:lnTo>
                <a:lnTo>
                  <a:pt x="507" y="291"/>
                </a:lnTo>
                <a:lnTo>
                  <a:pt x="505" y="321"/>
                </a:lnTo>
                <a:lnTo>
                  <a:pt x="499" y="345"/>
                </a:lnTo>
                <a:lnTo>
                  <a:pt x="493" y="359"/>
                </a:lnTo>
                <a:lnTo>
                  <a:pt x="489" y="365"/>
                </a:lnTo>
                <a:lnTo>
                  <a:pt x="483" y="369"/>
                </a:lnTo>
                <a:lnTo>
                  <a:pt x="471" y="375"/>
                </a:lnTo>
                <a:lnTo>
                  <a:pt x="457" y="379"/>
                </a:lnTo>
                <a:lnTo>
                  <a:pt x="457" y="379"/>
                </a:lnTo>
                <a:lnTo>
                  <a:pt x="493" y="389"/>
                </a:lnTo>
                <a:lnTo>
                  <a:pt x="529" y="397"/>
                </a:lnTo>
                <a:lnTo>
                  <a:pt x="529" y="397"/>
                </a:lnTo>
                <a:lnTo>
                  <a:pt x="525" y="433"/>
                </a:lnTo>
                <a:lnTo>
                  <a:pt x="519" y="461"/>
                </a:lnTo>
                <a:lnTo>
                  <a:pt x="515" y="471"/>
                </a:lnTo>
                <a:lnTo>
                  <a:pt x="511" y="481"/>
                </a:lnTo>
                <a:lnTo>
                  <a:pt x="505" y="487"/>
                </a:lnTo>
                <a:lnTo>
                  <a:pt x="497" y="495"/>
                </a:lnTo>
                <a:lnTo>
                  <a:pt x="497" y="495"/>
                </a:lnTo>
                <a:lnTo>
                  <a:pt x="491" y="499"/>
                </a:lnTo>
                <a:lnTo>
                  <a:pt x="483" y="503"/>
                </a:lnTo>
                <a:lnTo>
                  <a:pt x="473" y="507"/>
                </a:lnTo>
                <a:lnTo>
                  <a:pt x="461" y="509"/>
                </a:lnTo>
                <a:lnTo>
                  <a:pt x="427" y="511"/>
                </a:lnTo>
                <a:lnTo>
                  <a:pt x="377" y="513"/>
                </a:lnTo>
                <a:lnTo>
                  <a:pt x="377" y="513"/>
                </a:lnTo>
                <a:lnTo>
                  <a:pt x="329" y="513"/>
                </a:lnTo>
                <a:lnTo>
                  <a:pt x="297" y="511"/>
                </a:lnTo>
                <a:lnTo>
                  <a:pt x="275" y="507"/>
                </a:lnTo>
                <a:lnTo>
                  <a:pt x="262" y="501"/>
                </a:lnTo>
                <a:lnTo>
                  <a:pt x="262" y="501"/>
                </a:lnTo>
                <a:lnTo>
                  <a:pt x="252" y="493"/>
                </a:lnTo>
                <a:lnTo>
                  <a:pt x="244" y="483"/>
                </a:lnTo>
                <a:lnTo>
                  <a:pt x="242" y="471"/>
                </a:lnTo>
                <a:lnTo>
                  <a:pt x="240" y="455"/>
                </a:lnTo>
                <a:lnTo>
                  <a:pt x="240" y="307"/>
                </a:lnTo>
                <a:lnTo>
                  <a:pt x="240" y="307"/>
                </a:lnTo>
                <a:lnTo>
                  <a:pt x="228" y="311"/>
                </a:lnTo>
                <a:lnTo>
                  <a:pt x="220" y="257"/>
                </a:lnTo>
                <a:lnTo>
                  <a:pt x="220" y="257"/>
                </a:lnTo>
                <a:lnTo>
                  <a:pt x="218" y="335"/>
                </a:lnTo>
                <a:lnTo>
                  <a:pt x="216" y="395"/>
                </a:lnTo>
                <a:lnTo>
                  <a:pt x="212" y="439"/>
                </a:lnTo>
                <a:lnTo>
                  <a:pt x="206" y="469"/>
                </a:lnTo>
                <a:lnTo>
                  <a:pt x="206" y="469"/>
                </a:lnTo>
                <a:lnTo>
                  <a:pt x="200" y="485"/>
                </a:lnTo>
                <a:lnTo>
                  <a:pt x="192" y="495"/>
                </a:lnTo>
                <a:lnTo>
                  <a:pt x="182" y="503"/>
                </a:lnTo>
                <a:lnTo>
                  <a:pt x="170" y="509"/>
                </a:lnTo>
                <a:lnTo>
                  <a:pt x="170" y="509"/>
                </a:lnTo>
                <a:lnTo>
                  <a:pt x="152" y="511"/>
                </a:lnTo>
                <a:lnTo>
                  <a:pt x="124" y="513"/>
                </a:lnTo>
                <a:lnTo>
                  <a:pt x="124" y="513"/>
                </a:lnTo>
                <a:lnTo>
                  <a:pt x="108" y="513"/>
                </a:lnTo>
                <a:lnTo>
                  <a:pt x="108" y="513"/>
                </a:lnTo>
                <a:lnTo>
                  <a:pt x="104" y="479"/>
                </a:lnTo>
                <a:lnTo>
                  <a:pt x="96" y="445"/>
                </a:lnTo>
                <a:lnTo>
                  <a:pt x="96" y="445"/>
                </a:lnTo>
                <a:lnTo>
                  <a:pt x="88" y="467"/>
                </a:lnTo>
                <a:lnTo>
                  <a:pt x="80" y="487"/>
                </a:lnTo>
                <a:lnTo>
                  <a:pt x="70" y="503"/>
                </a:lnTo>
                <a:lnTo>
                  <a:pt x="58" y="523"/>
                </a:lnTo>
                <a:lnTo>
                  <a:pt x="58" y="523"/>
                </a:lnTo>
                <a:lnTo>
                  <a:pt x="44" y="501"/>
                </a:lnTo>
                <a:lnTo>
                  <a:pt x="30" y="485"/>
                </a:lnTo>
                <a:lnTo>
                  <a:pt x="18" y="467"/>
                </a:lnTo>
                <a:lnTo>
                  <a:pt x="0" y="451"/>
                </a:lnTo>
                <a:lnTo>
                  <a:pt x="0" y="451"/>
                </a:lnTo>
                <a:lnTo>
                  <a:pt x="14" y="423"/>
                </a:lnTo>
                <a:lnTo>
                  <a:pt x="26" y="397"/>
                </a:lnTo>
                <a:lnTo>
                  <a:pt x="34" y="371"/>
                </a:lnTo>
                <a:lnTo>
                  <a:pt x="40" y="339"/>
                </a:lnTo>
                <a:lnTo>
                  <a:pt x="46" y="303"/>
                </a:lnTo>
                <a:lnTo>
                  <a:pt x="48" y="261"/>
                </a:lnTo>
                <a:lnTo>
                  <a:pt x="50" y="209"/>
                </a:lnTo>
                <a:lnTo>
                  <a:pt x="52" y="147"/>
                </a:lnTo>
                <a:lnTo>
                  <a:pt x="52" y="147"/>
                </a:lnTo>
                <a:lnTo>
                  <a:pt x="28" y="147"/>
                </a:lnTo>
                <a:lnTo>
                  <a:pt x="12" y="149"/>
                </a:lnTo>
                <a:lnTo>
                  <a:pt x="12" y="70"/>
                </a:lnTo>
                <a:lnTo>
                  <a:pt x="12" y="70"/>
                </a:lnTo>
                <a:lnTo>
                  <a:pt x="34" y="72"/>
                </a:lnTo>
                <a:lnTo>
                  <a:pt x="64" y="72"/>
                </a:lnTo>
                <a:lnTo>
                  <a:pt x="84" y="72"/>
                </a:lnTo>
                <a:lnTo>
                  <a:pt x="84" y="52"/>
                </a:lnTo>
                <a:lnTo>
                  <a:pt x="84" y="52"/>
                </a:lnTo>
                <a:lnTo>
                  <a:pt x="84" y="28"/>
                </a:lnTo>
                <a:lnTo>
                  <a:pt x="82" y="6"/>
                </a:lnTo>
                <a:lnTo>
                  <a:pt x="170" y="6"/>
                </a:lnTo>
                <a:lnTo>
                  <a:pt x="170" y="6"/>
                </a:lnTo>
                <a:lnTo>
                  <a:pt x="168" y="26"/>
                </a:lnTo>
                <a:lnTo>
                  <a:pt x="168" y="52"/>
                </a:lnTo>
                <a:lnTo>
                  <a:pt x="168" y="72"/>
                </a:lnTo>
                <a:lnTo>
                  <a:pt x="178" y="72"/>
                </a:lnTo>
                <a:lnTo>
                  <a:pt x="178" y="72"/>
                </a:lnTo>
                <a:lnTo>
                  <a:pt x="208" y="72"/>
                </a:lnTo>
                <a:lnTo>
                  <a:pt x="228" y="70"/>
                </a:lnTo>
                <a:lnTo>
                  <a:pt x="228" y="110"/>
                </a:lnTo>
                <a:lnTo>
                  <a:pt x="228" y="110"/>
                </a:lnTo>
                <a:lnTo>
                  <a:pt x="244" y="82"/>
                </a:lnTo>
                <a:lnTo>
                  <a:pt x="258" y="54"/>
                </a:lnTo>
                <a:lnTo>
                  <a:pt x="268" y="24"/>
                </a:lnTo>
                <a:lnTo>
                  <a:pt x="275" y="0"/>
                </a:lnTo>
                <a:lnTo>
                  <a:pt x="361" y="16"/>
                </a:lnTo>
                <a:lnTo>
                  <a:pt x="361" y="16"/>
                </a:lnTo>
                <a:lnTo>
                  <a:pt x="349" y="42"/>
                </a:lnTo>
                <a:lnTo>
                  <a:pt x="349" y="42"/>
                </a:lnTo>
                <a:lnTo>
                  <a:pt x="343" y="56"/>
                </a:lnTo>
                <a:lnTo>
                  <a:pt x="465" y="56"/>
                </a:lnTo>
                <a:lnTo>
                  <a:pt x="465" y="56"/>
                </a:lnTo>
                <a:lnTo>
                  <a:pt x="497" y="54"/>
                </a:lnTo>
                <a:lnTo>
                  <a:pt x="523" y="52"/>
                </a:lnTo>
                <a:lnTo>
                  <a:pt x="523" y="131"/>
                </a:lnTo>
                <a:lnTo>
                  <a:pt x="523" y="131"/>
                </a:lnTo>
                <a:lnTo>
                  <a:pt x="499" y="131"/>
                </a:lnTo>
                <a:lnTo>
                  <a:pt x="469" y="129"/>
                </a:lnTo>
                <a:lnTo>
                  <a:pt x="307" y="129"/>
                </a:lnTo>
                <a:lnTo>
                  <a:pt x="307" y="129"/>
                </a:lnTo>
                <a:lnTo>
                  <a:pt x="295" y="151"/>
                </a:lnTo>
                <a:lnTo>
                  <a:pt x="283" y="169"/>
                </a:lnTo>
                <a:lnTo>
                  <a:pt x="313" y="169"/>
                </a:lnTo>
                <a:lnTo>
                  <a:pt x="313" y="169"/>
                </a:lnTo>
                <a:lnTo>
                  <a:pt x="313" y="191"/>
                </a:lnTo>
                <a:lnTo>
                  <a:pt x="313" y="199"/>
                </a:lnTo>
                <a:lnTo>
                  <a:pt x="313" y="199"/>
                </a:lnTo>
                <a:lnTo>
                  <a:pt x="313" y="211"/>
                </a:lnTo>
                <a:lnTo>
                  <a:pt x="337" y="205"/>
                </a:lnTo>
                <a:lnTo>
                  <a:pt x="337" y="187"/>
                </a:lnTo>
                <a:lnTo>
                  <a:pt x="337" y="187"/>
                </a:lnTo>
                <a:lnTo>
                  <a:pt x="335" y="165"/>
                </a:lnTo>
                <a:lnTo>
                  <a:pt x="333" y="143"/>
                </a:lnTo>
                <a:lnTo>
                  <a:pt x="409" y="143"/>
                </a:lnTo>
                <a:lnTo>
                  <a:pt x="409" y="143"/>
                </a:lnTo>
                <a:lnTo>
                  <a:pt x="407" y="161"/>
                </a:lnTo>
                <a:lnTo>
                  <a:pt x="407" y="183"/>
                </a:lnTo>
                <a:lnTo>
                  <a:pt x="407" y="189"/>
                </a:lnTo>
                <a:lnTo>
                  <a:pt x="455" y="177"/>
                </a:lnTo>
                <a:close/>
                <a:moveTo>
                  <a:pt x="124" y="265"/>
                </a:moveTo>
                <a:lnTo>
                  <a:pt x="124" y="265"/>
                </a:lnTo>
                <a:lnTo>
                  <a:pt x="120" y="319"/>
                </a:lnTo>
                <a:lnTo>
                  <a:pt x="114" y="363"/>
                </a:lnTo>
                <a:lnTo>
                  <a:pt x="108" y="399"/>
                </a:lnTo>
                <a:lnTo>
                  <a:pt x="98" y="433"/>
                </a:lnTo>
                <a:lnTo>
                  <a:pt x="98" y="433"/>
                </a:lnTo>
                <a:lnTo>
                  <a:pt x="118" y="435"/>
                </a:lnTo>
                <a:lnTo>
                  <a:pt x="118" y="435"/>
                </a:lnTo>
                <a:lnTo>
                  <a:pt x="128" y="435"/>
                </a:lnTo>
                <a:lnTo>
                  <a:pt x="132" y="433"/>
                </a:lnTo>
                <a:lnTo>
                  <a:pt x="136" y="425"/>
                </a:lnTo>
                <a:lnTo>
                  <a:pt x="138" y="415"/>
                </a:lnTo>
                <a:lnTo>
                  <a:pt x="138" y="415"/>
                </a:lnTo>
                <a:lnTo>
                  <a:pt x="142" y="387"/>
                </a:lnTo>
                <a:lnTo>
                  <a:pt x="146" y="351"/>
                </a:lnTo>
                <a:lnTo>
                  <a:pt x="148" y="265"/>
                </a:lnTo>
                <a:lnTo>
                  <a:pt x="124" y="265"/>
                </a:lnTo>
                <a:close/>
                <a:moveTo>
                  <a:pt x="176" y="191"/>
                </a:moveTo>
                <a:lnTo>
                  <a:pt x="176" y="191"/>
                </a:lnTo>
                <a:lnTo>
                  <a:pt x="220" y="189"/>
                </a:lnTo>
                <a:lnTo>
                  <a:pt x="220" y="189"/>
                </a:lnTo>
                <a:lnTo>
                  <a:pt x="220" y="233"/>
                </a:lnTo>
                <a:lnTo>
                  <a:pt x="220" y="233"/>
                </a:lnTo>
                <a:lnTo>
                  <a:pt x="240" y="229"/>
                </a:lnTo>
                <a:lnTo>
                  <a:pt x="240" y="207"/>
                </a:lnTo>
                <a:lnTo>
                  <a:pt x="240" y="207"/>
                </a:lnTo>
                <a:lnTo>
                  <a:pt x="238" y="183"/>
                </a:lnTo>
                <a:lnTo>
                  <a:pt x="238" y="183"/>
                </a:lnTo>
                <a:lnTo>
                  <a:pt x="220" y="165"/>
                </a:lnTo>
                <a:lnTo>
                  <a:pt x="198" y="147"/>
                </a:lnTo>
                <a:lnTo>
                  <a:pt x="198" y="147"/>
                </a:lnTo>
                <a:lnTo>
                  <a:pt x="178" y="147"/>
                </a:lnTo>
                <a:lnTo>
                  <a:pt x="128" y="147"/>
                </a:lnTo>
                <a:lnTo>
                  <a:pt x="128" y="191"/>
                </a:lnTo>
                <a:lnTo>
                  <a:pt x="176" y="191"/>
                </a:lnTo>
                <a:close/>
                <a:moveTo>
                  <a:pt x="407" y="359"/>
                </a:moveTo>
                <a:lnTo>
                  <a:pt x="407" y="359"/>
                </a:lnTo>
                <a:lnTo>
                  <a:pt x="407" y="387"/>
                </a:lnTo>
                <a:lnTo>
                  <a:pt x="409" y="403"/>
                </a:lnTo>
                <a:lnTo>
                  <a:pt x="335" y="403"/>
                </a:lnTo>
                <a:lnTo>
                  <a:pt x="335" y="403"/>
                </a:lnTo>
                <a:lnTo>
                  <a:pt x="335" y="383"/>
                </a:lnTo>
                <a:lnTo>
                  <a:pt x="337" y="359"/>
                </a:lnTo>
                <a:lnTo>
                  <a:pt x="337" y="283"/>
                </a:lnTo>
                <a:lnTo>
                  <a:pt x="313" y="289"/>
                </a:lnTo>
                <a:lnTo>
                  <a:pt x="313" y="415"/>
                </a:lnTo>
                <a:lnTo>
                  <a:pt x="313" y="415"/>
                </a:lnTo>
                <a:lnTo>
                  <a:pt x="313" y="427"/>
                </a:lnTo>
                <a:lnTo>
                  <a:pt x="315" y="431"/>
                </a:lnTo>
                <a:lnTo>
                  <a:pt x="319" y="433"/>
                </a:lnTo>
                <a:lnTo>
                  <a:pt x="319" y="433"/>
                </a:lnTo>
                <a:lnTo>
                  <a:pt x="325" y="435"/>
                </a:lnTo>
                <a:lnTo>
                  <a:pt x="335" y="435"/>
                </a:lnTo>
                <a:lnTo>
                  <a:pt x="365" y="437"/>
                </a:lnTo>
                <a:lnTo>
                  <a:pt x="365" y="437"/>
                </a:lnTo>
                <a:lnTo>
                  <a:pt x="403" y="437"/>
                </a:lnTo>
                <a:lnTo>
                  <a:pt x="425" y="435"/>
                </a:lnTo>
                <a:lnTo>
                  <a:pt x="439" y="433"/>
                </a:lnTo>
                <a:lnTo>
                  <a:pt x="445" y="429"/>
                </a:lnTo>
                <a:lnTo>
                  <a:pt x="445" y="429"/>
                </a:lnTo>
                <a:lnTo>
                  <a:pt x="449" y="423"/>
                </a:lnTo>
                <a:lnTo>
                  <a:pt x="451" y="415"/>
                </a:lnTo>
                <a:lnTo>
                  <a:pt x="453" y="379"/>
                </a:lnTo>
                <a:lnTo>
                  <a:pt x="453" y="379"/>
                </a:lnTo>
                <a:lnTo>
                  <a:pt x="421" y="379"/>
                </a:lnTo>
                <a:lnTo>
                  <a:pt x="421" y="379"/>
                </a:lnTo>
                <a:lnTo>
                  <a:pt x="417" y="345"/>
                </a:lnTo>
                <a:lnTo>
                  <a:pt x="413" y="329"/>
                </a:lnTo>
                <a:lnTo>
                  <a:pt x="407" y="315"/>
                </a:lnTo>
                <a:lnTo>
                  <a:pt x="407" y="359"/>
                </a:lnTo>
                <a:close/>
                <a:moveTo>
                  <a:pt x="407" y="309"/>
                </a:moveTo>
                <a:lnTo>
                  <a:pt x="407" y="309"/>
                </a:lnTo>
                <a:lnTo>
                  <a:pt x="419" y="311"/>
                </a:lnTo>
                <a:lnTo>
                  <a:pt x="419" y="311"/>
                </a:lnTo>
                <a:lnTo>
                  <a:pt x="425" y="311"/>
                </a:lnTo>
                <a:lnTo>
                  <a:pt x="429" y="311"/>
                </a:lnTo>
                <a:lnTo>
                  <a:pt x="431" y="307"/>
                </a:lnTo>
                <a:lnTo>
                  <a:pt x="433" y="303"/>
                </a:lnTo>
                <a:lnTo>
                  <a:pt x="433" y="303"/>
                </a:lnTo>
                <a:lnTo>
                  <a:pt x="435" y="289"/>
                </a:lnTo>
                <a:lnTo>
                  <a:pt x="435" y="267"/>
                </a:lnTo>
                <a:lnTo>
                  <a:pt x="435" y="267"/>
                </a:lnTo>
                <a:lnTo>
                  <a:pt x="435" y="259"/>
                </a:lnTo>
                <a:lnTo>
                  <a:pt x="407" y="265"/>
                </a:lnTo>
                <a:lnTo>
                  <a:pt x="407" y="30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6" name="Freeform 58"/>
          <p:cNvSpPr>
            <a:spLocks noEditPoints="1"/>
          </p:cNvSpPr>
          <p:nvPr userDrawn="1"/>
        </p:nvSpPr>
        <p:spPr bwMode="auto">
          <a:xfrm>
            <a:off x="9657167" y="1845961"/>
            <a:ext cx="754756" cy="823151"/>
          </a:xfrm>
          <a:custGeom>
            <a:avLst/>
            <a:gdLst/>
            <a:ahLst/>
            <a:cxnLst>
              <a:cxn ang="0">
                <a:pos x="192" y="62"/>
              </a:cxn>
              <a:cxn ang="0">
                <a:pos x="192" y="62"/>
              </a:cxn>
              <a:cxn ang="0">
                <a:pos x="192" y="28"/>
              </a:cxn>
              <a:cxn ang="0">
                <a:pos x="190" y="0"/>
              </a:cxn>
              <a:cxn ang="0">
                <a:pos x="282" y="0"/>
              </a:cxn>
              <a:cxn ang="0">
                <a:pos x="282" y="0"/>
              </a:cxn>
              <a:cxn ang="0">
                <a:pos x="280" y="26"/>
              </a:cxn>
              <a:cxn ang="0">
                <a:pos x="278" y="58"/>
              </a:cxn>
              <a:cxn ang="0">
                <a:pos x="278" y="84"/>
              </a:cxn>
              <a:cxn ang="0">
                <a:pos x="417" y="84"/>
              </a:cxn>
              <a:cxn ang="0">
                <a:pos x="417" y="84"/>
              </a:cxn>
              <a:cxn ang="0">
                <a:pos x="451" y="84"/>
              </a:cxn>
              <a:cxn ang="0">
                <a:pos x="475" y="82"/>
              </a:cxn>
              <a:cxn ang="0">
                <a:pos x="475" y="82"/>
              </a:cxn>
              <a:cxn ang="0">
                <a:pos x="473" y="106"/>
              </a:cxn>
              <a:cxn ang="0">
                <a:pos x="473" y="133"/>
              </a:cxn>
              <a:cxn ang="0">
                <a:pos x="473" y="315"/>
              </a:cxn>
              <a:cxn ang="0">
                <a:pos x="473" y="315"/>
              </a:cxn>
              <a:cxn ang="0">
                <a:pos x="473" y="349"/>
              </a:cxn>
              <a:cxn ang="0">
                <a:pos x="475" y="375"/>
              </a:cxn>
              <a:cxn ang="0">
                <a:pos x="389" y="375"/>
              </a:cxn>
              <a:cxn ang="0">
                <a:pos x="389" y="345"/>
              </a:cxn>
              <a:cxn ang="0">
                <a:pos x="278" y="345"/>
              </a:cxn>
              <a:cxn ang="0">
                <a:pos x="278" y="441"/>
              </a:cxn>
              <a:cxn ang="0">
                <a:pos x="278" y="441"/>
              </a:cxn>
              <a:cxn ang="0">
                <a:pos x="280" y="483"/>
              </a:cxn>
              <a:cxn ang="0">
                <a:pos x="282" y="515"/>
              </a:cxn>
              <a:cxn ang="0">
                <a:pos x="188" y="515"/>
              </a:cxn>
              <a:cxn ang="0">
                <a:pos x="188" y="515"/>
              </a:cxn>
              <a:cxn ang="0">
                <a:pos x="192" y="483"/>
              </a:cxn>
              <a:cxn ang="0">
                <a:pos x="192" y="441"/>
              </a:cxn>
              <a:cxn ang="0">
                <a:pos x="192" y="345"/>
              </a:cxn>
              <a:cxn ang="0">
                <a:pos x="86" y="345"/>
              </a:cxn>
              <a:cxn ang="0">
                <a:pos x="86" y="375"/>
              </a:cxn>
              <a:cxn ang="0">
                <a:pos x="0" y="375"/>
              </a:cxn>
              <a:cxn ang="0">
                <a:pos x="0" y="375"/>
              </a:cxn>
              <a:cxn ang="0">
                <a:pos x="2" y="349"/>
              </a:cxn>
              <a:cxn ang="0">
                <a:pos x="2" y="315"/>
              </a:cxn>
              <a:cxn ang="0">
                <a:pos x="2" y="133"/>
              </a:cxn>
              <a:cxn ang="0">
                <a:pos x="2" y="133"/>
              </a:cxn>
              <a:cxn ang="0">
                <a:pos x="2" y="106"/>
              </a:cxn>
              <a:cxn ang="0">
                <a:pos x="0" y="82"/>
              </a:cxn>
              <a:cxn ang="0">
                <a:pos x="0" y="82"/>
              </a:cxn>
              <a:cxn ang="0">
                <a:pos x="26" y="84"/>
              </a:cxn>
              <a:cxn ang="0">
                <a:pos x="56" y="84"/>
              </a:cxn>
              <a:cxn ang="0">
                <a:pos x="192" y="84"/>
              </a:cxn>
              <a:cxn ang="0">
                <a:pos x="192" y="62"/>
              </a:cxn>
              <a:cxn ang="0">
                <a:pos x="86" y="163"/>
              </a:cxn>
              <a:cxn ang="0">
                <a:pos x="86" y="265"/>
              </a:cxn>
              <a:cxn ang="0">
                <a:pos x="192" y="265"/>
              </a:cxn>
              <a:cxn ang="0">
                <a:pos x="192" y="163"/>
              </a:cxn>
              <a:cxn ang="0">
                <a:pos x="86" y="163"/>
              </a:cxn>
              <a:cxn ang="0">
                <a:pos x="389" y="265"/>
              </a:cxn>
              <a:cxn ang="0">
                <a:pos x="389" y="163"/>
              </a:cxn>
              <a:cxn ang="0">
                <a:pos x="278" y="163"/>
              </a:cxn>
              <a:cxn ang="0">
                <a:pos x="278" y="265"/>
              </a:cxn>
              <a:cxn ang="0">
                <a:pos x="389" y="265"/>
              </a:cxn>
            </a:cxnLst>
            <a:rect l="0" t="0" r="r" b="b"/>
            <a:pathLst>
              <a:path w="475" h="515">
                <a:moveTo>
                  <a:pt x="192" y="62"/>
                </a:moveTo>
                <a:lnTo>
                  <a:pt x="192" y="62"/>
                </a:lnTo>
                <a:lnTo>
                  <a:pt x="192" y="28"/>
                </a:lnTo>
                <a:lnTo>
                  <a:pt x="190" y="0"/>
                </a:lnTo>
                <a:lnTo>
                  <a:pt x="282" y="0"/>
                </a:lnTo>
                <a:lnTo>
                  <a:pt x="282" y="0"/>
                </a:lnTo>
                <a:lnTo>
                  <a:pt x="280" y="26"/>
                </a:lnTo>
                <a:lnTo>
                  <a:pt x="278" y="58"/>
                </a:lnTo>
                <a:lnTo>
                  <a:pt x="278" y="84"/>
                </a:lnTo>
                <a:lnTo>
                  <a:pt x="417" y="84"/>
                </a:lnTo>
                <a:lnTo>
                  <a:pt x="417" y="84"/>
                </a:lnTo>
                <a:lnTo>
                  <a:pt x="451" y="84"/>
                </a:lnTo>
                <a:lnTo>
                  <a:pt x="475" y="82"/>
                </a:lnTo>
                <a:lnTo>
                  <a:pt x="475" y="82"/>
                </a:lnTo>
                <a:lnTo>
                  <a:pt x="473" y="106"/>
                </a:lnTo>
                <a:lnTo>
                  <a:pt x="473" y="133"/>
                </a:lnTo>
                <a:lnTo>
                  <a:pt x="473" y="315"/>
                </a:lnTo>
                <a:lnTo>
                  <a:pt x="473" y="315"/>
                </a:lnTo>
                <a:lnTo>
                  <a:pt x="473" y="349"/>
                </a:lnTo>
                <a:lnTo>
                  <a:pt x="475" y="375"/>
                </a:lnTo>
                <a:lnTo>
                  <a:pt x="389" y="375"/>
                </a:lnTo>
                <a:lnTo>
                  <a:pt x="389" y="345"/>
                </a:lnTo>
                <a:lnTo>
                  <a:pt x="278" y="345"/>
                </a:lnTo>
                <a:lnTo>
                  <a:pt x="278" y="441"/>
                </a:lnTo>
                <a:lnTo>
                  <a:pt x="278" y="441"/>
                </a:lnTo>
                <a:lnTo>
                  <a:pt x="280" y="483"/>
                </a:lnTo>
                <a:lnTo>
                  <a:pt x="282" y="515"/>
                </a:lnTo>
                <a:lnTo>
                  <a:pt x="188" y="515"/>
                </a:lnTo>
                <a:lnTo>
                  <a:pt x="188" y="515"/>
                </a:lnTo>
                <a:lnTo>
                  <a:pt x="192" y="483"/>
                </a:lnTo>
                <a:lnTo>
                  <a:pt x="192" y="441"/>
                </a:lnTo>
                <a:lnTo>
                  <a:pt x="192" y="345"/>
                </a:lnTo>
                <a:lnTo>
                  <a:pt x="86" y="345"/>
                </a:lnTo>
                <a:lnTo>
                  <a:pt x="86" y="375"/>
                </a:lnTo>
                <a:lnTo>
                  <a:pt x="0" y="375"/>
                </a:lnTo>
                <a:lnTo>
                  <a:pt x="0" y="375"/>
                </a:lnTo>
                <a:lnTo>
                  <a:pt x="2" y="349"/>
                </a:lnTo>
                <a:lnTo>
                  <a:pt x="2" y="315"/>
                </a:lnTo>
                <a:lnTo>
                  <a:pt x="2" y="133"/>
                </a:lnTo>
                <a:lnTo>
                  <a:pt x="2" y="133"/>
                </a:lnTo>
                <a:lnTo>
                  <a:pt x="2" y="106"/>
                </a:lnTo>
                <a:lnTo>
                  <a:pt x="0" y="82"/>
                </a:lnTo>
                <a:lnTo>
                  <a:pt x="0" y="82"/>
                </a:lnTo>
                <a:lnTo>
                  <a:pt x="26" y="84"/>
                </a:lnTo>
                <a:lnTo>
                  <a:pt x="56" y="84"/>
                </a:lnTo>
                <a:lnTo>
                  <a:pt x="192" y="84"/>
                </a:lnTo>
                <a:lnTo>
                  <a:pt x="192" y="62"/>
                </a:lnTo>
                <a:close/>
                <a:moveTo>
                  <a:pt x="86" y="163"/>
                </a:moveTo>
                <a:lnTo>
                  <a:pt x="86" y="265"/>
                </a:lnTo>
                <a:lnTo>
                  <a:pt x="192" y="265"/>
                </a:lnTo>
                <a:lnTo>
                  <a:pt x="192" y="163"/>
                </a:lnTo>
                <a:lnTo>
                  <a:pt x="86" y="163"/>
                </a:lnTo>
                <a:close/>
                <a:moveTo>
                  <a:pt x="389" y="265"/>
                </a:moveTo>
                <a:lnTo>
                  <a:pt x="389" y="163"/>
                </a:lnTo>
                <a:lnTo>
                  <a:pt x="278" y="163"/>
                </a:lnTo>
                <a:lnTo>
                  <a:pt x="278" y="265"/>
                </a:lnTo>
                <a:lnTo>
                  <a:pt x="389" y="26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57" name="グループ化 56"/>
          <p:cNvGrpSpPr/>
          <p:nvPr userDrawn="1"/>
        </p:nvGrpSpPr>
        <p:grpSpPr>
          <a:xfrm>
            <a:off x="20134" y="198061"/>
            <a:ext cx="2890316" cy="2001136"/>
            <a:chOff x="25400" y="185738"/>
            <a:chExt cx="2887663" cy="1987550"/>
          </a:xfrm>
        </p:grpSpPr>
        <p:sp>
          <p:nvSpPr>
            <p:cNvPr id="58" name="Freeform 13"/>
            <p:cNvSpPr>
              <a:spLocks/>
            </p:cNvSpPr>
            <p:nvPr/>
          </p:nvSpPr>
          <p:spPr bwMode="auto">
            <a:xfrm>
              <a:off x="25400" y="185738"/>
              <a:ext cx="2887663" cy="1847850"/>
            </a:xfrm>
            <a:custGeom>
              <a:avLst/>
              <a:gdLst/>
              <a:ahLst/>
              <a:cxnLst>
                <a:cxn ang="0">
                  <a:pos x="845" y="1125"/>
                </a:cxn>
                <a:cxn ang="0">
                  <a:pos x="797" y="1142"/>
                </a:cxn>
                <a:cxn ang="0">
                  <a:pos x="739" y="1154"/>
                </a:cxn>
                <a:cxn ang="0">
                  <a:pos x="681" y="1162"/>
                </a:cxn>
                <a:cxn ang="0">
                  <a:pos x="629" y="1164"/>
                </a:cxn>
                <a:cxn ang="0">
                  <a:pos x="238" y="1146"/>
                </a:cxn>
                <a:cxn ang="0">
                  <a:pos x="192" y="1137"/>
                </a:cxn>
                <a:cxn ang="0">
                  <a:pos x="146" y="1113"/>
                </a:cxn>
                <a:cxn ang="0">
                  <a:pos x="106" y="1079"/>
                </a:cxn>
                <a:cxn ang="0">
                  <a:pos x="80" y="1037"/>
                </a:cxn>
                <a:cxn ang="0">
                  <a:pos x="14" y="887"/>
                </a:cxn>
                <a:cxn ang="0">
                  <a:pos x="2" y="841"/>
                </a:cxn>
                <a:cxn ang="0">
                  <a:pos x="2" y="789"/>
                </a:cxn>
                <a:cxn ang="0">
                  <a:pos x="16" y="739"/>
                </a:cxn>
                <a:cxn ang="0">
                  <a:pos x="40" y="697"/>
                </a:cxn>
                <a:cxn ang="0">
                  <a:pos x="292" y="396"/>
                </a:cxn>
                <a:cxn ang="0">
                  <a:pos x="328" y="360"/>
                </a:cxn>
                <a:cxn ang="0">
                  <a:pos x="372" y="322"/>
                </a:cxn>
                <a:cxn ang="0">
                  <a:pos x="422" y="288"/>
                </a:cxn>
                <a:cxn ang="0">
                  <a:pos x="468" y="264"/>
                </a:cxn>
                <a:cxn ang="0">
                  <a:pos x="975" y="40"/>
                </a:cxn>
                <a:cxn ang="0">
                  <a:pos x="1025" y="22"/>
                </a:cxn>
                <a:cxn ang="0">
                  <a:pos x="1081" y="10"/>
                </a:cxn>
                <a:cxn ang="0">
                  <a:pos x="1139" y="2"/>
                </a:cxn>
                <a:cxn ang="0">
                  <a:pos x="1192" y="0"/>
                </a:cxn>
                <a:cxn ang="0">
                  <a:pos x="1582" y="18"/>
                </a:cxn>
                <a:cxn ang="0">
                  <a:pos x="1630" y="28"/>
                </a:cxn>
                <a:cxn ang="0">
                  <a:pos x="1676" y="52"/>
                </a:cxn>
                <a:cxn ang="0">
                  <a:pos x="1714" y="86"/>
                </a:cxn>
                <a:cxn ang="0">
                  <a:pos x="1742" y="128"/>
                </a:cxn>
                <a:cxn ang="0">
                  <a:pos x="1806" y="278"/>
                </a:cxn>
                <a:cxn ang="0">
                  <a:pos x="1817" y="324"/>
                </a:cxn>
                <a:cxn ang="0">
                  <a:pos x="1817" y="376"/>
                </a:cxn>
                <a:cxn ang="0">
                  <a:pos x="1804" y="426"/>
                </a:cxn>
                <a:cxn ang="0">
                  <a:pos x="1780" y="467"/>
                </a:cxn>
                <a:cxn ang="0">
                  <a:pos x="1530" y="769"/>
                </a:cxn>
                <a:cxn ang="0">
                  <a:pos x="1494" y="805"/>
                </a:cxn>
                <a:cxn ang="0">
                  <a:pos x="1448" y="843"/>
                </a:cxn>
                <a:cxn ang="0">
                  <a:pos x="1400" y="877"/>
                </a:cxn>
                <a:cxn ang="0">
                  <a:pos x="1354" y="901"/>
                </a:cxn>
              </a:cxnLst>
              <a:rect l="0" t="0" r="r" b="b"/>
              <a:pathLst>
                <a:path w="1819" h="1164">
                  <a:moveTo>
                    <a:pt x="845" y="1125"/>
                  </a:moveTo>
                  <a:lnTo>
                    <a:pt x="845" y="1125"/>
                  </a:lnTo>
                  <a:lnTo>
                    <a:pt x="823" y="1133"/>
                  </a:lnTo>
                  <a:lnTo>
                    <a:pt x="797" y="1142"/>
                  </a:lnTo>
                  <a:lnTo>
                    <a:pt x="769" y="1148"/>
                  </a:lnTo>
                  <a:lnTo>
                    <a:pt x="739" y="1154"/>
                  </a:lnTo>
                  <a:lnTo>
                    <a:pt x="709" y="1160"/>
                  </a:lnTo>
                  <a:lnTo>
                    <a:pt x="681" y="1162"/>
                  </a:lnTo>
                  <a:lnTo>
                    <a:pt x="653" y="1164"/>
                  </a:lnTo>
                  <a:lnTo>
                    <a:pt x="629" y="1164"/>
                  </a:lnTo>
                  <a:lnTo>
                    <a:pt x="238" y="1146"/>
                  </a:lnTo>
                  <a:lnTo>
                    <a:pt x="238" y="1146"/>
                  </a:lnTo>
                  <a:lnTo>
                    <a:pt x="214" y="1142"/>
                  </a:lnTo>
                  <a:lnTo>
                    <a:pt x="192" y="1137"/>
                  </a:lnTo>
                  <a:lnTo>
                    <a:pt x="168" y="1125"/>
                  </a:lnTo>
                  <a:lnTo>
                    <a:pt x="146" y="1113"/>
                  </a:lnTo>
                  <a:lnTo>
                    <a:pt x="124" y="1097"/>
                  </a:lnTo>
                  <a:lnTo>
                    <a:pt x="106" y="1079"/>
                  </a:lnTo>
                  <a:lnTo>
                    <a:pt x="92" y="1059"/>
                  </a:lnTo>
                  <a:lnTo>
                    <a:pt x="80" y="1037"/>
                  </a:lnTo>
                  <a:lnTo>
                    <a:pt x="14" y="887"/>
                  </a:lnTo>
                  <a:lnTo>
                    <a:pt x="14" y="887"/>
                  </a:lnTo>
                  <a:lnTo>
                    <a:pt x="6" y="865"/>
                  </a:lnTo>
                  <a:lnTo>
                    <a:pt x="2" y="841"/>
                  </a:lnTo>
                  <a:lnTo>
                    <a:pt x="0" y="815"/>
                  </a:lnTo>
                  <a:lnTo>
                    <a:pt x="2" y="789"/>
                  </a:lnTo>
                  <a:lnTo>
                    <a:pt x="8" y="763"/>
                  </a:lnTo>
                  <a:lnTo>
                    <a:pt x="16" y="739"/>
                  </a:lnTo>
                  <a:lnTo>
                    <a:pt x="28" y="717"/>
                  </a:lnTo>
                  <a:lnTo>
                    <a:pt x="40" y="697"/>
                  </a:lnTo>
                  <a:lnTo>
                    <a:pt x="292" y="396"/>
                  </a:lnTo>
                  <a:lnTo>
                    <a:pt x="292" y="396"/>
                  </a:lnTo>
                  <a:lnTo>
                    <a:pt x="308" y="378"/>
                  </a:lnTo>
                  <a:lnTo>
                    <a:pt x="328" y="360"/>
                  </a:lnTo>
                  <a:lnTo>
                    <a:pt x="350" y="340"/>
                  </a:lnTo>
                  <a:lnTo>
                    <a:pt x="372" y="322"/>
                  </a:lnTo>
                  <a:lnTo>
                    <a:pt x="396" y="304"/>
                  </a:lnTo>
                  <a:lnTo>
                    <a:pt x="422" y="288"/>
                  </a:lnTo>
                  <a:lnTo>
                    <a:pt x="444" y="274"/>
                  </a:lnTo>
                  <a:lnTo>
                    <a:pt x="468" y="264"/>
                  </a:lnTo>
                  <a:lnTo>
                    <a:pt x="975" y="40"/>
                  </a:lnTo>
                  <a:lnTo>
                    <a:pt x="975" y="40"/>
                  </a:lnTo>
                  <a:lnTo>
                    <a:pt x="999" y="30"/>
                  </a:lnTo>
                  <a:lnTo>
                    <a:pt x="1025" y="22"/>
                  </a:lnTo>
                  <a:lnTo>
                    <a:pt x="1053" y="16"/>
                  </a:lnTo>
                  <a:lnTo>
                    <a:pt x="1081" y="10"/>
                  </a:lnTo>
                  <a:lnTo>
                    <a:pt x="1111" y="4"/>
                  </a:lnTo>
                  <a:lnTo>
                    <a:pt x="1139" y="2"/>
                  </a:lnTo>
                  <a:lnTo>
                    <a:pt x="1166" y="0"/>
                  </a:lnTo>
                  <a:lnTo>
                    <a:pt x="1192" y="0"/>
                  </a:lnTo>
                  <a:lnTo>
                    <a:pt x="1582" y="18"/>
                  </a:lnTo>
                  <a:lnTo>
                    <a:pt x="1582" y="18"/>
                  </a:lnTo>
                  <a:lnTo>
                    <a:pt x="1606" y="22"/>
                  </a:lnTo>
                  <a:lnTo>
                    <a:pt x="1630" y="28"/>
                  </a:lnTo>
                  <a:lnTo>
                    <a:pt x="1654" y="40"/>
                  </a:lnTo>
                  <a:lnTo>
                    <a:pt x="1676" y="52"/>
                  </a:lnTo>
                  <a:lnTo>
                    <a:pt x="1696" y="68"/>
                  </a:lnTo>
                  <a:lnTo>
                    <a:pt x="1714" y="86"/>
                  </a:lnTo>
                  <a:lnTo>
                    <a:pt x="1730" y="106"/>
                  </a:lnTo>
                  <a:lnTo>
                    <a:pt x="1742" y="128"/>
                  </a:lnTo>
                  <a:lnTo>
                    <a:pt x="1806" y="278"/>
                  </a:lnTo>
                  <a:lnTo>
                    <a:pt x="1806" y="278"/>
                  </a:lnTo>
                  <a:lnTo>
                    <a:pt x="1813" y="300"/>
                  </a:lnTo>
                  <a:lnTo>
                    <a:pt x="1817" y="324"/>
                  </a:lnTo>
                  <a:lnTo>
                    <a:pt x="1819" y="350"/>
                  </a:lnTo>
                  <a:lnTo>
                    <a:pt x="1817" y="376"/>
                  </a:lnTo>
                  <a:lnTo>
                    <a:pt x="1812" y="402"/>
                  </a:lnTo>
                  <a:lnTo>
                    <a:pt x="1804" y="426"/>
                  </a:lnTo>
                  <a:lnTo>
                    <a:pt x="1794" y="448"/>
                  </a:lnTo>
                  <a:lnTo>
                    <a:pt x="1780" y="467"/>
                  </a:lnTo>
                  <a:lnTo>
                    <a:pt x="1530" y="769"/>
                  </a:lnTo>
                  <a:lnTo>
                    <a:pt x="1530" y="769"/>
                  </a:lnTo>
                  <a:lnTo>
                    <a:pt x="1514" y="787"/>
                  </a:lnTo>
                  <a:lnTo>
                    <a:pt x="1494" y="805"/>
                  </a:lnTo>
                  <a:lnTo>
                    <a:pt x="1472" y="825"/>
                  </a:lnTo>
                  <a:lnTo>
                    <a:pt x="1448" y="843"/>
                  </a:lnTo>
                  <a:lnTo>
                    <a:pt x="1424" y="861"/>
                  </a:lnTo>
                  <a:lnTo>
                    <a:pt x="1400" y="877"/>
                  </a:lnTo>
                  <a:lnTo>
                    <a:pt x="1376" y="891"/>
                  </a:lnTo>
                  <a:lnTo>
                    <a:pt x="1354" y="901"/>
                  </a:lnTo>
                  <a:lnTo>
                    <a:pt x="845" y="1125"/>
                  </a:lnTo>
                  <a:close/>
                </a:path>
              </a:pathLst>
            </a:custGeom>
            <a:solidFill>
              <a:srgbClr val="3EB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59" name="グループ化 136"/>
            <p:cNvGrpSpPr/>
            <p:nvPr/>
          </p:nvGrpSpPr>
          <p:grpSpPr>
            <a:xfrm>
              <a:off x="406400" y="487363"/>
              <a:ext cx="2149475" cy="1277937"/>
              <a:chOff x="406400" y="487363"/>
              <a:chExt cx="2149475" cy="1277937"/>
            </a:xfrm>
          </p:grpSpPr>
          <p:sp>
            <p:nvSpPr>
              <p:cNvPr id="61" name="Freeform 15"/>
              <p:cNvSpPr>
                <a:spLocks noEditPoints="1"/>
              </p:cNvSpPr>
              <p:nvPr/>
            </p:nvSpPr>
            <p:spPr bwMode="auto">
              <a:xfrm>
                <a:off x="406400" y="1120775"/>
                <a:ext cx="617538" cy="644525"/>
              </a:xfrm>
              <a:custGeom>
                <a:avLst/>
                <a:gdLst/>
                <a:ahLst/>
                <a:cxnLst>
                  <a:cxn ang="0">
                    <a:pos x="287" y="264"/>
                  </a:cxn>
                  <a:cxn ang="0">
                    <a:pos x="287" y="346"/>
                  </a:cxn>
                  <a:cxn ang="0">
                    <a:pos x="246" y="326"/>
                  </a:cxn>
                  <a:cxn ang="0">
                    <a:pos x="230" y="360"/>
                  </a:cxn>
                  <a:cxn ang="0">
                    <a:pos x="172" y="322"/>
                  </a:cxn>
                  <a:cxn ang="0">
                    <a:pos x="170" y="324"/>
                  </a:cxn>
                  <a:cxn ang="0">
                    <a:pos x="162" y="366"/>
                  </a:cxn>
                  <a:cxn ang="0">
                    <a:pos x="148" y="406"/>
                  </a:cxn>
                  <a:cxn ang="0">
                    <a:pos x="98" y="386"/>
                  </a:cxn>
                  <a:cxn ang="0">
                    <a:pos x="118" y="340"/>
                  </a:cxn>
                  <a:cxn ang="0">
                    <a:pos x="106" y="332"/>
                  </a:cxn>
                  <a:cxn ang="0">
                    <a:pos x="64" y="298"/>
                  </a:cxn>
                  <a:cxn ang="0">
                    <a:pos x="38" y="180"/>
                  </a:cxn>
                  <a:cxn ang="0">
                    <a:pos x="0" y="146"/>
                  </a:cxn>
                  <a:cxn ang="0">
                    <a:pos x="16" y="134"/>
                  </a:cxn>
                  <a:cxn ang="0">
                    <a:pos x="52" y="90"/>
                  </a:cxn>
                  <a:cxn ang="0">
                    <a:pos x="94" y="106"/>
                  </a:cxn>
                  <a:cxn ang="0">
                    <a:pos x="80" y="78"/>
                  </a:cxn>
                  <a:cxn ang="0">
                    <a:pos x="136" y="82"/>
                  </a:cxn>
                  <a:cxn ang="0">
                    <a:pos x="154" y="78"/>
                  </a:cxn>
                  <a:cxn ang="0">
                    <a:pos x="156" y="128"/>
                  </a:cxn>
                  <a:cxn ang="0">
                    <a:pos x="216" y="232"/>
                  </a:cxn>
                  <a:cxn ang="0">
                    <a:pos x="212" y="286"/>
                  </a:cxn>
                  <a:cxn ang="0">
                    <a:pos x="220" y="300"/>
                  </a:cxn>
                  <a:cxn ang="0">
                    <a:pos x="240" y="296"/>
                  </a:cxn>
                  <a:cxn ang="0">
                    <a:pos x="232" y="244"/>
                  </a:cxn>
                  <a:cxn ang="0">
                    <a:pos x="176" y="108"/>
                  </a:cxn>
                  <a:cxn ang="0">
                    <a:pos x="152" y="56"/>
                  </a:cxn>
                  <a:cxn ang="0">
                    <a:pos x="240" y="18"/>
                  </a:cxn>
                  <a:cxn ang="0">
                    <a:pos x="277" y="0"/>
                  </a:cxn>
                  <a:cxn ang="0">
                    <a:pos x="383" y="248"/>
                  </a:cxn>
                  <a:cxn ang="0">
                    <a:pos x="389" y="272"/>
                  </a:cxn>
                  <a:cxn ang="0">
                    <a:pos x="385" y="290"/>
                  </a:cxn>
                  <a:cxn ang="0">
                    <a:pos x="347" y="316"/>
                  </a:cxn>
                  <a:cxn ang="0">
                    <a:pos x="331" y="322"/>
                  </a:cxn>
                  <a:cxn ang="0">
                    <a:pos x="299" y="278"/>
                  </a:cxn>
                  <a:cxn ang="0">
                    <a:pos x="333" y="264"/>
                  </a:cxn>
                  <a:cxn ang="0">
                    <a:pos x="313" y="214"/>
                  </a:cxn>
                  <a:cxn ang="0">
                    <a:pos x="112" y="148"/>
                  </a:cxn>
                  <a:cxn ang="0">
                    <a:pos x="118" y="162"/>
                  </a:cxn>
                  <a:cxn ang="0">
                    <a:pos x="102" y="208"/>
                  </a:cxn>
                  <a:cxn ang="0">
                    <a:pos x="160" y="258"/>
                  </a:cxn>
                  <a:cxn ang="0">
                    <a:pos x="130" y="270"/>
                  </a:cxn>
                  <a:cxn ang="0">
                    <a:pos x="220" y="82"/>
                  </a:cxn>
                  <a:cxn ang="0">
                    <a:pos x="250" y="68"/>
                  </a:cxn>
                  <a:cxn ang="0">
                    <a:pos x="263" y="186"/>
                  </a:cxn>
                  <a:cxn ang="0">
                    <a:pos x="250" y="154"/>
                  </a:cxn>
                </a:cxnLst>
                <a:rect l="0" t="0" r="r" b="b"/>
                <a:pathLst>
                  <a:path w="389" h="406">
                    <a:moveTo>
                      <a:pt x="277" y="230"/>
                    </a:moveTo>
                    <a:lnTo>
                      <a:pt x="277" y="230"/>
                    </a:lnTo>
                    <a:lnTo>
                      <a:pt x="287" y="264"/>
                    </a:lnTo>
                    <a:lnTo>
                      <a:pt x="291" y="292"/>
                    </a:lnTo>
                    <a:lnTo>
                      <a:pt x="291" y="318"/>
                    </a:lnTo>
                    <a:lnTo>
                      <a:pt x="287" y="346"/>
                    </a:lnTo>
                    <a:lnTo>
                      <a:pt x="287" y="346"/>
                    </a:lnTo>
                    <a:lnTo>
                      <a:pt x="267" y="334"/>
                    </a:lnTo>
                    <a:lnTo>
                      <a:pt x="246" y="326"/>
                    </a:lnTo>
                    <a:lnTo>
                      <a:pt x="246" y="326"/>
                    </a:lnTo>
                    <a:lnTo>
                      <a:pt x="238" y="344"/>
                    </a:lnTo>
                    <a:lnTo>
                      <a:pt x="230" y="360"/>
                    </a:lnTo>
                    <a:lnTo>
                      <a:pt x="230" y="360"/>
                    </a:lnTo>
                    <a:lnTo>
                      <a:pt x="202" y="344"/>
                    </a:lnTo>
                    <a:lnTo>
                      <a:pt x="172" y="322"/>
                    </a:lnTo>
                    <a:lnTo>
                      <a:pt x="194" y="292"/>
                    </a:lnTo>
                    <a:lnTo>
                      <a:pt x="134" y="320"/>
                    </a:lnTo>
                    <a:lnTo>
                      <a:pt x="170" y="324"/>
                    </a:lnTo>
                    <a:lnTo>
                      <a:pt x="170" y="324"/>
                    </a:lnTo>
                    <a:lnTo>
                      <a:pt x="166" y="348"/>
                    </a:lnTo>
                    <a:lnTo>
                      <a:pt x="162" y="366"/>
                    </a:lnTo>
                    <a:lnTo>
                      <a:pt x="156" y="386"/>
                    </a:lnTo>
                    <a:lnTo>
                      <a:pt x="148" y="406"/>
                    </a:lnTo>
                    <a:lnTo>
                      <a:pt x="148" y="406"/>
                    </a:lnTo>
                    <a:lnTo>
                      <a:pt x="126" y="394"/>
                    </a:lnTo>
                    <a:lnTo>
                      <a:pt x="98" y="386"/>
                    </a:lnTo>
                    <a:lnTo>
                      <a:pt x="98" y="386"/>
                    </a:lnTo>
                    <a:lnTo>
                      <a:pt x="108" y="370"/>
                    </a:lnTo>
                    <a:lnTo>
                      <a:pt x="114" y="356"/>
                    </a:lnTo>
                    <a:lnTo>
                      <a:pt x="118" y="340"/>
                    </a:lnTo>
                    <a:lnTo>
                      <a:pt x="122" y="324"/>
                    </a:lnTo>
                    <a:lnTo>
                      <a:pt x="106" y="332"/>
                    </a:lnTo>
                    <a:lnTo>
                      <a:pt x="106" y="332"/>
                    </a:lnTo>
                    <a:lnTo>
                      <a:pt x="82" y="342"/>
                    </a:lnTo>
                    <a:lnTo>
                      <a:pt x="64" y="298"/>
                    </a:lnTo>
                    <a:lnTo>
                      <a:pt x="64" y="298"/>
                    </a:lnTo>
                    <a:lnTo>
                      <a:pt x="86" y="290"/>
                    </a:lnTo>
                    <a:lnTo>
                      <a:pt x="38" y="180"/>
                    </a:lnTo>
                    <a:lnTo>
                      <a:pt x="38" y="180"/>
                    </a:lnTo>
                    <a:lnTo>
                      <a:pt x="18" y="190"/>
                    </a:lnTo>
                    <a:lnTo>
                      <a:pt x="0" y="146"/>
                    </a:lnTo>
                    <a:lnTo>
                      <a:pt x="0" y="146"/>
                    </a:lnTo>
                    <a:lnTo>
                      <a:pt x="18" y="138"/>
                    </a:lnTo>
                    <a:lnTo>
                      <a:pt x="16" y="134"/>
                    </a:lnTo>
                    <a:lnTo>
                      <a:pt x="16" y="134"/>
                    </a:lnTo>
                    <a:lnTo>
                      <a:pt x="6" y="110"/>
                    </a:lnTo>
                    <a:lnTo>
                      <a:pt x="52" y="90"/>
                    </a:lnTo>
                    <a:lnTo>
                      <a:pt x="52" y="90"/>
                    </a:lnTo>
                    <a:lnTo>
                      <a:pt x="62" y="114"/>
                    </a:lnTo>
                    <a:lnTo>
                      <a:pt x="64" y="118"/>
                    </a:lnTo>
                    <a:lnTo>
                      <a:pt x="94" y="106"/>
                    </a:lnTo>
                    <a:lnTo>
                      <a:pt x="92" y="102"/>
                    </a:lnTo>
                    <a:lnTo>
                      <a:pt x="92" y="102"/>
                    </a:lnTo>
                    <a:lnTo>
                      <a:pt x="80" y="78"/>
                    </a:lnTo>
                    <a:lnTo>
                      <a:pt x="128" y="58"/>
                    </a:lnTo>
                    <a:lnTo>
                      <a:pt x="128" y="58"/>
                    </a:lnTo>
                    <a:lnTo>
                      <a:pt x="136" y="82"/>
                    </a:lnTo>
                    <a:lnTo>
                      <a:pt x="138" y="86"/>
                    </a:lnTo>
                    <a:lnTo>
                      <a:pt x="138" y="86"/>
                    </a:lnTo>
                    <a:lnTo>
                      <a:pt x="154" y="78"/>
                    </a:lnTo>
                    <a:lnTo>
                      <a:pt x="174" y="122"/>
                    </a:lnTo>
                    <a:lnTo>
                      <a:pt x="174" y="122"/>
                    </a:lnTo>
                    <a:lnTo>
                      <a:pt x="156" y="128"/>
                    </a:lnTo>
                    <a:lnTo>
                      <a:pt x="204" y="238"/>
                    </a:lnTo>
                    <a:lnTo>
                      <a:pt x="204" y="238"/>
                    </a:lnTo>
                    <a:lnTo>
                      <a:pt x="216" y="232"/>
                    </a:lnTo>
                    <a:lnTo>
                      <a:pt x="236" y="276"/>
                    </a:lnTo>
                    <a:lnTo>
                      <a:pt x="236" y="276"/>
                    </a:lnTo>
                    <a:lnTo>
                      <a:pt x="212" y="286"/>
                    </a:lnTo>
                    <a:lnTo>
                      <a:pt x="202" y="288"/>
                    </a:lnTo>
                    <a:lnTo>
                      <a:pt x="202" y="288"/>
                    </a:lnTo>
                    <a:lnTo>
                      <a:pt x="220" y="300"/>
                    </a:lnTo>
                    <a:lnTo>
                      <a:pt x="238" y="310"/>
                    </a:lnTo>
                    <a:lnTo>
                      <a:pt x="238" y="310"/>
                    </a:lnTo>
                    <a:lnTo>
                      <a:pt x="240" y="296"/>
                    </a:lnTo>
                    <a:lnTo>
                      <a:pt x="240" y="282"/>
                    </a:lnTo>
                    <a:lnTo>
                      <a:pt x="236" y="264"/>
                    </a:lnTo>
                    <a:lnTo>
                      <a:pt x="232" y="244"/>
                    </a:lnTo>
                    <a:lnTo>
                      <a:pt x="210" y="188"/>
                    </a:lnTo>
                    <a:lnTo>
                      <a:pt x="176" y="108"/>
                    </a:lnTo>
                    <a:lnTo>
                      <a:pt x="176" y="108"/>
                    </a:lnTo>
                    <a:lnTo>
                      <a:pt x="162" y="76"/>
                    </a:lnTo>
                    <a:lnTo>
                      <a:pt x="152" y="56"/>
                    </a:lnTo>
                    <a:lnTo>
                      <a:pt x="152" y="56"/>
                    </a:lnTo>
                    <a:lnTo>
                      <a:pt x="170" y="50"/>
                    </a:lnTo>
                    <a:lnTo>
                      <a:pt x="192" y="40"/>
                    </a:lnTo>
                    <a:lnTo>
                      <a:pt x="240" y="18"/>
                    </a:lnTo>
                    <a:lnTo>
                      <a:pt x="240" y="18"/>
                    </a:lnTo>
                    <a:lnTo>
                      <a:pt x="263" y="8"/>
                    </a:lnTo>
                    <a:lnTo>
                      <a:pt x="277" y="0"/>
                    </a:lnTo>
                    <a:lnTo>
                      <a:pt x="277" y="0"/>
                    </a:lnTo>
                    <a:lnTo>
                      <a:pt x="293" y="40"/>
                    </a:lnTo>
                    <a:lnTo>
                      <a:pt x="383" y="248"/>
                    </a:lnTo>
                    <a:lnTo>
                      <a:pt x="383" y="248"/>
                    </a:lnTo>
                    <a:lnTo>
                      <a:pt x="387" y="260"/>
                    </a:lnTo>
                    <a:lnTo>
                      <a:pt x="389" y="272"/>
                    </a:lnTo>
                    <a:lnTo>
                      <a:pt x="389" y="282"/>
                    </a:lnTo>
                    <a:lnTo>
                      <a:pt x="385" y="290"/>
                    </a:lnTo>
                    <a:lnTo>
                      <a:pt x="385" y="290"/>
                    </a:lnTo>
                    <a:lnTo>
                      <a:pt x="379" y="296"/>
                    </a:lnTo>
                    <a:lnTo>
                      <a:pt x="371" y="302"/>
                    </a:lnTo>
                    <a:lnTo>
                      <a:pt x="347" y="316"/>
                    </a:lnTo>
                    <a:lnTo>
                      <a:pt x="347" y="316"/>
                    </a:lnTo>
                    <a:lnTo>
                      <a:pt x="331" y="322"/>
                    </a:lnTo>
                    <a:lnTo>
                      <a:pt x="331" y="322"/>
                    </a:lnTo>
                    <a:lnTo>
                      <a:pt x="317" y="298"/>
                    </a:lnTo>
                    <a:lnTo>
                      <a:pt x="299" y="278"/>
                    </a:lnTo>
                    <a:lnTo>
                      <a:pt x="299" y="278"/>
                    </a:lnTo>
                    <a:lnTo>
                      <a:pt x="323" y="270"/>
                    </a:lnTo>
                    <a:lnTo>
                      <a:pt x="323" y="270"/>
                    </a:lnTo>
                    <a:lnTo>
                      <a:pt x="333" y="264"/>
                    </a:lnTo>
                    <a:lnTo>
                      <a:pt x="333" y="262"/>
                    </a:lnTo>
                    <a:lnTo>
                      <a:pt x="333" y="258"/>
                    </a:lnTo>
                    <a:lnTo>
                      <a:pt x="313" y="214"/>
                    </a:lnTo>
                    <a:lnTo>
                      <a:pt x="277" y="230"/>
                    </a:lnTo>
                    <a:close/>
                    <a:moveTo>
                      <a:pt x="118" y="162"/>
                    </a:moveTo>
                    <a:lnTo>
                      <a:pt x="112" y="148"/>
                    </a:lnTo>
                    <a:lnTo>
                      <a:pt x="82" y="160"/>
                    </a:lnTo>
                    <a:lnTo>
                      <a:pt x="88" y="174"/>
                    </a:lnTo>
                    <a:lnTo>
                      <a:pt x="118" y="162"/>
                    </a:lnTo>
                    <a:close/>
                    <a:moveTo>
                      <a:pt x="138" y="210"/>
                    </a:moveTo>
                    <a:lnTo>
                      <a:pt x="132" y="196"/>
                    </a:lnTo>
                    <a:lnTo>
                      <a:pt x="102" y="208"/>
                    </a:lnTo>
                    <a:lnTo>
                      <a:pt x="108" y="222"/>
                    </a:lnTo>
                    <a:lnTo>
                      <a:pt x="138" y="210"/>
                    </a:lnTo>
                    <a:close/>
                    <a:moveTo>
                      <a:pt x="160" y="258"/>
                    </a:moveTo>
                    <a:lnTo>
                      <a:pt x="154" y="244"/>
                    </a:lnTo>
                    <a:lnTo>
                      <a:pt x="124" y="256"/>
                    </a:lnTo>
                    <a:lnTo>
                      <a:pt x="130" y="270"/>
                    </a:lnTo>
                    <a:lnTo>
                      <a:pt x="160" y="258"/>
                    </a:lnTo>
                    <a:close/>
                    <a:moveTo>
                      <a:pt x="250" y="68"/>
                    </a:moveTo>
                    <a:lnTo>
                      <a:pt x="220" y="82"/>
                    </a:lnTo>
                    <a:lnTo>
                      <a:pt x="232" y="112"/>
                    </a:lnTo>
                    <a:lnTo>
                      <a:pt x="263" y="98"/>
                    </a:lnTo>
                    <a:lnTo>
                      <a:pt x="250" y="68"/>
                    </a:lnTo>
                    <a:close/>
                    <a:moveTo>
                      <a:pt x="250" y="154"/>
                    </a:moveTo>
                    <a:lnTo>
                      <a:pt x="250" y="154"/>
                    </a:lnTo>
                    <a:lnTo>
                      <a:pt x="263" y="186"/>
                    </a:lnTo>
                    <a:lnTo>
                      <a:pt x="295" y="172"/>
                    </a:lnTo>
                    <a:lnTo>
                      <a:pt x="281" y="140"/>
                    </a:lnTo>
                    <a:lnTo>
                      <a:pt x="250" y="15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" name="Freeform 16"/>
              <p:cNvSpPr>
                <a:spLocks noEditPoints="1"/>
              </p:cNvSpPr>
              <p:nvPr/>
            </p:nvSpPr>
            <p:spPr bwMode="auto">
              <a:xfrm>
                <a:off x="903287" y="900113"/>
                <a:ext cx="622300" cy="652463"/>
              </a:xfrm>
              <a:custGeom>
                <a:avLst/>
                <a:gdLst/>
                <a:ahLst/>
                <a:cxnLst>
                  <a:cxn ang="0">
                    <a:pos x="156" y="347"/>
                  </a:cxn>
                  <a:cxn ang="0">
                    <a:pos x="178" y="389"/>
                  </a:cxn>
                  <a:cxn ang="0">
                    <a:pos x="126" y="411"/>
                  </a:cxn>
                  <a:cxn ang="0">
                    <a:pos x="110" y="367"/>
                  </a:cxn>
                  <a:cxn ang="0">
                    <a:pos x="18" y="157"/>
                  </a:cxn>
                  <a:cxn ang="0">
                    <a:pos x="0" y="121"/>
                  </a:cxn>
                  <a:cxn ang="0">
                    <a:pos x="100" y="79"/>
                  </a:cxn>
                  <a:cxn ang="0">
                    <a:pos x="132" y="65"/>
                  </a:cxn>
                  <a:cxn ang="0">
                    <a:pos x="144" y="93"/>
                  </a:cxn>
                  <a:cxn ang="0">
                    <a:pos x="170" y="151"/>
                  </a:cxn>
                  <a:cxn ang="0">
                    <a:pos x="182" y="179"/>
                  </a:cxn>
                  <a:cxn ang="0">
                    <a:pos x="98" y="215"/>
                  </a:cxn>
                  <a:cxn ang="0">
                    <a:pos x="70" y="145"/>
                  </a:cxn>
                  <a:cxn ang="0">
                    <a:pos x="102" y="119"/>
                  </a:cxn>
                  <a:cxn ang="0">
                    <a:pos x="70" y="145"/>
                  </a:cxn>
                  <a:cxn ang="0">
                    <a:pos x="124" y="167"/>
                  </a:cxn>
                  <a:cxn ang="0">
                    <a:pos x="80" y="173"/>
                  </a:cxn>
                  <a:cxn ang="0">
                    <a:pos x="310" y="265"/>
                  </a:cxn>
                  <a:cxn ang="0">
                    <a:pos x="314" y="273"/>
                  </a:cxn>
                  <a:cxn ang="0">
                    <a:pos x="320" y="271"/>
                  </a:cxn>
                  <a:cxn ang="0">
                    <a:pos x="330" y="267"/>
                  </a:cxn>
                  <a:cxn ang="0">
                    <a:pos x="336" y="261"/>
                  </a:cxn>
                  <a:cxn ang="0">
                    <a:pos x="282" y="135"/>
                  </a:cxn>
                  <a:cxn ang="0">
                    <a:pos x="222" y="161"/>
                  </a:cxn>
                  <a:cxn ang="0">
                    <a:pos x="196" y="173"/>
                  </a:cxn>
                  <a:cxn ang="0">
                    <a:pos x="160" y="87"/>
                  </a:cxn>
                  <a:cxn ang="0">
                    <a:pos x="146" y="57"/>
                  </a:cxn>
                  <a:cxn ang="0">
                    <a:pos x="180" y="45"/>
                  </a:cxn>
                  <a:cxn ang="0">
                    <a:pos x="248" y="15"/>
                  </a:cxn>
                  <a:cxn ang="0">
                    <a:pos x="280" y="0"/>
                  </a:cxn>
                  <a:cxn ang="0">
                    <a:pos x="384" y="243"/>
                  </a:cxn>
                  <a:cxn ang="0">
                    <a:pos x="390" y="257"/>
                  </a:cxn>
                  <a:cxn ang="0">
                    <a:pos x="392" y="277"/>
                  </a:cxn>
                  <a:cxn ang="0">
                    <a:pos x="384" y="293"/>
                  </a:cxn>
                  <a:cxn ang="0">
                    <a:pos x="362" y="307"/>
                  </a:cxn>
                  <a:cxn ang="0">
                    <a:pos x="346" y="313"/>
                  </a:cxn>
                  <a:cxn ang="0">
                    <a:pos x="322" y="323"/>
                  </a:cxn>
                  <a:cxn ang="0">
                    <a:pos x="306" y="299"/>
                  </a:cxn>
                  <a:cxn ang="0">
                    <a:pos x="228" y="331"/>
                  </a:cxn>
                  <a:cxn ang="0">
                    <a:pos x="190" y="365"/>
                  </a:cxn>
                  <a:cxn ang="0">
                    <a:pos x="176" y="331"/>
                  </a:cxn>
                  <a:cxn ang="0">
                    <a:pos x="138" y="245"/>
                  </a:cxn>
                  <a:cxn ang="0">
                    <a:pos x="126" y="219"/>
                  </a:cxn>
                  <a:cxn ang="0">
                    <a:pos x="238" y="171"/>
                  </a:cxn>
                  <a:cxn ang="0">
                    <a:pos x="266" y="159"/>
                  </a:cxn>
                  <a:cxn ang="0">
                    <a:pos x="276" y="185"/>
                  </a:cxn>
                  <a:cxn ang="0">
                    <a:pos x="194" y="249"/>
                  </a:cxn>
                  <a:cxn ang="0">
                    <a:pos x="236" y="215"/>
                  </a:cxn>
                  <a:cxn ang="0">
                    <a:pos x="194" y="249"/>
                  </a:cxn>
                  <a:cxn ang="0">
                    <a:pos x="252" y="67"/>
                  </a:cxn>
                  <a:cxn ang="0">
                    <a:pos x="206" y="73"/>
                  </a:cxn>
                  <a:cxn ang="0">
                    <a:pos x="212" y="295"/>
                  </a:cxn>
                  <a:cxn ang="0">
                    <a:pos x="256" y="261"/>
                  </a:cxn>
                  <a:cxn ang="0">
                    <a:pos x="212" y="295"/>
                  </a:cxn>
                  <a:cxn ang="0">
                    <a:pos x="268" y="105"/>
                  </a:cxn>
                  <a:cxn ang="0">
                    <a:pos x="222" y="111"/>
                  </a:cxn>
                </a:cxnLst>
                <a:rect l="0" t="0" r="r" b="b"/>
                <a:pathLst>
                  <a:path w="392" h="411">
                    <a:moveTo>
                      <a:pt x="156" y="347"/>
                    </a:moveTo>
                    <a:lnTo>
                      <a:pt x="156" y="347"/>
                    </a:lnTo>
                    <a:lnTo>
                      <a:pt x="168" y="373"/>
                    </a:lnTo>
                    <a:lnTo>
                      <a:pt x="178" y="389"/>
                    </a:lnTo>
                    <a:lnTo>
                      <a:pt x="126" y="411"/>
                    </a:lnTo>
                    <a:lnTo>
                      <a:pt x="126" y="411"/>
                    </a:lnTo>
                    <a:lnTo>
                      <a:pt x="120" y="393"/>
                    </a:lnTo>
                    <a:lnTo>
                      <a:pt x="110" y="367"/>
                    </a:lnTo>
                    <a:lnTo>
                      <a:pt x="18" y="157"/>
                    </a:lnTo>
                    <a:lnTo>
                      <a:pt x="18" y="157"/>
                    </a:lnTo>
                    <a:lnTo>
                      <a:pt x="0" y="121"/>
                    </a:lnTo>
                    <a:lnTo>
                      <a:pt x="0" y="121"/>
                    </a:lnTo>
                    <a:lnTo>
                      <a:pt x="34" y="109"/>
                    </a:lnTo>
                    <a:lnTo>
                      <a:pt x="100" y="79"/>
                    </a:lnTo>
                    <a:lnTo>
                      <a:pt x="100" y="79"/>
                    </a:lnTo>
                    <a:lnTo>
                      <a:pt x="132" y="65"/>
                    </a:lnTo>
                    <a:lnTo>
                      <a:pt x="132" y="65"/>
                    </a:lnTo>
                    <a:lnTo>
                      <a:pt x="144" y="93"/>
                    </a:lnTo>
                    <a:lnTo>
                      <a:pt x="170" y="151"/>
                    </a:lnTo>
                    <a:lnTo>
                      <a:pt x="170" y="151"/>
                    </a:lnTo>
                    <a:lnTo>
                      <a:pt x="182" y="179"/>
                    </a:lnTo>
                    <a:lnTo>
                      <a:pt x="182" y="179"/>
                    </a:lnTo>
                    <a:lnTo>
                      <a:pt x="156" y="189"/>
                    </a:lnTo>
                    <a:lnTo>
                      <a:pt x="98" y="215"/>
                    </a:lnTo>
                    <a:lnTo>
                      <a:pt x="156" y="347"/>
                    </a:lnTo>
                    <a:close/>
                    <a:moveTo>
                      <a:pt x="70" y="145"/>
                    </a:moveTo>
                    <a:lnTo>
                      <a:pt x="108" y="129"/>
                    </a:lnTo>
                    <a:lnTo>
                      <a:pt x="102" y="119"/>
                    </a:lnTo>
                    <a:lnTo>
                      <a:pt x="64" y="135"/>
                    </a:lnTo>
                    <a:lnTo>
                      <a:pt x="70" y="145"/>
                    </a:lnTo>
                    <a:close/>
                    <a:moveTo>
                      <a:pt x="86" y="183"/>
                    </a:moveTo>
                    <a:lnTo>
                      <a:pt x="124" y="167"/>
                    </a:lnTo>
                    <a:lnTo>
                      <a:pt x="118" y="155"/>
                    </a:lnTo>
                    <a:lnTo>
                      <a:pt x="80" y="173"/>
                    </a:lnTo>
                    <a:lnTo>
                      <a:pt x="86" y="183"/>
                    </a:lnTo>
                    <a:close/>
                    <a:moveTo>
                      <a:pt x="310" y="265"/>
                    </a:moveTo>
                    <a:lnTo>
                      <a:pt x="310" y="265"/>
                    </a:lnTo>
                    <a:lnTo>
                      <a:pt x="314" y="273"/>
                    </a:lnTo>
                    <a:lnTo>
                      <a:pt x="314" y="273"/>
                    </a:lnTo>
                    <a:lnTo>
                      <a:pt x="320" y="271"/>
                    </a:lnTo>
                    <a:lnTo>
                      <a:pt x="320" y="271"/>
                    </a:lnTo>
                    <a:lnTo>
                      <a:pt x="330" y="267"/>
                    </a:lnTo>
                    <a:lnTo>
                      <a:pt x="334" y="263"/>
                    </a:lnTo>
                    <a:lnTo>
                      <a:pt x="336" y="261"/>
                    </a:lnTo>
                    <a:lnTo>
                      <a:pt x="334" y="257"/>
                    </a:lnTo>
                    <a:lnTo>
                      <a:pt x="282" y="135"/>
                    </a:lnTo>
                    <a:lnTo>
                      <a:pt x="222" y="161"/>
                    </a:lnTo>
                    <a:lnTo>
                      <a:pt x="222" y="161"/>
                    </a:lnTo>
                    <a:lnTo>
                      <a:pt x="196" y="173"/>
                    </a:lnTo>
                    <a:lnTo>
                      <a:pt x="196" y="173"/>
                    </a:lnTo>
                    <a:lnTo>
                      <a:pt x="184" y="145"/>
                    </a:lnTo>
                    <a:lnTo>
                      <a:pt x="160" y="87"/>
                    </a:lnTo>
                    <a:lnTo>
                      <a:pt x="160" y="87"/>
                    </a:lnTo>
                    <a:lnTo>
                      <a:pt x="146" y="57"/>
                    </a:lnTo>
                    <a:lnTo>
                      <a:pt x="146" y="57"/>
                    </a:lnTo>
                    <a:lnTo>
                      <a:pt x="180" y="45"/>
                    </a:lnTo>
                    <a:lnTo>
                      <a:pt x="248" y="15"/>
                    </a:lnTo>
                    <a:lnTo>
                      <a:pt x="248" y="15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94" y="37"/>
                    </a:lnTo>
                    <a:lnTo>
                      <a:pt x="384" y="243"/>
                    </a:lnTo>
                    <a:lnTo>
                      <a:pt x="384" y="243"/>
                    </a:lnTo>
                    <a:lnTo>
                      <a:pt x="390" y="257"/>
                    </a:lnTo>
                    <a:lnTo>
                      <a:pt x="392" y="267"/>
                    </a:lnTo>
                    <a:lnTo>
                      <a:pt x="392" y="277"/>
                    </a:lnTo>
                    <a:lnTo>
                      <a:pt x="390" y="285"/>
                    </a:lnTo>
                    <a:lnTo>
                      <a:pt x="384" y="293"/>
                    </a:lnTo>
                    <a:lnTo>
                      <a:pt x="376" y="299"/>
                    </a:lnTo>
                    <a:lnTo>
                      <a:pt x="362" y="307"/>
                    </a:lnTo>
                    <a:lnTo>
                      <a:pt x="346" y="313"/>
                    </a:lnTo>
                    <a:lnTo>
                      <a:pt x="346" y="313"/>
                    </a:lnTo>
                    <a:lnTo>
                      <a:pt x="322" y="323"/>
                    </a:lnTo>
                    <a:lnTo>
                      <a:pt x="322" y="323"/>
                    </a:lnTo>
                    <a:lnTo>
                      <a:pt x="306" y="299"/>
                    </a:lnTo>
                    <a:lnTo>
                      <a:pt x="306" y="299"/>
                    </a:lnTo>
                    <a:lnTo>
                      <a:pt x="296" y="303"/>
                    </a:lnTo>
                    <a:lnTo>
                      <a:pt x="228" y="331"/>
                    </a:lnTo>
                    <a:lnTo>
                      <a:pt x="234" y="345"/>
                    </a:lnTo>
                    <a:lnTo>
                      <a:pt x="190" y="365"/>
                    </a:lnTo>
                    <a:lnTo>
                      <a:pt x="190" y="365"/>
                    </a:lnTo>
                    <a:lnTo>
                      <a:pt x="176" y="331"/>
                    </a:lnTo>
                    <a:lnTo>
                      <a:pt x="138" y="245"/>
                    </a:lnTo>
                    <a:lnTo>
                      <a:pt x="138" y="245"/>
                    </a:lnTo>
                    <a:lnTo>
                      <a:pt x="126" y="219"/>
                    </a:lnTo>
                    <a:lnTo>
                      <a:pt x="126" y="219"/>
                    </a:lnTo>
                    <a:lnTo>
                      <a:pt x="154" y="207"/>
                    </a:lnTo>
                    <a:lnTo>
                      <a:pt x="238" y="171"/>
                    </a:lnTo>
                    <a:lnTo>
                      <a:pt x="238" y="171"/>
                    </a:lnTo>
                    <a:lnTo>
                      <a:pt x="266" y="159"/>
                    </a:lnTo>
                    <a:lnTo>
                      <a:pt x="266" y="159"/>
                    </a:lnTo>
                    <a:lnTo>
                      <a:pt x="276" y="185"/>
                    </a:lnTo>
                    <a:lnTo>
                      <a:pt x="310" y="265"/>
                    </a:lnTo>
                    <a:close/>
                    <a:moveTo>
                      <a:pt x="194" y="249"/>
                    </a:moveTo>
                    <a:lnTo>
                      <a:pt x="242" y="229"/>
                    </a:lnTo>
                    <a:lnTo>
                      <a:pt x="236" y="215"/>
                    </a:lnTo>
                    <a:lnTo>
                      <a:pt x="188" y="237"/>
                    </a:lnTo>
                    <a:lnTo>
                      <a:pt x="194" y="249"/>
                    </a:lnTo>
                    <a:close/>
                    <a:moveTo>
                      <a:pt x="212" y="83"/>
                    </a:moveTo>
                    <a:lnTo>
                      <a:pt x="252" y="67"/>
                    </a:lnTo>
                    <a:lnTo>
                      <a:pt x="246" y="55"/>
                    </a:lnTo>
                    <a:lnTo>
                      <a:pt x="206" y="73"/>
                    </a:lnTo>
                    <a:lnTo>
                      <a:pt x="212" y="83"/>
                    </a:lnTo>
                    <a:close/>
                    <a:moveTo>
                      <a:pt x="212" y="295"/>
                    </a:moveTo>
                    <a:lnTo>
                      <a:pt x="262" y="273"/>
                    </a:lnTo>
                    <a:lnTo>
                      <a:pt x="256" y="261"/>
                    </a:lnTo>
                    <a:lnTo>
                      <a:pt x="206" y="281"/>
                    </a:lnTo>
                    <a:lnTo>
                      <a:pt x="212" y="295"/>
                    </a:lnTo>
                    <a:close/>
                    <a:moveTo>
                      <a:pt x="228" y="121"/>
                    </a:moveTo>
                    <a:lnTo>
                      <a:pt x="268" y="105"/>
                    </a:lnTo>
                    <a:lnTo>
                      <a:pt x="264" y="93"/>
                    </a:lnTo>
                    <a:lnTo>
                      <a:pt x="222" y="111"/>
                    </a:lnTo>
                    <a:lnTo>
                      <a:pt x="228" y="12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" name="Freeform 17"/>
              <p:cNvSpPr>
                <a:spLocks noEditPoints="1"/>
              </p:cNvSpPr>
              <p:nvPr/>
            </p:nvSpPr>
            <p:spPr bwMode="auto">
              <a:xfrm>
                <a:off x="1408112" y="684213"/>
                <a:ext cx="639763" cy="649288"/>
              </a:xfrm>
              <a:custGeom>
                <a:avLst/>
                <a:gdLst/>
                <a:ahLst/>
                <a:cxnLst>
                  <a:cxn ang="0">
                    <a:pos x="134" y="108"/>
                  </a:cxn>
                  <a:cxn ang="0">
                    <a:pos x="136" y="110"/>
                  </a:cxn>
                  <a:cxn ang="0">
                    <a:pos x="138" y="187"/>
                  </a:cxn>
                  <a:cxn ang="0">
                    <a:pos x="184" y="229"/>
                  </a:cxn>
                  <a:cxn ang="0">
                    <a:pos x="196" y="259"/>
                  </a:cxn>
                  <a:cxn ang="0">
                    <a:pos x="188" y="295"/>
                  </a:cxn>
                  <a:cxn ang="0">
                    <a:pos x="154" y="317"/>
                  </a:cxn>
                  <a:cxn ang="0">
                    <a:pos x="134" y="283"/>
                  </a:cxn>
                  <a:cxn ang="0">
                    <a:pos x="136" y="271"/>
                  </a:cxn>
                  <a:cxn ang="0">
                    <a:pos x="144" y="265"/>
                  </a:cxn>
                  <a:cxn ang="0">
                    <a:pos x="142" y="255"/>
                  </a:cxn>
                  <a:cxn ang="0">
                    <a:pos x="122" y="227"/>
                  </a:cxn>
                  <a:cxn ang="0">
                    <a:pos x="96" y="209"/>
                  </a:cxn>
                  <a:cxn ang="0">
                    <a:pos x="176" y="387"/>
                  </a:cxn>
                  <a:cxn ang="0">
                    <a:pos x="120" y="391"/>
                  </a:cxn>
                  <a:cxn ang="0">
                    <a:pos x="16" y="153"/>
                  </a:cxn>
                  <a:cxn ang="0">
                    <a:pos x="26" y="110"/>
                  </a:cxn>
                  <a:cxn ang="0">
                    <a:pos x="92" y="80"/>
                  </a:cxn>
                  <a:cxn ang="0">
                    <a:pos x="130" y="94"/>
                  </a:cxn>
                  <a:cxn ang="0">
                    <a:pos x="148" y="58"/>
                  </a:cxn>
                  <a:cxn ang="0">
                    <a:pos x="276" y="0"/>
                  </a:cxn>
                  <a:cxn ang="0">
                    <a:pos x="325" y="116"/>
                  </a:cxn>
                  <a:cxn ang="0">
                    <a:pos x="341" y="151"/>
                  </a:cxn>
                  <a:cxn ang="0">
                    <a:pos x="371" y="169"/>
                  </a:cxn>
                  <a:cxn ang="0">
                    <a:pos x="343" y="221"/>
                  </a:cxn>
                  <a:cxn ang="0">
                    <a:pos x="373" y="231"/>
                  </a:cxn>
                  <a:cxn ang="0">
                    <a:pos x="403" y="237"/>
                  </a:cxn>
                  <a:cxn ang="0">
                    <a:pos x="399" y="293"/>
                  </a:cxn>
                  <a:cxn ang="0">
                    <a:pos x="355" y="283"/>
                  </a:cxn>
                  <a:cxn ang="0">
                    <a:pos x="327" y="291"/>
                  </a:cxn>
                  <a:cxn ang="0">
                    <a:pos x="252" y="347"/>
                  </a:cxn>
                  <a:cxn ang="0">
                    <a:pos x="192" y="323"/>
                  </a:cxn>
                  <a:cxn ang="0">
                    <a:pos x="134" y="104"/>
                  </a:cxn>
                  <a:cxn ang="0">
                    <a:pos x="94" y="171"/>
                  </a:cxn>
                  <a:cxn ang="0">
                    <a:pos x="94" y="203"/>
                  </a:cxn>
                  <a:cxn ang="0">
                    <a:pos x="248" y="64"/>
                  </a:cxn>
                  <a:cxn ang="0">
                    <a:pos x="214" y="159"/>
                  </a:cxn>
                  <a:cxn ang="0">
                    <a:pos x="208" y="143"/>
                  </a:cxn>
                  <a:cxn ang="0">
                    <a:pos x="266" y="277"/>
                  </a:cxn>
                  <a:cxn ang="0">
                    <a:pos x="283" y="241"/>
                  </a:cxn>
                  <a:cxn ang="0">
                    <a:pos x="244" y="193"/>
                  </a:cxn>
                  <a:cxn ang="0">
                    <a:pos x="287" y="173"/>
                  </a:cxn>
                  <a:cxn ang="0">
                    <a:pos x="305" y="195"/>
                  </a:cxn>
                  <a:cxn ang="0">
                    <a:pos x="319" y="159"/>
                  </a:cxn>
                </a:cxnLst>
                <a:rect l="0" t="0" r="r" b="b"/>
                <a:pathLst>
                  <a:path w="403" h="409">
                    <a:moveTo>
                      <a:pt x="134" y="104"/>
                    </a:moveTo>
                    <a:lnTo>
                      <a:pt x="134" y="104"/>
                    </a:lnTo>
                    <a:lnTo>
                      <a:pt x="134" y="108"/>
                    </a:lnTo>
                    <a:lnTo>
                      <a:pt x="134" y="108"/>
                    </a:lnTo>
                    <a:lnTo>
                      <a:pt x="136" y="110"/>
                    </a:lnTo>
                    <a:lnTo>
                      <a:pt x="136" y="110"/>
                    </a:lnTo>
                    <a:lnTo>
                      <a:pt x="138" y="145"/>
                    </a:lnTo>
                    <a:lnTo>
                      <a:pt x="138" y="187"/>
                    </a:lnTo>
                    <a:lnTo>
                      <a:pt x="138" y="187"/>
                    </a:lnTo>
                    <a:lnTo>
                      <a:pt x="158" y="201"/>
                    </a:lnTo>
                    <a:lnTo>
                      <a:pt x="172" y="215"/>
                    </a:lnTo>
                    <a:lnTo>
                      <a:pt x="184" y="229"/>
                    </a:lnTo>
                    <a:lnTo>
                      <a:pt x="192" y="245"/>
                    </a:lnTo>
                    <a:lnTo>
                      <a:pt x="192" y="245"/>
                    </a:lnTo>
                    <a:lnTo>
                      <a:pt x="196" y="259"/>
                    </a:lnTo>
                    <a:lnTo>
                      <a:pt x="196" y="273"/>
                    </a:lnTo>
                    <a:lnTo>
                      <a:pt x="194" y="285"/>
                    </a:lnTo>
                    <a:lnTo>
                      <a:pt x="188" y="295"/>
                    </a:lnTo>
                    <a:lnTo>
                      <a:pt x="188" y="295"/>
                    </a:lnTo>
                    <a:lnTo>
                      <a:pt x="174" y="305"/>
                    </a:lnTo>
                    <a:lnTo>
                      <a:pt x="154" y="317"/>
                    </a:lnTo>
                    <a:lnTo>
                      <a:pt x="154" y="317"/>
                    </a:lnTo>
                    <a:lnTo>
                      <a:pt x="140" y="291"/>
                    </a:lnTo>
                    <a:lnTo>
                      <a:pt x="134" y="283"/>
                    </a:lnTo>
                    <a:lnTo>
                      <a:pt x="126" y="275"/>
                    </a:lnTo>
                    <a:lnTo>
                      <a:pt x="126" y="275"/>
                    </a:lnTo>
                    <a:lnTo>
                      <a:pt x="136" y="271"/>
                    </a:lnTo>
                    <a:lnTo>
                      <a:pt x="136" y="271"/>
                    </a:lnTo>
                    <a:lnTo>
                      <a:pt x="140" y="269"/>
                    </a:lnTo>
                    <a:lnTo>
                      <a:pt x="144" y="265"/>
                    </a:lnTo>
                    <a:lnTo>
                      <a:pt x="144" y="261"/>
                    </a:lnTo>
                    <a:lnTo>
                      <a:pt x="142" y="255"/>
                    </a:lnTo>
                    <a:lnTo>
                      <a:pt x="142" y="255"/>
                    </a:lnTo>
                    <a:lnTo>
                      <a:pt x="138" y="245"/>
                    </a:lnTo>
                    <a:lnTo>
                      <a:pt x="130" y="235"/>
                    </a:lnTo>
                    <a:lnTo>
                      <a:pt x="122" y="227"/>
                    </a:lnTo>
                    <a:lnTo>
                      <a:pt x="114" y="219"/>
                    </a:lnTo>
                    <a:lnTo>
                      <a:pt x="114" y="219"/>
                    </a:lnTo>
                    <a:lnTo>
                      <a:pt x="96" y="209"/>
                    </a:lnTo>
                    <a:lnTo>
                      <a:pt x="156" y="345"/>
                    </a:lnTo>
                    <a:lnTo>
                      <a:pt x="156" y="345"/>
                    </a:lnTo>
                    <a:lnTo>
                      <a:pt x="176" y="387"/>
                    </a:lnTo>
                    <a:lnTo>
                      <a:pt x="126" y="409"/>
                    </a:lnTo>
                    <a:lnTo>
                      <a:pt x="126" y="409"/>
                    </a:lnTo>
                    <a:lnTo>
                      <a:pt x="120" y="391"/>
                    </a:lnTo>
                    <a:lnTo>
                      <a:pt x="110" y="365"/>
                    </a:lnTo>
                    <a:lnTo>
                      <a:pt x="16" y="153"/>
                    </a:lnTo>
                    <a:lnTo>
                      <a:pt x="16" y="153"/>
                    </a:lnTo>
                    <a:lnTo>
                      <a:pt x="0" y="120"/>
                    </a:lnTo>
                    <a:lnTo>
                      <a:pt x="0" y="120"/>
                    </a:lnTo>
                    <a:lnTo>
                      <a:pt x="26" y="110"/>
                    </a:lnTo>
                    <a:lnTo>
                      <a:pt x="76" y="88"/>
                    </a:lnTo>
                    <a:lnTo>
                      <a:pt x="76" y="88"/>
                    </a:lnTo>
                    <a:lnTo>
                      <a:pt x="92" y="80"/>
                    </a:lnTo>
                    <a:lnTo>
                      <a:pt x="100" y="76"/>
                    </a:lnTo>
                    <a:lnTo>
                      <a:pt x="130" y="94"/>
                    </a:lnTo>
                    <a:lnTo>
                      <a:pt x="130" y="94"/>
                    </a:lnTo>
                    <a:lnTo>
                      <a:pt x="118" y="70"/>
                    </a:lnTo>
                    <a:lnTo>
                      <a:pt x="118" y="70"/>
                    </a:lnTo>
                    <a:lnTo>
                      <a:pt x="148" y="5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76" y="0"/>
                    </a:lnTo>
                    <a:lnTo>
                      <a:pt x="276" y="0"/>
                    </a:lnTo>
                    <a:lnTo>
                      <a:pt x="291" y="36"/>
                    </a:lnTo>
                    <a:lnTo>
                      <a:pt x="325" y="116"/>
                    </a:lnTo>
                    <a:lnTo>
                      <a:pt x="325" y="116"/>
                    </a:lnTo>
                    <a:lnTo>
                      <a:pt x="341" y="151"/>
                    </a:lnTo>
                    <a:lnTo>
                      <a:pt x="341" y="151"/>
                    </a:lnTo>
                    <a:lnTo>
                      <a:pt x="327" y="157"/>
                    </a:lnTo>
                    <a:lnTo>
                      <a:pt x="371" y="169"/>
                    </a:lnTo>
                    <a:lnTo>
                      <a:pt x="371" y="169"/>
                    </a:lnTo>
                    <a:lnTo>
                      <a:pt x="361" y="191"/>
                    </a:lnTo>
                    <a:lnTo>
                      <a:pt x="361" y="191"/>
                    </a:lnTo>
                    <a:lnTo>
                      <a:pt x="343" y="221"/>
                    </a:lnTo>
                    <a:lnTo>
                      <a:pt x="343" y="221"/>
                    </a:lnTo>
                    <a:lnTo>
                      <a:pt x="359" y="227"/>
                    </a:lnTo>
                    <a:lnTo>
                      <a:pt x="373" y="231"/>
                    </a:lnTo>
                    <a:lnTo>
                      <a:pt x="387" y="235"/>
                    </a:lnTo>
                    <a:lnTo>
                      <a:pt x="403" y="237"/>
                    </a:lnTo>
                    <a:lnTo>
                      <a:pt x="403" y="237"/>
                    </a:lnTo>
                    <a:lnTo>
                      <a:pt x="399" y="263"/>
                    </a:lnTo>
                    <a:lnTo>
                      <a:pt x="399" y="293"/>
                    </a:lnTo>
                    <a:lnTo>
                      <a:pt x="399" y="293"/>
                    </a:lnTo>
                    <a:lnTo>
                      <a:pt x="375" y="289"/>
                    </a:lnTo>
                    <a:lnTo>
                      <a:pt x="355" y="283"/>
                    </a:lnTo>
                    <a:lnTo>
                      <a:pt x="355" y="283"/>
                    </a:lnTo>
                    <a:lnTo>
                      <a:pt x="335" y="275"/>
                    </a:lnTo>
                    <a:lnTo>
                      <a:pt x="317" y="267"/>
                    </a:lnTo>
                    <a:lnTo>
                      <a:pt x="327" y="291"/>
                    </a:lnTo>
                    <a:lnTo>
                      <a:pt x="327" y="291"/>
                    </a:lnTo>
                    <a:lnTo>
                      <a:pt x="289" y="319"/>
                    </a:lnTo>
                    <a:lnTo>
                      <a:pt x="252" y="347"/>
                    </a:lnTo>
                    <a:lnTo>
                      <a:pt x="252" y="347"/>
                    </a:lnTo>
                    <a:lnTo>
                      <a:pt x="222" y="371"/>
                    </a:lnTo>
                    <a:lnTo>
                      <a:pt x="192" y="323"/>
                    </a:lnTo>
                    <a:lnTo>
                      <a:pt x="192" y="323"/>
                    </a:lnTo>
                    <a:lnTo>
                      <a:pt x="222" y="305"/>
                    </a:lnTo>
                    <a:lnTo>
                      <a:pt x="134" y="104"/>
                    </a:lnTo>
                    <a:close/>
                    <a:moveTo>
                      <a:pt x="94" y="203"/>
                    </a:moveTo>
                    <a:lnTo>
                      <a:pt x="94" y="203"/>
                    </a:lnTo>
                    <a:lnTo>
                      <a:pt x="94" y="171"/>
                    </a:lnTo>
                    <a:lnTo>
                      <a:pt x="90" y="134"/>
                    </a:lnTo>
                    <a:lnTo>
                      <a:pt x="68" y="143"/>
                    </a:lnTo>
                    <a:lnTo>
                      <a:pt x="94" y="203"/>
                    </a:lnTo>
                    <a:close/>
                    <a:moveTo>
                      <a:pt x="192" y="106"/>
                    </a:moveTo>
                    <a:lnTo>
                      <a:pt x="254" y="78"/>
                    </a:lnTo>
                    <a:lnTo>
                      <a:pt x="248" y="64"/>
                    </a:lnTo>
                    <a:lnTo>
                      <a:pt x="184" y="92"/>
                    </a:lnTo>
                    <a:lnTo>
                      <a:pt x="192" y="106"/>
                    </a:lnTo>
                    <a:close/>
                    <a:moveTo>
                      <a:pt x="214" y="159"/>
                    </a:moveTo>
                    <a:lnTo>
                      <a:pt x="278" y="132"/>
                    </a:lnTo>
                    <a:lnTo>
                      <a:pt x="270" y="116"/>
                    </a:lnTo>
                    <a:lnTo>
                      <a:pt x="208" y="143"/>
                    </a:lnTo>
                    <a:lnTo>
                      <a:pt x="214" y="159"/>
                    </a:lnTo>
                    <a:close/>
                    <a:moveTo>
                      <a:pt x="266" y="277"/>
                    </a:moveTo>
                    <a:lnTo>
                      <a:pt x="266" y="277"/>
                    </a:lnTo>
                    <a:lnTo>
                      <a:pt x="297" y="253"/>
                    </a:lnTo>
                    <a:lnTo>
                      <a:pt x="297" y="253"/>
                    </a:lnTo>
                    <a:lnTo>
                      <a:pt x="283" y="241"/>
                    </a:lnTo>
                    <a:lnTo>
                      <a:pt x="270" y="227"/>
                    </a:lnTo>
                    <a:lnTo>
                      <a:pt x="258" y="211"/>
                    </a:lnTo>
                    <a:lnTo>
                      <a:pt x="244" y="193"/>
                    </a:lnTo>
                    <a:lnTo>
                      <a:pt x="232" y="199"/>
                    </a:lnTo>
                    <a:lnTo>
                      <a:pt x="266" y="277"/>
                    </a:lnTo>
                    <a:close/>
                    <a:moveTo>
                      <a:pt x="287" y="173"/>
                    </a:moveTo>
                    <a:lnTo>
                      <a:pt x="287" y="173"/>
                    </a:lnTo>
                    <a:lnTo>
                      <a:pt x="297" y="185"/>
                    </a:lnTo>
                    <a:lnTo>
                      <a:pt x="305" y="195"/>
                    </a:lnTo>
                    <a:lnTo>
                      <a:pt x="305" y="195"/>
                    </a:lnTo>
                    <a:lnTo>
                      <a:pt x="313" y="175"/>
                    </a:lnTo>
                    <a:lnTo>
                      <a:pt x="319" y="159"/>
                    </a:lnTo>
                    <a:lnTo>
                      <a:pt x="287" y="17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" name="Freeform 18"/>
              <p:cNvSpPr>
                <a:spLocks noEditPoints="1"/>
              </p:cNvSpPr>
              <p:nvPr/>
            </p:nvSpPr>
            <p:spPr bwMode="auto">
              <a:xfrm>
                <a:off x="1920875" y="487363"/>
                <a:ext cx="635000" cy="614363"/>
              </a:xfrm>
              <a:custGeom>
                <a:avLst/>
                <a:gdLst/>
                <a:ahLst/>
                <a:cxnLst>
                  <a:cxn ang="0">
                    <a:pos x="116" y="204"/>
                  </a:cxn>
                  <a:cxn ang="0">
                    <a:pos x="84" y="220"/>
                  </a:cxn>
                  <a:cxn ang="0">
                    <a:pos x="36" y="208"/>
                  </a:cxn>
                  <a:cxn ang="0">
                    <a:pos x="32" y="194"/>
                  </a:cxn>
                  <a:cxn ang="0">
                    <a:pos x="12" y="150"/>
                  </a:cxn>
                  <a:cxn ang="0">
                    <a:pos x="0" y="126"/>
                  </a:cxn>
                  <a:cxn ang="0">
                    <a:pos x="38" y="110"/>
                  </a:cxn>
                  <a:cxn ang="0">
                    <a:pos x="114" y="70"/>
                  </a:cxn>
                  <a:cxn ang="0">
                    <a:pos x="108" y="58"/>
                  </a:cxn>
                  <a:cxn ang="0">
                    <a:pos x="156" y="26"/>
                  </a:cxn>
                  <a:cxn ang="0">
                    <a:pos x="164" y="48"/>
                  </a:cxn>
                  <a:cxn ang="0">
                    <a:pos x="248" y="18"/>
                  </a:cxn>
                  <a:cxn ang="0">
                    <a:pos x="286" y="0"/>
                  </a:cxn>
                  <a:cxn ang="0">
                    <a:pos x="296" y="26"/>
                  </a:cxn>
                  <a:cxn ang="0">
                    <a:pos x="308" y="56"/>
                  </a:cxn>
                  <a:cxn ang="0">
                    <a:pos x="286" y="98"/>
                  </a:cxn>
                  <a:cxn ang="0">
                    <a:pos x="298" y="126"/>
                  </a:cxn>
                  <a:cxn ang="0">
                    <a:pos x="220" y="158"/>
                  </a:cxn>
                  <a:cxn ang="0">
                    <a:pos x="290" y="164"/>
                  </a:cxn>
                  <a:cxn ang="0">
                    <a:pos x="308" y="156"/>
                  </a:cxn>
                  <a:cxn ang="0">
                    <a:pos x="342" y="194"/>
                  </a:cxn>
                  <a:cxn ang="0">
                    <a:pos x="308" y="206"/>
                  </a:cxn>
                  <a:cxn ang="0">
                    <a:pos x="268" y="269"/>
                  </a:cxn>
                  <a:cxn ang="0">
                    <a:pos x="302" y="258"/>
                  </a:cxn>
                  <a:cxn ang="0">
                    <a:pos x="342" y="238"/>
                  </a:cxn>
                  <a:cxn ang="0">
                    <a:pos x="388" y="214"/>
                  </a:cxn>
                  <a:cxn ang="0">
                    <a:pos x="400" y="267"/>
                  </a:cxn>
                  <a:cxn ang="0">
                    <a:pos x="336" y="297"/>
                  </a:cxn>
                  <a:cxn ang="0">
                    <a:pos x="300" y="311"/>
                  </a:cxn>
                  <a:cxn ang="0">
                    <a:pos x="248" y="327"/>
                  </a:cxn>
                  <a:cxn ang="0">
                    <a:pos x="228" y="329"/>
                  </a:cxn>
                  <a:cxn ang="0">
                    <a:pos x="194" y="325"/>
                  </a:cxn>
                  <a:cxn ang="0">
                    <a:pos x="164" y="315"/>
                  </a:cxn>
                  <a:cxn ang="0">
                    <a:pos x="160" y="351"/>
                  </a:cxn>
                  <a:cxn ang="0">
                    <a:pos x="150" y="387"/>
                  </a:cxn>
                  <a:cxn ang="0">
                    <a:pos x="124" y="375"/>
                  </a:cxn>
                  <a:cxn ang="0">
                    <a:pos x="94" y="365"/>
                  </a:cxn>
                  <a:cxn ang="0">
                    <a:pos x="110" y="313"/>
                  </a:cxn>
                  <a:cxn ang="0">
                    <a:pos x="110" y="260"/>
                  </a:cxn>
                  <a:cxn ang="0">
                    <a:pos x="108" y="240"/>
                  </a:cxn>
                  <a:cxn ang="0">
                    <a:pos x="156" y="212"/>
                  </a:cxn>
                  <a:cxn ang="0">
                    <a:pos x="160" y="230"/>
                  </a:cxn>
                  <a:cxn ang="0">
                    <a:pos x="164" y="263"/>
                  </a:cxn>
                  <a:cxn ang="0">
                    <a:pos x="178" y="271"/>
                  </a:cxn>
                  <a:cxn ang="0">
                    <a:pos x="188" y="275"/>
                  </a:cxn>
                  <a:cxn ang="0">
                    <a:pos x="216" y="279"/>
                  </a:cxn>
                  <a:cxn ang="0">
                    <a:pos x="258" y="66"/>
                  </a:cxn>
                  <a:cxn ang="0">
                    <a:pos x="76" y="170"/>
                  </a:cxn>
                  <a:cxn ang="0">
                    <a:pos x="98" y="160"/>
                  </a:cxn>
                  <a:cxn ang="0">
                    <a:pos x="246" y="96"/>
                  </a:cxn>
                  <a:cxn ang="0">
                    <a:pos x="258" y="66"/>
                  </a:cxn>
                </a:cxnLst>
                <a:rect l="0" t="0" r="r" b="b"/>
                <a:pathLst>
                  <a:path w="400" h="387">
                    <a:moveTo>
                      <a:pt x="172" y="180"/>
                    </a:moveTo>
                    <a:lnTo>
                      <a:pt x="116" y="204"/>
                    </a:lnTo>
                    <a:lnTo>
                      <a:pt x="116" y="204"/>
                    </a:lnTo>
                    <a:lnTo>
                      <a:pt x="84" y="220"/>
                    </a:lnTo>
                    <a:lnTo>
                      <a:pt x="72" y="192"/>
                    </a:lnTo>
                    <a:lnTo>
                      <a:pt x="36" y="208"/>
                    </a:lnTo>
                    <a:lnTo>
                      <a:pt x="36" y="208"/>
                    </a:lnTo>
                    <a:lnTo>
                      <a:pt x="32" y="194"/>
                    </a:lnTo>
                    <a:lnTo>
                      <a:pt x="24" y="180"/>
                    </a:lnTo>
                    <a:lnTo>
                      <a:pt x="12" y="150"/>
                    </a:lnTo>
                    <a:lnTo>
                      <a:pt x="12" y="150"/>
                    </a:lnTo>
                    <a:lnTo>
                      <a:pt x="0" y="126"/>
                    </a:lnTo>
                    <a:lnTo>
                      <a:pt x="0" y="126"/>
                    </a:lnTo>
                    <a:lnTo>
                      <a:pt x="38" y="110"/>
                    </a:lnTo>
                    <a:lnTo>
                      <a:pt x="116" y="76"/>
                    </a:lnTo>
                    <a:lnTo>
                      <a:pt x="114" y="70"/>
                    </a:lnTo>
                    <a:lnTo>
                      <a:pt x="114" y="70"/>
                    </a:lnTo>
                    <a:lnTo>
                      <a:pt x="108" y="58"/>
                    </a:lnTo>
                    <a:lnTo>
                      <a:pt x="102" y="50"/>
                    </a:lnTo>
                    <a:lnTo>
                      <a:pt x="156" y="26"/>
                    </a:lnTo>
                    <a:lnTo>
                      <a:pt x="156" y="26"/>
                    </a:lnTo>
                    <a:lnTo>
                      <a:pt x="164" y="48"/>
                    </a:lnTo>
                    <a:lnTo>
                      <a:pt x="166" y="54"/>
                    </a:lnTo>
                    <a:lnTo>
                      <a:pt x="248" y="18"/>
                    </a:lnTo>
                    <a:lnTo>
                      <a:pt x="248" y="18"/>
                    </a:lnTo>
                    <a:lnTo>
                      <a:pt x="286" y="0"/>
                    </a:lnTo>
                    <a:lnTo>
                      <a:pt x="286" y="0"/>
                    </a:lnTo>
                    <a:lnTo>
                      <a:pt x="296" y="26"/>
                    </a:lnTo>
                    <a:lnTo>
                      <a:pt x="308" y="56"/>
                    </a:lnTo>
                    <a:lnTo>
                      <a:pt x="308" y="56"/>
                    </a:lnTo>
                    <a:lnTo>
                      <a:pt x="322" y="84"/>
                    </a:lnTo>
                    <a:lnTo>
                      <a:pt x="286" y="98"/>
                    </a:lnTo>
                    <a:lnTo>
                      <a:pt x="298" y="126"/>
                    </a:lnTo>
                    <a:lnTo>
                      <a:pt x="298" y="126"/>
                    </a:lnTo>
                    <a:lnTo>
                      <a:pt x="264" y="140"/>
                    </a:lnTo>
                    <a:lnTo>
                      <a:pt x="220" y="158"/>
                    </a:lnTo>
                    <a:lnTo>
                      <a:pt x="232" y="188"/>
                    </a:lnTo>
                    <a:lnTo>
                      <a:pt x="290" y="164"/>
                    </a:lnTo>
                    <a:lnTo>
                      <a:pt x="290" y="164"/>
                    </a:lnTo>
                    <a:lnTo>
                      <a:pt x="308" y="156"/>
                    </a:lnTo>
                    <a:lnTo>
                      <a:pt x="322" y="148"/>
                    </a:lnTo>
                    <a:lnTo>
                      <a:pt x="342" y="194"/>
                    </a:lnTo>
                    <a:lnTo>
                      <a:pt x="342" y="194"/>
                    </a:lnTo>
                    <a:lnTo>
                      <a:pt x="308" y="206"/>
                    </a:lnTo>
                    <a:lnTo>
                      <a:pt x="252" y="232"/>
                    </a:lnTo>
                    <a:lnTo>
                      <a:pt x="268" y="269"/>
                    </a:lnTo>
                    <a:lnTo>
                      <a:pt x="268" y="269"/>
                    </a:lnTo>
                    <a:lnTo>
                      <a:pt x="302" y="258"/>
                    </a:lnTo>
                    <a:lnTo>
                      <a:pt x="302" y="258"/>
                    </a:lnTo>
                    <a:lnTo>
                      <a:pt x="342" y="238"/>
                    </a:lnTo>
                    <a:lnTo>
                      <a:pt x="388" y="214"/>
                    </a:lnTo>
                    <a:lnTo>
                      <a:pt x="388" y="214"/>
                    </a:lnTo>
                    <a:lnTo>
                      <a:pt x="392" y="242"/>
                    </a:lnTo>
                    <a:lnTo>
                      <a:pt x="400" y="267"/>
                    </a:lnTo>
                    <a:lnTo>
                      <a:pt x="400" y="267"/>
                    </a:lnTo>
                    <a:lnTo>
                      <a:pt x="336" y="297"/>
                    </a:lnTo>
                    <a:lnTo>
                      <a:pt x="336" y="297"/>
                    </a:lnTo>
                    <a:lnTo>
                      <a:pt x="300" y="311"/>
                    </a:lnTo>
                    <a:lnTo>
                      <a:pt x="272" y="321"/>
                    </a:lnTo>
                    <a:lnTo>
                      <a:pt x="248" y="327"/>
                    </a:lnTo>
                    <a:lnTo>
                      <a:pt x="228" y="329"/>
                    </a:lnTo>
                    <a:lnTo>
                      <a:pt x="228" y="329"/>
                    </a:lnTo>
                    <a:lnTo>
                      <a:pt x="210" y="329"/>
                    </a:lnTo>
                    <a:lnTo>
                      <a:pt x="194" y="325"/>
                    </a:lnTo>
                    <a:lnTo>
                      <a:pt x="180" y="321"/>
                    </a:lnTo>
                    <a:lnTo>
                      <a:pt x="164" y="315"/>
                    </a:lnTo>
                    <a:lnTo>
                      <a:pt x="164" y="315"/>
                    </a:lnTo>
                    <a:lnTo>
                      <a:pt x="160" y="351"/>
                    </a:lnTo>
                    <a:lnTo>
                      <a:pt x="156" y="367"/>
                    </a:lnTo>
                    <a:lnTo>
                      <a:pt x="150" y="387"/>
                    </a:lnTo>
                    <a:lnTo>
                      <a:pt x="150" y="387"/>
                    </a:lnTo>
                    <a:lnTo>
                      <a:pt x="124" y="375"/>
                    </a:lnTo>
                    <a:lnTo>
                      <a:pt x="94" y="365"/>
                    </a:lnTo>
                    <a:lnTo>
                      <a:pt x="94" y="365"/>
                    </a:lnTo>
                    <a:lnTo>
                      <a:pt x="104" y="339"/>
                    </a:lnTo>
                    <a:lnTo>
                      <a:pt x="110" y="313"/>
                    </a:lnTo>
                    <a:lnTo>
                      <a:pt x="112" y="287"/>
                    </a:lnTo>
                    <a:lnTo>
                      <a:pt x="110" y="260"/>
                    </a:lnTo>
                    <a:lnTo>
                      <a:pt x="110" y="260"/>
                    </a:lnTo>
                    <a:lnTo>
                      <a:pt x="108" y="240"/>
                    </a:lnTo>
                    <a:lnTo>
                      <a:pt x="104" y="226"/>
                    </a:lnTo>
                    <a:lnTo>
                      <a:pt x="156" y="212"/>
                    </a:lnTo>
                    <a:lnTo>
                      <a:pt x="156" y="212"/>
                    </a:lnTo>
                    <a:lnTo>
                      <a:pt x="160" y="230"/>
                    </a:lnTo>
                    <a:lnTo>
                      <a:pt x="160" y="230"/>
                    </a:lnTo>
                    <a:lnTo>
                      <a:pt x="164" y="263"/>
                    </a:lnTo>
                    <a:lnTo>
                      <a:pt x="164" y="263"/>
                    </a:lnTo>
                    <a:lnTo>
                      <a:pt x="178" y="271"/>
                    </a:lnTo>
                    <a:lnTo>
                      <a:pt x="188" y="275"/>
                    </a:lnTo>
                    <a:lnTo>
                      <a:pt x="188" y="275"/>
                    </a:lnTo>
                    <a:lnTo>
                      <a:pt x="202" y="279"/>
                    </a:lnTo>
                    <a:lnTo>
                      <a:pt x="216" y="279"/>
                    </a:lnTo>
                    <a:lnTo>
                      <a:pt x="172" y="180"/>
                    </a:lnTo>
                    <a:close/>
                    <a:moveTo>
                      <a:pt x="258" y="66"/>
                    </a:moveTo>
                    <a:lnTo>
                      <a:pt x="68" y="150"/>
                    </a:lnTo>
                    <a:lnTo>
                      <a:pt x="76" y="170"/>
                    </a:lnTo>
                    <a:lnTo>
                      <a:pt x="76" y="170"/>
                    </a:lnTo>
                    <a:lnTo>
                      <a:pt x="98" y="160"/>
                    </a:lnTo>
                    <a:lnTo>
                      <a:pt x="246" y="96"/>
                    </a:lnTo>
                    <a:lnTo>
                      <a:pt x="246" y="96"/>
                    </a:lnTo>
                    <a:lnTo>
                      <a:pt x="266" y="88"/>
                    </a:lnTo>
                    <a:lnTo>
                      <a:pt x="258" y="6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1652587" y="1349375"/>
              <a:ext cx="874713" cy="823913"/>
            </a:xfrm>
            <a:custGeom>
              <a:avLst/>
              <a:gdLst/>
              <a:ahLst/>
              <a:cxnLst>
                <a:cxn ang="0">
                  <a:pos x="0" y="140"/>
                </a:cxn>
                <a:cxn ang="0">
                  <a:pos x="0" y="140"/>
                </a:cxn>
                <a:cxn ang="0">
                  <a:pos x="22" y="170"/>
                </a:cxn>
                <a:cxn ang="0">
                  <a:pos x="44" y="200"/>
                </a:cxn>
                <a:cxn ang="0">
                  <a:pos x="70" y="230"/>
                </a:cxn>
                <a:cxn ang="0">
                  <a:pos x="98" y="260"/>
                </a:cxn>
                <a:cxn ang="0">
                  <a:pos x="126" y="290"/>
                </a:cxn>
                <a:cxn ang="0">
                  <a:pos x="155" y="318"/>
                </a:cxn>
                <a:cxn ang="0">
                  <a:pos x="187" y="346"/>
                </a:cxn>
                <a:cxn ang="0">
                  <a:pos x="221" y="372"/>
                </a:cxn>
                <a:cxn ang="0">
                  <a:pos x="257" y="398"/>
                </a:cxn>
                <a:cxn ang="0">
                  <a:pos x="295" y="421"/>
                </a:cxn>
                <a:cxn ang="0">
                  <a:pos x="333" y="443"/>
                </a:cxn>
                <a:cxn ang="0">
                  <a:pos x="373" y="463"/>
                </a:cxn>
                <a:cxn ang="0">
                  <a:pos x="415" y="481"/>
                </a:cxn>
                <a:cxn ang="0">
                  <a:pos x="459" y="497"/>
                </a:cxn>
                <a:cxn ang="0">
                  <a:pos x="505" y="509"/>
                </a:cxn>
                <a:cxn ang="0">
                  <a:pos x="551" y="519"/>
                </a:cxn>
                <a:cxn ang="0">
                  <a:pos x="551" y="519"/>
                </a:cxn>
                <a:cxn ang="0">
                  <a:pos x="515" y="499"/>
                </a:cxn>
                <a:cxn ang="0">
                  <a:pos x="483" y="477"/>
                </a:cxn>
                <a:cxn ang="0">
                  <a:pos x="449" y="451"/>
                </a:cxn>
                <a:cxn ang="0">
                  <a:pos x="417" y="421"/>
                </a:cxn>
                <a:cxn ang="0">
                  <a:pos x="387" y="392"/>
                </a:cxn>
                <a:cxn ang="0">
                  <a:pos x="359" y="358"/>
                </a:cxn>
                <a:cxn ang="0">
                  <a:pos x="333" y="324"/>
                </a:cxn>
                <a:cxn ang="0">
                  <a:pos x="309" y="288"/>
                </a:cxn>
                <a:cxn ang="0">
                  <a:pos x="287" y="252"/>
                </a:cxn>
                <a:cxn ang="0">
                  <a:pos x="267" y="216"/>
                </a:cxn>
                <a:cxn ang="0">
                  <a:pos x="249" y="180"/>
                </a:cxn>
                <a:cxn ang="0">
                  <a:pos x="235" y="144"/>
                </a:cxn>
                <a:cxn ang="0">
                  <a:pos x="223" y="110"/>
                </a:cxn>
                <a:cxn ang="0">
                  <a:pos x="213" y="76"/>
                </a:cxn>
                <a:cxn ang="0">
                  <a:pos x="207" y="44"/>
                </a:cxn>
                <a:cxn ang="0">
                  <a:pos x="205" y="16"/>
                </a:cxn>
                <a:cxn ang="0">
                  <a:pos x="205" y="16"/>
                </a:cxn>
                <a:cxn ang="0">
                  <a:pos x="203" y="10"/>
                </a:cxn>
                <a:cxn ang="0">
                  <a:pos x="203" y="6"/>
                </a:cxn>
                <a:cxn ang="0">
                  <a:pos x="199" y="2"/>
                </a:cxn>
                <a:cxn ang="0">
                  <a:pos x="195" y="0"/>
                </a:cxn>
                <a:cxn ang="0">
                  <a:pos x="185" y="0"/>
                </a:cxn>
                <a:cxn ang="0">
                  <a:pos x="171" y="6"/>
                </a:cxn>
                <a:cxn ang="0">
                  <a:pos x="155" y="14"/>
                </a:cxn>
                <a:cxn ang="0">
                  <a:pos x="139" y="24"/>
                </a:cxn>
                <a:cxn ang="0">
                  <a:pos x="102" y="52"/>
                </a:cxn>
                <a:cxn ang="0">
                  <a:pos x="64" y="82"/>
                </a:cxn>
                <a:cxn ang="0">
                  <a:pos x="32" y="110"/>
                </a:cxn>
                <a:cxn ang="0">
                  <a:pos x="0" y="140"/>
                </a:cxn>
                <a:cxn ang="0">
                  <a:pos x="0" y="140"/>
                </a:cxn>
              </a:cxnLst>
              <a:rect l="0" t="0" r="r" b="b"/>
              <a:pathLst>
                <a:path w="551" h="519">
                  <a:moveTo>
                    <a:pt x="0" y="140"/>
                  </a:moveTo>
                  <a:lnTo>
                    <a:pt x="0" y="140"/>
                  </a:lnTo>
                  <a:lnTo>
                    <a:pt x="22" y="170"/>
                  </a:lnTo>
                  <a:lnTo>
                    <a:pt x="44" y="200"/>
                  </a:lnTo>
                  <a:lnTo>
                    <a:pt x="70" y="230"/>
                  </a:lnTo>
                  <a:lnTo>
                    <a:pt x="98" y="260"/>
                  </a:lnTo>
                  <a:lnTo>
                    <a:pt x="126" y="290"/>
                  </a:lnTo>
                  <a:lnTo>
                    <a:pt x="155" y="318"/>
                  </a:lnTo>
                  <a:lnTo>
                    <a:pt x="187" y="346"/>
                  </a:lnTo>
                  <a:lnTo>
                    <a:pt x="221" y="372"/>
                  </a:lnTo>
                  <a:lnTo>
                    <a:pt x="257" y="398"/>
                  </a:lnTo>
                  <a:lnTo>
                    <a:pt x="295" y="421"/>
                  </a:lnTo>
                  <a:lnTo>
                    <a:pt x="333" y="443"/>
                  </a:lnTo>
                  <a:lnTo>
                    <a:pt x="373" y="463"/>
                  </a:lnTo>
                  <a:lnTo>
                    <a:pt x="415" y="481"/>
                  </a:lnTo>
                  <a:lnTo>
                    <a:pt x="459" y="497"/>
                  </a:lnTo>
                  <a:lnTo>
                    <a:pt x="505" y="509"/>
                  </a:lnTo>
                  <a:lnTo>
                    <a:pt x="551" y="519"/>
                  </a:lnTo>
                  <a:lnTo>
                    <a:pt x="551" y="519"/>
                  </a:lnTo>
                  <a:lnTo>
                    <a:pt x="515" y="499"/>
                  </a:lnTo>
                  <a:lnTo>
                    <a:pt x="483" y="477"/>
                  </a:lnTo>
                  <a:lnTo>
                    <a:pt x="449" y="451"/>
                  </a:lnTo>
                  <a:lnTo>
                    <a:pt x="417" y="421"/>
                  </a:lnTo>
                  <a:lnTo>
                    <a:pt x="387" y="392"/>
                  </a:lnTo>
                  <a:lnTo>
                    <a:pt x="359" y="358"/>
                  </a:lnTo>
                  <a:lnTo>
                    <a:pt x="333" y="324"/>
                  </a:lnTo>
                  <a:lnTo>
                    <a:pt x="309" y="288"/>
                  </a:lnTo>
                  <a:lnTo>
                    <a:pt x="287" y="252"/>
                  </a:lnTo>
                  <a:lnTo>
                    <a:pt x="267" y="216"/>
                  </a:lnTo>
                  <a:lnTo>
                    <a:pt x="249" y="180"/>
                  </a:lnTo>
                  <a:lnTo>
                    <a:pt x="235" y="144"/>
                  </a:lnTo>
                  <a:lnTo>
                    <a:pt x="223" y="110"/>
                  </a:lnTo>
                  <a:lnTo>
                    <a:pt x="213" y="76"/>
                  </a:lnTo>
                  <a:lnTo>
                    <a:pt x="207" y="44"/>
                  </a:lnTo>
                  <a:lnTo>
                    <a:pt x="205" y="16"/>
                  </a:lnTo>
                  <a:lnTo>
                    <a:pt x="205" y="16"/>
                  </a:lnTo>
                  <a:lnTo>
                    <a:pt x="203" y="10"/>
                  </a:lnTo>
                  <a:lnTo>
                    <a:pt x="203" y="6"/>
                  </a:lnTo>
                  <a:lnTo>
                    <a:pt x="199" y="2"/>
                  </a:lnTo>
                  <a:lnTo>
                    <a:pt x="195" y="0"/>
                  </a:lnTo>
                  <a:lnTo>
                    <a:pt x="185" y="0"/>
                  </a:lnTo>
                  <a:lnTo>
                    <a:pt x="171" y="6"/>
                  </a:lnTo>
                  <a:lnTo>
                    <a:pt x="155" y="14"/>
                  </a:lnTo>
                  <a:lnTo>
                    <a:pt x="139" y="24"/>
                  </a:lnTo>
                  <a:lnTo>
                    <a:pt x="102" y="52"/>
                  </a:lnTo>
                  <a:lnTo>
                    <a:pt x="64" y="82"/>
                  </a:lnTo>
                  <a:lnTo>
                    <a:pt x="32" y="110"/>
                  </a:lnTo>
                  <a:lnTo>
                    <a:pt x="0" y="140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rgbClr val="3EBF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65" name="Freeform 60"/>
          <p:cNvSpPr>
            <a:spLocks/>
          </p:cNvSpPr>
          <p:nvPr userDrawn="1"/>
        </p:nvSpPr>
        <p:spPr bwMode="auto">
          <a:xfrm>
            <a:off x="4437438" y="5972904"/>
            <a:ext cx="713443" cy="871102"/>
          </a:xfrm>
          <a:custGeom>
            <a:avLst/>
            <a:gdLst/>
            <a:ahLst/>
            <a:cxnLst>
              <a:cxn ang="0">
                <a:pos x="0" y="98"/>
              </a:cxn>
              <a:cxn ang="0">
                <a:pos x="0" y="98"/>
              </a:cxn>
              <a:cxn ang="0">
                <a:pos x="14" y="130"/>
              </a:cxn>
              <a:cxn ang="0">
                <a:pos x="32" y="162"/>
              </a:cxn>
              <a:cxn ang="0">
                <a:pos x="50" y="194"/>
              </a:cxn>
              <a:cxn ang="0">
                <a:pos x="70" y="228"/>
              </a:cxn>
              <a:cxn ang="0">
                <a:pos x="92" y="260"/>
              </a:cxn>
              <a:cxn ang="0">
                <a:pos x="116" y="290"/>
              </a:cxn>
              <a:cxn ang="0">
                <a:pos x="142" y="321"/>
              </a:cxn>
              <a:cxn ang="0">
                <a:pos x="168" y="351"/>
              </a:cxn>
              <a:cxn ang="0">
                <a:pos x="198" y="381"/>
              </a:cxn>
              <a:cxn ang="0">
                <a:pos x="228" y="409"/>
              </a:cxn>
              <a:cxn ang="0">
                <a:pos x="260" y="437"/>
              </a:cxn>
              <a:cxn ang="0">
                <a:pos x="294" y="461"/>
              </a:cxn>
              <a:cxn ang="0">
                <a:pos x="332" y="485"/>
              </a:cxn>
              <a:cxn ang="0">
                <a:pos x="369" y="507"/>
              </a:cxn>
              <a:cxn ang="0">
                <a:pos x="409" y="527"/>
              </a:cxn>
              <a:cxn ang="0">
                <a:pos x="449" y="545"/>
              </a:cxn>
              <a:cxn ang="0">
                <a:pos x="449" y="545"/>
              </a:cxn>
              <a:cxn ang="0">
                <a:pos x="421" y="521"/>
              </a:cxn>
              <a:cxn ang="0">
                <a:pos x="393" y="493"/>
              </a:cxn>
              <a:cxn ang="0">
                <a:pos x="367" y="463"/>
              </a:cxn>
              <a:cxn ang="0">
                <a:pos x="344" y="431"/>
              </a:cxn>
              <a:cxn ang="0">
                <a:pos x="320" y="397"/>
              </a:cxn>
              <a:cxn ang="0">
                <a:pos x="300" y="361"/>
              </a:cxn>
              <a:cxn ang="0">
                <a:pos x="280" y="325"/>
              </a:cxn>
              <a:cxn ang="0">
                <a:pos x="264" y="288"/>
              </a:cxn>
              <a:cxn ang="0">
                <a:pos x="250" y="252"/>
              </a:cxn>
              <a:cxn ang="0">
                <a:pos x="236" y="214"/>
              </a:cxn>
              <a:cxn ang="0">
                <a:pos x="226" y="178"/>
              </a:cxn>
              <a:cxn ang="0">
                <a:pos x="218" y="142"/>
              </a:cxn>
              <a:cxn ang="0">
                <a:pos x="214" y="108"/>
              </a:cxn>
              <a:cxn ang="0">
                <a:pos x="210" y="74"/>
              </a:cxn>
              <a:cxn ang="0">
                <a:pos x="210" y="44"/>
              </a:cxn>
              <a:cxn ang="0">
                <a:pos x="212" y="16"/>
              </a:cxn>
              <a:cxn ang="0">
                <a:pos x="212" y="16"/>
              </a:cxn>
              <a:cxn ang="0">
                <a:pos x="212" y="12"/>
              </a:cxn>
              <a:cxn ang="0">
                <a:pos x="212" y="6"/>
              </a:cxn>
              <a:cxn ang="0">
                <a:pos x="210" y="4"/>
              </a:cxn>
              <a:cxn ang="0">
                <a:pos x="206" y="2"/>
              </a:cxn>
              <a:cxn ang="0">
                <a:pos x="196" y="0"/>
              </a:cxn>
              <a:cxn ang="0">
                <a:pos x="184" y="2"/>
              </a:cxn>
              <a:cxn ang="0">
                <a:pos x="168" y="6"/>
              </a:cxn>
              <a:cxn ang="0">
                <a:pos x="150" y="14"/>
              </a:cxn>
              <a:cxn ang="0">
                <a:pos x="110" y="32"/>
              </a:cxn>
              <a:cxn ang="0">
                <a:pos x="70" y="56"/>
              </a:cxn>
              <a:cxn ang="0">
                <a:pos x="34" y="76"/>
              </a:cxn>
              <a:cxn ang="0">
                <a:pos x="0" y="98"/>
              </a:cxn>
              <a:cxn ang="0">
                <a:pos x="0" y="98"/>
              </a:cxn>
            </a:cxnLst>
            <a:rect l="0" t="0" r="r" b="b"/>
            <a:pathLst>
              <a:path w="449" h="545">
                <a:moveTo>
                  <a:pt x="0" y="98"/>
                </a:moveTo>
                <a:lnTo>
                  <a:pt x="0" y="98"/>
                </a:lnTo>
                <a:lnTo>
                  <a:pt x="14" y="130"/>
                </a:lnTo>
                <a:lnTo>
                  <a:pt x="32" y="162"/>
                </a:lnTo>
                <a:lnTo>
                  <a:pt x="50" y="194"/>
                </a:lnTo>
                <a:lnTo>
                  <a:pt x="70" y="228"/>
                </a:lnTo>
                <a:lnTo>
                  <a:pt x="92" y="260"/>
                </a:lnTo>
                <a:lnTo>
                  <a:pt x="116" y="290"/>
                </a:lnTo>
                <a:lnTo>
                  <a:pt x="142" y="321"/>
                </a:lnTo>
                <a:lnTo>
                  <a:pt x="168" y="351"/>
                </a:lnTo>
                <a:lnTo>
                  <a:pt x="198" y="381"/>
                </a:lnTo>
                <a:lnTo>
                  <a:pt x="228" y="409"/>
                </a:lnTo>
                <a:lnTo>
                  <a:pt x="260" y="437"/>
                </a:lnTo>
                <a:lnTo>
                  <a:pt x="294" y="461"/>
                </a:lnTo>
                <a:lnTo>
                  <a:pt x="332" y="485"/>
                </a:lnTo>
                <a:lnTo>
                  <a:pt x="369" y="507"/>
                </a:lnTo>
                <a:lnTo>
                  <a:pt x="409" y="527"/>
                </a:lnTo>
                <a:lnTo>
                  <a:pt x="449" y="545"/>
                </a:lnTo>
                <a:lnTo>
                  <a:pt x="449" y="545"/>
                </a:lnTo>
                <a:lnTo>
                  <a:pt x="421" y="521"/>
                </a:lnTo>
                <a:lnTo>
                  <a:pt x="393" y="493"/>
                </a:lnTo>
                <a:lnTo>
                  <a:pt x="367" y="463"/>
                </a:lnTo>
                <a:lnTo>
                  <a:pt x="344" y="431"/>
                </a:lnTo>
                <a:lnTo>
                  <a:pt x="320" y="397"/>
                </a:lnTo>
                <a:lnTo>
                  <a:pt x="300" y="361"/>
                </a:lnTo>
                <a:lnTo>
                  <a:pt x="280" y="325"/>
                </a:lnTo>
                <a:lnTo>
                  <a:pt x="264" y="288"/>
                </a:lnTo>
                <a:lnTo>
                  <a:pt x="250" y="252"/>
                </a:lnTo>
                <a:lnTo>
                  <a:pt x="236" y="214"/>
                </a:lnTo>
                <a:lnTo>
                  <a:pt x="226" y="178"/>
                </a:lnTo>
                <a:lnTo>
                  <a:pt x="218" y="142"/>
                </a:lnTo>
                <a:lnTo>
                  <a:pt x="214" y="108"/>
                </a:lnTo>
                <a:lnTo>
                  <a:pt x="210" y="74"/>
                </a:lnTo>
                <a:lnTo>
                  <a:pt x="210" y="44"/>
                </a:lnTo>
                <a:lnTo>
                  <a:pt x="212" y="16"/>
                </a:lnTo>
                <a:lnTo>
                  <a:pt x="212" y="16"/>
                </a:lnTo>
                <a:lnTo>
                  <a:pt x="212" y="12"/>
                </a:lnTo>
                <a:lnTo>
                  <a:pt x="212" y="6"/>
                </a:lnTo>
                <a:lnTo>
                  <a:pt x="210" y="4"/>
                </a:lnTo>
                <a:lnTo>
                  <a:pt x="206" y="2"/>
                </a:lnTo>
                <a:lnTo>
                  <a:pt x="196" y="0"/>
                </a:lnTo>
                <a:lnTo>
                  <a:pt x="184" y="2"/>
                </a:lnTo>
                <a:lnTo>
                  <a:pt x="168" y="6"/>
                </a:lnTo>
                <a:lnTo>
                  <a:pt x="150" y="14"/>
                </a:lnTo>
                <a:lnTo>
                  <a:pt x="110" y="32"/>
                </a:lnTo>
                <a:lnTo>
                  <a:pt x="70" y="56"/>
                </a:lnTo>
                <a:lnTo>
                  <a:pt x="34" y="76"/>
                </a:lnTo>
                <a:lnTo>
                  <a:pt x="0" y="98"/>
                </a:lnTo>
                <a:lnTo>
                  <a:pt x="0" y="98"/>
                </a:lnTo>
                <a:close/>
              </a:path>
            </a:pathLst>
          </a:custGeom>
          <a:solidFill>
            <a:srgbClr val="EC75A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61"/>
          <p:cNvSpPr>
            <a:spLocks/>
          </p:cNvSpPr>
          <p:nvPr userDrawn="1"/>
        </p:nvSpPr>
        <p:spPr bwMode="auto">
          <a:xfrm>
            <a:off x="8222337" y="5896183"/>
            <a:ext cx="378172" cy="306883"/>
          </a:xfrm>
          <a:custGeom>
            <a:avLst/>
            <a:gdLst/>
            <a:ahLst/>
            <a:cxnLst>
              <a:cxn ang="0">
                <a:pos x="232" y="160"/>
              </a:cxn>
              <a:cxn ang="0">
                <a:pos x="232" y="160"/>
              </a:cxn>
              <a:cxn ang="0">
                <a:pos x="226" y="166"/>
              </a:cxn>
              <a:cxn ang="0">
                <a:pos x="220" y="172"/>
              </a:cxn>
              <a:cxn ang="0">
                <a:pos x="206" y="182"/>
              </a:cxn>
              <a:cxn ang="0">
                <a:pos x="190" y="190"/>
              </a:cxn>
              <a:cxn ang="0">
                <a:pos x="170" y="192"/>
              </a:cxn>
              <a:cxn ang="0">
                <a:pos x="148" y="192"/>
              </a:cxn>
              <a:cxn ang="0">
                <a:pos x="126" y="188"/>
              </a:cxn>
              <a:cxn ang="0">
                <a:pos x="102" y="180"/>
              </a:cxn>
              <a:cxn ang="0">
                <a:pos x="78" y="170"/>
              </a:cxn>
              <a:cxn ang="0">
                <a:pos x="78" y="170"/>
              </a:cxn>
              <a:cxn ang="0">
                <a:pos x="56" y="156"/>
              </a:cxn>
              <a:cxn ang="0">
                <a:pos x="38" y="140"/>
              </a:cxn>
              <a:cxn ang="0">
                <a:pos x="22" y="122"/>
              </a:cxn>
              <a:cxn ang="0">
                <a:pos x="10" y="104"/>
              </a:cxn>
              <a:cxn ang="0">
                <a:pos x="2" y="86"/>
              </a:cxn>
              <a:cxn ang="0">
                <a:pos x="0" y="68"/>
              </a:cxn>
              <a:cxn ang="0">
                <a:pos x="0" y="50"/>
              </a:cxn>
              <a:cxn ang="0">
                <a:pos x="2" y="42"/>
              </a:cxn>
              <a:cxn ang="0">
                <a:pos x="6" y="34"/>
              </a:cxn>
              <a:cxn ang="0">
                <a:pos x="6" y="34"/>
              </a:cxn>
              <a:cxn ang="0">
                <a:pos x="10" y="26"/>
              </a:cxn>
              <a:cxn ang="0">
                <a:pos x="16" y="20"/>
              </a:cxn>
              <a:cxn ang="0">
                <a:pos x="30" y="10"/>
              </a:cxn>
              <a:cxn ang="0">
                <a:pos x="48" y="4"/>
              </a:cxn>
              <a:cxn ang="0">
                <a:pos x="68" y="0"/>
              </a:cxn>
              <a:cxn ang="0">
                <a:pos x="90" y="2"/>
              </a:cxn>
              <a:cxn ang="0">
                <a:pos x="112" y="4"/>
              </a:cxn>
              <a:cxn ang="0">
                <a:pos x="136" y="12"/>
              </a:cxn>
              <a:cxn ang="0">
                <a:pos x="160" y="24"/>
              </a:cxn>
              <a:cxn ang="0">
                <a:pos x="160" y="24"/>
              </a:cxn>
              <a:cxn ang="0">
                <a:pos x="180" y="38"/>
              </a:cxn>
              <a:cxn ang="0">
                <a:pos x="200" y="54"/>
              </a:cxn>
              <a:cxn ang="0">
                <a:pos x="216" y="70"/>
              </a:cxn>
              <a:cxn ang="0">
                <a:pos x="226" y="90"/>
              </a:cxn>
              <a:cxn ang="0">
                <a:pos x="234" y="108"/>
              </a:cxn>
              <a:cxn ang="0">
                <a:pos x="238" y="126"/>
              </a:cxn>
              <a:cxn ang="0">
                <a:pos x="238" y="144"/>
              </a:cxn>
              <a:cxn ang="0">
                <a:pos x="234" y="152"/>
              </a:cxn>
              <a:cxn ang="0">
                <a:pos x="232" y="160"/>
              </a:cxn>
              <a:cxn ang="0">
                <a:pos x="232" y="160"/>
              </a:cxn>
            </a:cxnLst>
            <a:rect l="0" t="0" r="r" b="b"/>
            <a:pathLst>
              <a:path w="238" h="192">
                <a:moveTo>
                  <a:pt x="232" y="160"/>
                </a:moveTo>
                <a:lnTo>
                  <a:pt x="232" y="160"/>
                </a:lnTo>
                <a:lnTo>
                  <a:pt x="226" y="166"/>
                </a:lnTo>
                <a:lnTo>
                  <a:pt x="220" y="172"/>
                </a:lnTo>
                <a:lnTo>
                  <a:pt x="206" y="182"/>
                </a:lnTo>
                <a:lnTo>
                  <a:pt x="190" y="190"/>
                </a:lnTo>
                <a:lnTo>
                  <a:pt x="170" y="192"/>
                </a:lnTo>
                <a:lnTo>
                  <a:pt x="148" y="192"/>
                </a:lnTo>
                <a:lnTo>
                  <a:pt x="126" y="188"/>
                </a:lnTo>
                <a:lnTo>
                  <a:pt x="102" y="180"/>
                </a:lnTo>
                <a:lnTo>
                  <a:pt x="78" y="170"/>
                </a:lnTo>
                <a:lnTo>
                  <a:pt x="78" y="170"/>
                </a:lnTo>
                <a:lnTo>
                  <a:pt x="56" y="156"/>
                </a:lnTo>
                <a:lnTo>
                  <a:pt x="38" y="140"/>
                </a:lnTo>
                <a:lnTo>
                  <a:pt x="22" y="122"/>
                </a:lnTo>
                <a:lnTo>
                  <a:pt x="10" y="104"/>
                </a:lnTo>
                <a:lnTo>
                  <a:pt x="2" y="86"/>
                </a:lnTo>
                <a:lnTo>
                  <a:pt x="0" y="68"/>
                </a:lnTo>
                <a:lnTo>
                  <a:pt x="0" y="50"/>
                </a:lnTo>
                <a:lnTo>
                  <a:pt x="2" y="42"/>
                </a:lnTo>
                <a:lnTo>
                  <a:pt x="6" y="34"/>
                </a:lnTo>
                <a:lnTo>
                  <a:pt x="6" y="34"/>
                </a:lnTo>
                <a:lnTo>
                  <a:pt x="10" y="26"/>
                </a:lnTo>
                <a:lnTo>
                  <a:pt x="16" y="20"/>
                </a:lnTo>
                <a:lnTo>
                  <a:pt x="30" y="10"/>
                </a:lnTo>
                <a:lnTo>
                  <a:pt x="48" y="4"/>
                </a:lnTo>
                <a:lnTo>
                  <a:pt x="68" y="0"/>
                </a:lnTo>
                <a:lnTo>
                  <a:pt x="90" y="2"/>
                </a:lnTo>
                <a:lnTo>
                  <a:pt x="112" y="4"/>
                </a:lnTo>
                <a:lnTo>
                  <a:pt x="136" y="12"/>
                </a:lnTo>
                <a:lnTo>
                  <a:pt x="160" y="24"/>
                </a:lnTo>
                <a:lnTo>
                  <a:pt x="160" y="24"/>
                </a:lnTo>
                <a:lnTo>
                  <a:pt x="180" y="38"/>
                </a:lnTo>
                <a:lnTo>
                  <a:pt x="200" y="54"/>
                </a:lnTo>
                <a:lnTo>
                  <a:pt x="216" y="70"/>
                </a:lnTo>
                <a:lnTo>
                  <a:pt x="226" y="90"/>
                </a:lnTo>
                <a:lnTo>
                  <a:pt x="234" y="108"/>
                </a:lnTo>
                <a:lnTo>
                  <a:pt x="238" y="126"/>
                </a:lnTo>
                <a:lnTo>
                  <a:pt x="238" y="144"/>
                </a:lnTo>
                <a:lnTo>
                  <a:pt x="234" y="152"/>
                </a:lnTo>
                <a:lnTo>
                  <a:pt x="232" y="160"/>
                </a:lnTo>
                <a:lnTo>
                  <a:pt x="232" y="160"/>
                </a:lnTo>
                <a:close/>
              </a:path>
            </a:pathLst>
          </a:custGeom>
          <a:solidFill>
            <a:srgbClr val="65B1E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7" name="Freeform 62"/>
          <p:cNvSpPr>
            <a:spLocks/>
          </p:cNvSpPr>
          <p:nvPr userDrawn="1"/>
        </p:nvSpPr>
        <p:spPr bwMode="auto">
          <a:xfrm>
            <a:off x="7972871" y="6180689"/>
            <a:ext cx="271712" cy="226966"/>
          </a:xfrm>
          <a:custGeom>
            <a:avLst/>
            <a:gdLst/>
            <a:ahLst/>
            <a:cxnLst>
              <a:cxn ang="0">
                <a:pos x="165" y="116"/>
              </a:cxn>
              <a:cxn ang="0">
                <a:pos x="165" y="116"/>
              </a:cxn>
              <a:cxn ang="0">
                <a:pos x="157" y="126"/>
              </a:cxn>
              <a:cxn ang="0">
                <a:pos x="147" y="134"/>
              </a:cxn>
              <a:cxn ang="0">
                <a:pos x="135" y="140"/>
              </a:cxn>
              <a:cxn ang="0">
                <a:pos x="121" y="142"/>
              </a:cxn>
              <a:cxn ang="0">
                <a:pos x="105" y="142"/>
              </a:cxn>
              <a:cxn ang="0">
                <a:pos x="88" y="140"/>
              </a:cxn>
              <a:cxn ang="0">
                <a:pos x="72" y="134"/>
              </a:cxn>
              <a:cxn ang="0">
                <a:pos x="56" y="126"/>
              </a:cxn>
              <a:cxn ang="0">
                <a:pos x="56" y="126"/>
              </a:cxn>
              <a:cxn ang="0">
                <a:pos x="40" y="116"/>
              </a:cxn>
              <a:cxn ang="0">
                <a:pos x="26" y="106"/>
              </a:cxn>
              <a:cxn ang="0">
                <a:pos x="16" y="92"/>
              </a:cxn>
              <a:cxn ang="0">
                <a:pos x="8" y="78"/>
              </a:cxn>
              <a:cxn ang="0">
                <a:pos x="2" y="66"/>
              </a:cxn>
              <a:cxn ang="0">
                <a:pos x="0" y="52"/>
              </a:cxn>
              <a:cxn ang="0">
                <a:pos x="0" y="38"/>
              </a:cxn>
              <a:cxn ang="0">
                <a:pos x="6" y="26"/>
              </a:cxn>
              <a:cxn ang="0">
                <a:pos x="6" y="26"/>
              </a:cxn>
              <a:cxn ang="0">
                <a:pos x="14" y="16"/>
              </a:cxn>
              <a:cxn ang="0">
                <a:pos x="24" y="8"/>
              </a:cxn>
              <a:cxn ang="0">
                <a:pos x="36" y="2"/>
              </a:cxn>
              <a:cxn ang="0">
                <a:pos x="50" y="0"/>
              </a:cxn>
              <a:cxn ang="0">
                <a:pos x="66" y="0"/>
              </a:cxn>
              <a:cxn ang="0">
                <a:pos x="84" y="2"/>
              </a:cxn>
              <a:cxn ang="0">
                <a:pos x="99" y="8"/>
              </a:cxn>
              <a:cxn ang="0">
                <a:pos x="115" y="16"/>
              </a:cxn>
              <a:cxn ang="0">
                <a:pos x="115" y="16"/>
              </a:cxn>
              <a:cxn ang="0">
                <a:pos x="131" y="26"/>
              </a:cxn>
              <a:cxn ang="0">
                <a:pos x="145" y="38"/>
              </a:cxn>
              <a:cxn ang="0">
                <a:pos x="155" y="50"/>
              </a:cxn>
              <a:cxn ang="0">
                <a:pos x="165" y="64"/>
              </a:cxn>
              <a:cxn ang="0">
                <a:pos x="169" y="78"/>
              </a:cxn>
              <a:cxn ang="0">
                <a:pos x="171" y="90"/>
              </a:cxn>
              <a:cxn ang="0">
                <a:pos x="171" y="104"/>
              </a:cxn>
              <a:cxn ang="0">
                <a:pos x="165" y="116"/>
              </a:cxn>
              <a:cxn ang="0">
                <a:pos x="165" y="116"/>
              </a:cxn>
            </a:cxnLst>
            <a:rect l="0" t="0" r="r" b="b"/>
            <a:pathLst>
              <a:path w="171" h="142">
                <a:moveTo>
                  <a:pt x="165" y="116"/>
                </a:moveTo>
                <a:lnTo>
                  <a:pt x="165" y="116"/>
                </a:lnTo>
                <a:lnTo>
                  <a:pt x="157" y="126"/>
                </a:lnTo>
                <a:lnTo>
                  <a:pt x="147" y="134"/>
                </a:lnTo>
                <a:lnTo>
                  <a:pt x="135" y="140"/>
                </a:lnTo>
                <a:lnTo>
                  <a:pt x="121" y="142"/>
                </a:lnTo>
                <a:lnTo>
                  <a:pt x="105" y="142"/>
                </a:lnTo>
                <a:lnTo>
                  <a:pt x="88" y="140"/>
                </a:lnTo>
                <a:lnTo>
                  <a:pt x="72" y="134"/>
                </a:lnTo>
                <a:lnTo>
                  <a:pt x="56" y="126"/>
                </a:lnTo>
                <a:lnTo>
                  <a:pt x="56" y="126"/>
                </a:lnTo>
                <a:lnTo>
                  <a:pt x="40" y="116"/>
                </a:lnTo>
                <a:lnTo>
                  <a:pt x="26" y="106"/>
                </a:lnTo>
                <a:lnTo>
                  <a:pt x="16" y="92"/>
                </a:lnTo>
                <a:lnTo>
                  <a:pt x="8" y="78"/>
                </a:lnTo>
                <a:lnTo>
                  <a:pt x="2" y="66"/>
                </a:lnTo>
                <a:lnTo>
                  <a:pt x="0" y="52"/>
                </a:lnTo>
                <a:lnTo>
                  <a:pt x="0" y="38"/>
                </a:lnTo>
                <a:lnTo>
                  <a:pt x="6" y="26"/>
                </a:lnTo>
                <a:lnTo>
                  <a:pt x="6" y="26"/>
                </a:lnTo>
                <a:lnTo>
                  <a:pt x="14" y="16"/>
                </a:lnTo>
                <a:lnTo>
                  <a:pt x="24" y="8"/>
                </a:lnTo>
                <a:lnTo>
                  <a:pt x="36" y="2"/>
                </a:lnTo>
                <a:lnTo>
                  <a:pt x="50" y="0"/>
                </a:lnTo>
                <a:lnTo>
                  <a:pt x="66" y="0"/>
                </a:lnTo>
                <a:lnTo>
                  <a:pt x="84" y="2"/>
                </a:lnTo>
                <a:lnTo>
                  <a:pt x="99" y="8"/>
                </a:lnTo>
                <a:lnTo>
                  <a:pt x="115" y="16"/>
                </a:lnTo>
                <a:lnTo>
                  <a:pt x="115" y="16"/>
                </a:lnTo>
                <a:lnTo>
                  <a:pt x="131" y="26"/>
                </a:lnTo>
                <a:lnTo>
                  <a:pt x="145" y="38"/>
                </a:lnTo>
                <a:lnTo>
                  <a:pt x="155" y="50"/>
                </a:lnTo>
                <a:lnTo>
                  <a:pt x="165" y="64"/>
                </a:lnTo>
                <a:lnTo>
                  <a:pt x="169" y="78"/>
                </a:lnTo>
                <a:lnTo>
                  <a:pt x="171" y="90"/>
                </a:lnTo>
                <a:lnTo>
                  <a:pt x="171" y="104"/>
                </a:lnTo>
                <a:lnTo>
                  <a:pt x="165" y="116"/>
                </a:lnTo>
                <a:lnTo>
                  <a:pt x="165" y="116"/>
                </a:lnTo>
                <a:close/>
              </a:path>
            </a:pathLst>
          </a:custGeom>
          <a:solidFill>
            <a:srgbClr val="65B1E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8" name="Freeform 63"/>
          <p:cNvSpPr>
            <a:spLocks/>
          </p:cNvSpPr>
          <p:nvPr userDrawn="1"/>
        </p:nvSpPr>
        <p:spPr bwMode="auto">
          <a:xfrm>
            <a:off x="8346276" y="5487005"/>
            <a:ext cx="454442" cy="399588"/>
          </a:xfrm>
          <a:custGeom>
            <a:avLst/>
            <a:gdLst/>
            <a:ahLst/>
            <a:cxnLst>
              <a:cxn ang="0">
                <a:pos x="10" y="52"/>
              </a:cxn>
              <a:cxn ang="0">
                <a:pos x="10" y="52"/>
              </a:cxn>
              <a:cxn ang="0">
                <a:pos x="18" y="42"/>
              </a:cxn>
              <a:cxn ang="0">
                <a:pos x="24" y="34"/>
              </a:cxn>
              <a:cxn ang="0">
                <a:pos x="34" y="26"/>
              </a:cxn>
              <a:cxn ang="0">
                <a:pos x="44" y="18"/>
              </a:cxn>
              <a:cxn ang="0">
                <a:pos x="54" y="12"/>
              </a:cxn>
              <a:cxn ang="0">
                <a:pos x="64" y="8"/>
              </a:cxn>
              <a:cxn ang="0">
                <a:pos x="76" y="4"/>
              </a:cxn>
              <a:cxn ang="0">
                <a:pos x="90" y="2"/>
              </a:cxn>
              <a:cxn ang="0">
                <a:pos x="116" y="0"/>
              </a:cxn>
              <a:cxn ang="0">
                <a:pos x="142" y="4"/>
              </a:cxn>
              <a:cxn ang="0">
                <a:pos x="170" y="12"/>
              </a:cxn>
              <a:cxn ang="0">
                <a:pos x="184" y="18"/>
              </a:cxn>
              <a:cxn ang="0">
                <a:pos x="198" y="24"/>
              </a:cxn>
              <a:cxn ang="0">
                <a:pos x="198" y="24"/>
              </a:cxn>
              <a:cxn ang="0">
                <a:pos x="212" y="32"/>
              </a:cxn>
              <a:cxn ang="0">
                <a:pos x="224" y="40"/>
              </a:cxn>
              <a:cxn ang="0">
                <a:pos x="246" y="60"/>
              </a:cxn>
              <a:cxn ang="0">
                <a:pos x="262" y="82"/>
              </a:cxn>
              <a:cxn ang="0">
                <a:pos x="274" y="106"/>
              </a:cxn>
              <a:cxn ang="0">
                <a:pos x="280" y="118"/>
              </a:cxn>
              <a:cxn ang="0">
                <a:pos x="282" y="130"/>
              </a:cxn>
              <a:cxn ang="0">
                <a:pos x="284" y="142"/>
              </a:cxn>
              <a:cxn ang="0">
                <a:pos x="286" y="154"/>
              </a:cxn>
              <a:cxn ang="0">
                <a:pos x="284" y="164"/>
              </a:cxn>
              <a:cxn ang="0">
                <a:pos x="282" y="176"/>
              </a:cxn>
              <a:cxn ang="0">
                <a:pos x="278" y="188"/>
              </a:cxn>
              <a:cxn ang="0">
                <a:pos x="274" y="198"/>
              </a:cxn>
              <a:cxn ang="0">
                <a:pos x="274" y="198"/>
              </a:cxn>
              <a:cxn ang="0">
                <a:pos x="268" y="208"/>
              </a:cxn>
              <a:cxn ang="0">
                <a:pos x="260" y="218"/>
              </a:cxn>
              <a:cxn ang="0">
                <a:pos x="250" y="226"/>
              </a:cxn>
              <a:cxn ang="0">
                <a:pos x="242" y="232"/>
              </a:cxn>
              <a:cxn ang="0">
                <a:pos x="230" y="238"/>
              </a:cxn>
              <a:cxn ang="0">
                <a:pos x="220" y="242"/>
              </a:cxn>
              <a:cxn ang="0">
                <a:pos x="208" y="246"/>
              </a:cxn>
              <a:cxn ang="0">
                <a:pos x="196" y="248"/>
              </a:cxn>
              <a:cxn ang="0">
                <a:pos x="168" y="250"/>
              </a:cxn>
              <a:cxn ang="0">
                <a:pos x="142" y="248"/>
              </a:cxn>
              <a:cxn ang="0">
                <a:pos x="114" y="240"/>
              </a:cxn>
              <a:cxn ang="0">
                <a:pos x="100" y="234"/>
              </a:cxn>
              <a:cxn ang="0">
                <a:pos x="86" y="226"/>
              </a:cxn>
              <a:cxn ang="0">
                <a:pos x="86" y="226"/>
              </a:cxn>
              <a:cxn ang="0">
                <a:pos x="72" y="218"/>
              </a:cxn>
              <a:cxn ang="0">
                <a:pos x="60" y="210"/>
              </a:cxn>
              <a:cxn ang="0">
                <a:pos x="40" y="190"/>
              </a:cxn>
              <a:cxn ang="0">
                <a:pos x="22" y="168"/>
              </a:cxn>
              <a:cxn ang="0">
                <a:pos x="10" y="146"/>
              </a:cxn>
              <a:cxn ang="0">
                <a:pos x="4" y="134"/>
              </a:cxn>
              <a:cxn ang="0">
                <a:pos x="2" y="122"/>
              </a:cxn>
              <a:cxn ang="0">
                <a:pos x="0" y="110"/>
              </a:cxn>
              <a:cxn ang="0">
                <a:pos x="0" y="98"/>
              </a:cxn>
              <a:cxn ang="0">
                <a:pos x="0" y="86"/>
              </a:cxn>
              <a:cxn ang="0">
                <a:pos x="2" y="74"/>
              </a:cxn>
              <a:cxn ang="0">
                <a:pos x="6" y="64"/>
              </a:cxn>
              <a:cxn ang="0">
                <a:pos x="10" y="52"/>
              </a:cxn>
              <a:cxn ang="0">
                <a:pos x="10" y="52"/>
              </a:cxn>
            </a:cxnLst>
            <a:rect l="0" t="0" r="r" b="b"/>
            <a:pathLst>
              <a:path w="286" h="250">
                <a:moveTo>
                  <a:pt x="10" y="52"/>
                </a:moveTo>
                <a:lnTo>
                  <a:pt x="10" y="52"/>
                </a:lnTo>
                <a:lnTo>
                  <a:pt x="18" y="42"/>
                </a:lnTo>
                <a:lnTo>
                  <a:pt x="24" y="34"/>
                </a:lnTo>
                <a:lnTo>
                  <a:pt x="34" y="26"/>
                </a:lnTo>
                <a:lnTo>
                  <a:pt x="44" y="18"/>
                </a:lnTo>
                <a:lnTo>
                  <a:pt x="54" y="12"/>
                </a:lnTo>
                <a:lnTo>
                  <a:pt x="64" y="8"/>
                </a:lnTo>
                <a:lnTo>
                  <a:pt x="76" y="4"/>
                </a:lnTo>
                <a:lnTo>
                  <a:pt x="90" y="2"/>
                </a:lnTo>
                <a:lnTo>
                  <a:pt x="116" y="0"/>
                </a:lnTo>
                <a:lnTo>
                  <a:pt x="142" y="4"/>
                </a:lnTo>
                <a:lnTo>
                  <a:pt x="170" y="12"/>
                </a:lnTo>
                <a:lnTo>
                  <a:pt x="184" y="18"/>
                </a:lnTo>
                <a:lnTo>
                  <a:pt x="198" y="24"/>
                </a:lnTo>
                <a:lnTo>
                  <a:pt x="198" y="24"/>
                </a:lnTo>
                <a:lnTo>
                  <a:pt x="212" y="32"/>
                </a:lnTo>
                <a:lnTo>
                  <a:pt x="224" y="40"/>
                </a:lnTo>
                <a:lnTo>
                  <a:pt x="246" y="60"/>
                </a:lnTo>
                <a:lnTo>
                  <a:pt x="262" y="82"/>
                </a:lnTo>
                <a:lnTo>
                  <a:pt x="274" y="106"/>
                </a:lnTo>
                <a:lnTo>
                  <a:pt x="280" y="118"/>
                </a:lnTo>
                <a:lnTo>
                  <a:pt x="282" y="130"/>
                </a:lnTo>
                <a:lnTo>
                  <a:pt x="284" y="142"/>
                </a:lnTo>
                <a:lnTo>
                  <a:pt x="286" y="154"/>
                </a:lnTo>
                <a:lnTo>
                  <a:pt x="284" y="164"/>
                </a:lnTo>
                <a:lnTo>
                  <a:pt x="282" y="176"/>
                </a:lnTo>
                <a:lnTo>
                  <a:pt x="278" y="188"/>
                </a:lnTo>
                <a:lnTo>
                  <a:pt x="274" y="198"/>
                </a:lnTo>
                <a:lnTo>
                  <a:pt x="274" y="198"/>
                </a:lnTo>
                <a:lnTo>
                  <a:pt x="268" y="208"/>
                </a:lnTo>
                <a:lnTo>
                  <a:pt x="260" y="218"/>
                </a:lnTo>
                <a:lnTo>
                  <a:pt x="250" y="226"/>
                </a:lnTo>
                <a:lnTo>
                  <a:pt x="242" y="232"/>
                </a:lnTo>
                <a:lnTo>
                  <a:pt x="230" y="238"/>
                </a:lnTo>
                <a:lnTo>
                  <a:pt x="220" y="242"/>
                </a:lnTo>
                <a:lnTo>
                  <a:pt x="208" y="246"/>
                </a:lnTo>
                <a:lnTo>
                  <a:pt x="196" y="248"/>
                </a:lnTo>
                <a:lnTo>
                  <a:pt x="168" y="250"/>
                </a:lnTo>
                <a:lnTo>
                  <a:pt x="142" y="248"/>
                </a:lnTo>
                <a:lnTo>
                  <a:pt x="114" y="240"/>
                </a:lnTo>
                <a:lnTo>
                  <a:pt x="100" y="234"/>
                </a:lnTo>
                <a:lnTo>
                  <a:pt x="86" y="226"/>
                </a:lnTo>
                <a:lnTo>
                  <a:pt x="86" y="226"/>
                </a:lnTo>
                <a:lnTo>
                  <a:pt x="72" y="218"/>
                </a:lnTo>
                <a:lnTo>
                  <a:pt x="60" y="210"/>
                </a:lnTo>
                <a:lnTo>
                  <a:pt x="40" y="190"/>
                </a:lnTo>
                <a:lnTo>
                  <a:pt x="22" y="168"/>
                </a:lnTo>
                <a:lnTo>
                  <a:pt x="10" y="146"/>
                </a:lnTo>
                <a:lnTo>
                  <a:pt x="4" y="134"/>
                </a:lnTo>
                <a:lnTo>
                  <a:pt x="2" y="122"/>
                </a:lnTo>
                <a:lnTo>
                  <a:pt x="0" y="110"/>
                </a:lnTo>
                <a:lnTo>
                  <a:pt x="0" y="98"/>
                </a:lnTo>
                <a:lnTo>
                  <a:pt x="0" y="86"/>
                </a:lnTo>
                <a:lnTo>
                  <a:pt x="2" y="74"/>
                </a:lnTo>
                <a:lnTo>
                  <a:pt x="6" y="64"/>
                </a:lnTo>
                <a:lnTo>
                  <a:pt x="10" y="52"/>
                </a:lnTo>
                <a:lnTo>
                  <a:pt x="10" y="52"/>
                </a:lnTo>
                <a:close/>
              </a:path>
            </a:pathLst>
          </a:custGeom>
          <a:solidFill>
            <a:srgbClr val="65B1E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5" name="Freeform 110"/>
          <p:cNvSpPr>
            <a:spLocks/>
          </p:cNvSpPr>
          <p:nvPr userDrawn="1"/>
        </p:nvSpPr>
        <p:spPr bwMode="auto">
          <a:xfrm>
            <a:off x="1168951" y="5210491"/>
            <a:ext cx="222454" cy="1371385"/>
          </a:xfrm>
          <a:custGeom>
            <a:avLst/>
            <a:gdLst/>
            <a:ahLst/>
            <a:cxnLst>
              <a:cxn ang="0">
                <a:pos x="140" y="325"/>
              </a:cxn>
              <a:cxn ang="0">
                <a:pos x="140" y="325"/>
              </a:cxn>
              <a:cxn ang="0">
                <a:pos x="132" y="343"/>
              </a:cxn>
              <a:cxn ang="0">
                <a:pos x="122" y="361"/>
              </a:cxn>
              <a:cxn ang="0">
                <a:pos x="102" y="407"/>
              </a:cxn>
              <a:cxn ang="0">
                <a:pos x="84" y="463"/>
              </a:cxn>
              <a:cxn ang="0">
                <a:pos x="68" y="527"/>
              </a:cxn>
              <a:cxn ang="0">
                <a:pos x="50" y="599"/>
              </a:cxn>
              <a:cxn ang="0">
                <a:pos x="36" y="679"/>
              </a:cxn>
              <a:cxn ang="0">
                <a:pos x="22" y="767"/>
              </a:cxn>
              <a:cxn ang="0">
                <a:pos x="10" y="858"/>
              </a:cxn>
              <a:cxn ang="0">
                <a:pos x="10" y="858"/>
              </a:cxn>
              <a:cxn ang="0">
                <a:pos x="16" y="725"/>
              </a:cxn>
              <a:cxn ang="0">
                <a:pos x="20" y="599"/>
              </a:cxn>
              <a:cxn ang="0">
                <a:pos x="22" y="479"/>
              </a:cxn>
              <a:cxn ang="0">
                <a:pos x="22" y="367"/>
              </a:cxn>
              <a:cxn ang="0">
                <a:pos x="20" y="263"/>
              </a:cxn>
              <a:cxn ang="0">
                <a:pos x="16" y="167"/>
              </a:cxn>
              <a:cxn ang="0">
                <a:pos x="10" y="79"/>
              </a:cxn>
              <a:cxn ang="0">
                <a:pos x="0" y="0"/>
              </a:cxn>
              <a:cxn ang="0">
                <a:pos x="140" y="325"/>
              </a:cxn>
            </a:cxnLst>
            <a:rect l="0" t="0" r="r" b="b"/>
            <a:pathLst>
              <a:path w="140" h="858">
                <a:moveTo>
                  <a:pt x="140" y="325"/>
                </a:moveTo>
                <a:lnTo>
                  <a:pt x="140" y="325"/>
                </a:lnTo>
                <a:lnTo>
                  <a:pt x="132" y="343"/>
                </a:lnTo>
                <a:lnTo>
                  <a:pt x="122" y="361"/>
                </a:lnTo>
                <a:lnTo>
                  <a:pt x="102" y="407"/>
                </a:lnTo>
                <a:lnTo>
                  <a:pt x="84" y="463"/>
                </a:lnTo>
                <a:lnTo>
                  <a:pt x="68" y="527"/>
                </a:lnTo>
                <a:lnTo>
                  <a:pt x="50" y="599"/>
                </a:lnTo>
                <a:lnTo>
                  <a:pt x="36" y="679"/>
                </a:lnTo>
                <a:lnTo>
                  <a:pt x="22" y="767"/>
                </a:lnTo>
                <a:lnTo>
                  <a:pt x="10" y="858"/>
                </a:lnTo>
                <a:lnTo>
                  <a:pt x="10" y="858"/>
                </a:lnTo>
                <a:lnTo>
                  <a:pt x="16" y="725"/>
                </a:lnTo>
                <a:lnTo>
                  <a:pt x="20" y="599"/>
                </a:lnTo>
                <a:lnTo>
                  <a:pt x="22" y="479"/>
                </a:lnTo>
                <a:lnTo>
                  <a:pt x="22" y="367"/>
                </a:lnTo>
                <a:lnTo>
                  <a:pt x="20" y="263"/>
                </a:lnTo>
                <a:lnTo>
                  <a:pt x="16" y="167"/>
                </a:lnTo>
                <a:lnTo>
                  <a:pt x="10" y="79"/>
                </a:lnTo>
                <a:lnTo>
                  <a:pt x="0" y="0"/>
                </a:lnTo>
                <a:lnTo>
                  <a:pt x="140" y="325"/>
                </a:lnTo>
                <a:close/>
              </a:path>
            </a:pathLst>
          </a:custGeom>
          <a:solidFill>
            <a:srgbClr val="BCD4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633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12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AutoShape 3"/>
          <p:cNvSpPr>
            <a:spLocks noChangeAspect="1" noChangeArrowheads="1" noTextEdit="1"/>
          </p:cNvSpPr>
          <p:nvPr/>
        </p:nvSpPr>
        <p:spPr bwMode="auto">
          <a:xfrm>
            <a:off x="-750888" y="-742950"/>
            <a:ext cx="12522201" cy="1206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149" name="グループ化 148"/>
          <p:cNvGrpSpPr/>
          <p:nvPr/>
        </p:nvGrpSpPr>
        <p:grpSpPr>
          <a:xfrm>
            <a:off x="9023208" y="6585445"/>
            <a:ext cx="1884505" cy="1190130"/>
            <a:chOff x="11276431" y="7775575"/>
            <a:chExt cx="1884505" cy="1190130"/>
          </a:xfrm>
        </p:grpSpPr>
        <p:sp>
          <p:nvSpPr>
            <p:cNvPr id="139" name="Rectangle 111"/>
            <p:cNvSpPr>
              <a:spLocks noChangeArrowheads="1"/>
            </p:cNvSpPr>
            <p:nvPr/>
          </p:nvSpPr>
          <p:spPr bwMode="auto">
            <a:xfrm>
              <a:off x="11347935" y="7781931"/>
              <a:ext cx="1806646" cy="1177419"/>
            </a:xfrm>
            <a:prstGeom prst="rect">
              <a:avLst/>
            </a:prstGeom>
            <a:solidFill>
              <a:srgbClr val="1D2088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altLang="ja-JP" sz="10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ctr"/>
              <a:r>
                <a:rPr lang="ja-JP" altLang="en-US" b="1" dirty="0" smtClean="0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お会計から</a:t>
              </a:r>
              <a:r>
                <a:rPr lang="en-US" altLang="ja-JP" b="1" dirty="0" smtClean="0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10%</a:t>
              </a:r>
              <a:r>
                <a:rPr lang="ja-JP" altLang="en-US" b="1" dirty="0" smtClean="0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引き</a:t>
              </a:r>
              <a:endParaRPr lang="en-US" altLang="ja-JP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ctr"/>
              <a:r>
                <a:rPr lang="ja-JP" altLang="en-US" sz="800" dirty="0" smtClean="0">
                  <a:solidFill>
                    <a:schemeClr val="bg1"/>
                  </a:solidFill>
                </a:rPr>
                <a:t>（</a:t>
              </a:r>
              <a:r>
                <a:rPr lang="en-US" altLang="ja-JP" sz="800" dirty="0" smtClean="0">
                  <a:solidFill>
                    <a:schemeClr val="bg1"/>
                  </a:solidFill>
                </a:rPr>
                <a:t>0/00</a:t>
              </a:r>
              <a:r>
                <a:rPr lang="ja-JP" altLang="en-US" sz="800" dirty="0" err="1" smtClean="0">
                  <a:solidFill>
                    <a:schemeClr val="bg1"/>
                  </a:solidFill>
                </a:rPr>
                <a:t>まで</a:t>
              </a:r>
              <a:r>
                <a:rPr lang="ja-JP" altLang="en-US" sz="800" dirty="0" smtClean="0">
                  <a:solidFill>
                    <a:schemeClr val="bg1"/>
                  </a:solidFill>
                </a:rPr>
                <a:t>有効）</a:t>
              </a:r>
              <a:endParaRPr lang="en-US" altLang="ja-JP" sz="800" dirty="0" smtClean="0">
                <a:solidFill>
                  <a:schemeClr val="bg1"/>
                </a:solidFill>
              </a:endParaRPr>
            </a:p>
          </p:txBody>
        </p:sp>
        <p:sp>
          <p:nvSpPr>
            <p:cNvPr id="140" name="Freeform 112"/>
            <p:cNvSpPr>
              <a:spLocks/>
            </p:cNvSpPr>
            <p:nvPr/>
          </p:nvSpPr>
          <p:spPr bwMode="auto">
            <a:xfrm>
              <a:off x="13135513" y="7775575"/>
              <a:ext cx="25423" cy="25423"/>
            </a:xfrm>
            <a:custGeom>
              <a:avLst/>
              <a:gdLst/>
              <a:ahLst/>
              <a:cxnLst>
                <a:cxn ang="0">
                  <a:pos x="16" y="16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8" y="8"/>
                </a:cxn>
                <a:cxn ang="0">
                  <a:pos x="8" y="16"/>
                </a:cxn>
                <a:cxn ang="0">
                  <a:pos x="16" y="16"/>
                </a:cxn>
                <a:cxn ang="0">
                  <a:pos x="16" y="16"/>
                </a:cxn>
              </a:cxnLst>
              <a:rect l="0" t="0" r="r" b="b"/>
              <a:pathLst>
                <a:path w="16" h="16">
                  <a:moveTo>
                    <a:pt x="16" y="16"/>
                  </a:moveTo>
                  <a:lnTo>
                    <a:pt x="16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8" y="8"/>
                  </a:lnTo>
                  <a:lnTo>
                    <a:pt x="8" y="16"/>
                  </a:lnTo>
                  <a:lnTo>
                    <a:pt x="16" y="16"/>
                  </a:lnTo>
                  <a:lnTo>
                    <a:pt x="16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" name="Freeform 113"/>
            <p:cNvSpPr>
              <a:spLocks noEditPoints="1"/>
            </p:cNvSpPr>
            <p:nvPr/>
          </p:nvSpPr>
          <p:spPr bwMode="auto">
            <a:xfrm>
              <a:off x="11405137" y="7775575"/>
              <a:ext cx="1692241" cy="127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8"/>
                </a:cxn>
                <a:cxn ang="0">
                  <a:pos x="70" y="0"/>
                </a:cxn>
                <a:cxn ang="0">
                  <a:pos x="46" y="8"/>
                </a:cxn>
                <a:cxn ang="0">
                  <a:pos x="70" y="0"/>
                </a:cxn>
                <a:cxn ang="0">
                  <a:pos x="94" y="0"/>
                </a:cxn>
                <a:cxn ang="0">
                  <a:pos x="118" y="8"/>
                </a:cxn>
                <a:cxn ang="0">
                  <a:pos x="166" y="0"/>
                </a:cxn>
                <a:cxn ang="0">
                  <a:pos x="142" y="8"/>
                </a:cxn>
                <a:cxn ang="0">
                  <a:pos x="166" y="0"/>
                </a:cxn>
                <a:cxn ang="0">
                  <a:pos x="188" y="0"/>
                </a:cxn>
                <a:cxn ang="0">
                  <a:pos x="212" y="8"/>
                </a:cxn>
                <a:cxn ang="0">
                  <a:pos x="260" y="0"/>
                </a:cxn>
                <a:cxn ang="0">
                  <a:pos x="236" y="8"/>
                </a:cxn>
                <a:cxn ang="0">
                  <a:pos x="260" y="0"/>
                </a:cxn>
                <a:cxn ang="0">
                  <a:pos x="284" y="0"/>
                </a:cxn>
                <a:cxn ang="0">
                  <a:pos x="308" y="8"/>
                </a:cxn>
                <a:cxn ang="0">
                  <a:pos x="354" y="0"/>
                </a:cxn>
                <a:cxn ang="0">
                  <a:pos x="332" y="8"/>
                </a:cxn>
                <a:cxn ang="0">
                  <a:pos x="354" y="0"/>
                </a:cxn>
                <a:cxn ang="0">
                  <a:pos x="378" y="0"/>
                </a:cxn>
                <a:cxn ang="0">
                  <a:pos x="402" y="8"/>
                </a:cxn>
                <a:cxn ang="0">
                  <a:pos x="450" y="0"/>
                </a:cxn>
                <a:cxn ang="0">
                  <a:pos x="426" y="8"/>
                </a:cxn>
                <a:cxn ang="0">
                  <a:pos x="450" y="0"/>
                </a:cxn>
                <a:cxn ang="0">
                  <a:pos x="474" y="0"/>
                </a:cxn>
                <a:cxn ang="0">
                  <a:pos x="496" y="8"/>
                </a:cxn>
                <a:cxn ang="0">
                  <a:pos x="544" y="0"/>
                </a:cxn>
                <a:cxn ang="0">
                  <a:pos x="520" y="8"/>
                </a:cxn>
                <a:cxn ang="0">
                  <a:pos x="544" y="0"/>
                </a:cxn>
                <a:cxn ang="0">
                  <a:pos x="568" y="0"/>
                </a:cxn>
                <a:cxn ang="0">
                  <a:pos x="592" y="8"/>
                </a:cxn>
                <a:cxn ang="0">
                  <a:pos x="639" y="0"/>
                </a:cxn>
                <a:cxn ang="0">
                  <a:pos x="616" y="8"/>
                </a:cxn>
                <a:cxn ang="0">
                  <a:pos x="639" y="0"/>
                </a:cxn>
                <a:cxn ang="0">
                  <a:pos x="661" y="0"/>
                </a:cxn>
                <a:cxn ang="0">
                  <a:pos x="685" y="8"/>
                </a:cxn>
                <a:cxn ang="0">
                  <a:pos x="733" y="0"/>
                </a:cxn>
                <a:cxn ang="0">
                  <a:pos x="709" y="8"/>
                </a:cxn>
                <a:cxn ang="0">
                  <a:pos x="733" y="0"/>
                </a:cxn>
                <a:cxn ang="0">
                  <a:pos x="757" y="0"/>
                </a:cxn>
                <a:cxn ang="0">
                  <a:pos x="781" y="8"/>
                </a:cxn>
                <a:cxn ang="0">
                  <a:pos x="827" y="0"/>
                </a:cxn>
                <a:cxn ang="0">
                  <a:pos x="803" y="8"/>
                </a:cxn>
                <a:cxn ang="0">
                  <a:pos x="827" y="0"/>
                </a:cxn>
                <a:cxn ang="0">
                  <a:pos x="851" y="0"/>
                </a:cxn>
                <a:cxn ang="0">
                  <a:pos x="875" y="8"/>
                </a:cxn>
                <a:cxn ang="0">
                  <a:pos x="923" y="0"/>
                </a:cxn>
                <a:cxn ang="0">
                  <a:pos x="899" y="8"/>
                </a:cxn>
                <a:cxn ang="0">
                  <a:pos x="923" y="0"/>
                </a:cxn>
                <a:cxn ang="0">
                  <a:pos x="945" y="0"/>
                </a:cxn>
                <a:cxn ang="0">
                  <a:pos x="969" y="8"/>
                </a:cxn>
                <a:cxn ang="0">
                  <a:pos x="1017" y="0"/>
                </a:cxn>
                <a:cxn ang="0">
                  <a:pos x="993" y="8"/>
                </a:cxn>
                <a:cxn ang="0">
                  <a:pos x="1017" y="0"/>
                </a:cxn>
                <a:cxn ang="0">
                  <a:pos x="1041" y="0"/>
                </a:cxn>
                <a:cxn ang="0">
                  <a:pos x="1065" y="8"/>
                </a:cxn>
              </a:cxnLst>
              <a:rect l="0" t="0" r="r" b="b"/>
              <a:pathLst>
                <a:path w="1065" h="8">
                  <a:moveTo>
                    <a:pt x="2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24" y="8"/>
                  </a:lnTo>
                  <a:lnTo>
                    <a:pt x="24" y="0"/>
                  </a:lnTo>
                  <a:close/>
                  <a:moveTo>
                    <a:pt x="70" y="0"/>
                  </a:moveTo>
                  <a:lnTo>
                    <a:pt x="46" y="0"/>
                  </a:lnTo>
                  <a:lnTo>
                    <a:pt x="46" y="8"/>
                  </a:lnTo>
                  <a:lnTo>
                    <a:pt x="70" y="8"/>
                  </a:lnTo>
                  <a:lnTo>
                    <a:pt x="70" y="0"/>
                  </a:lnTo>
                  <a:close/>
                  <a:moveTo>
                    <a:pt x="118" y="0"/>
                  </a:moveTo>
                  <a:lnTo>
                    <a:pt x="94" y="0"/>
                  </a:lnTo>
                  <a:lnTo>
                    <a:pt x="94" y="8"/>
                  </a:lnTo>
                  <a:lnTo>
                    <a:pt x="118" y="8"/>
                  </a:lnTo>
                  <a:lnTo>
                    <a:pt x="118" y="0"/>
                  </a:lnTo>
                  <a:close/>
                  <a:moveTo>
                    <a:pt x="166" y="0"/>
                  </a:moveTo>
                  <a:lnTo>
                    <a:pt x="142" y="0"/>
                  </a:lnTo>
                  <a:lnTo>
                    <a:pt x="142" y="8"/>
                  </a:lnTo>
                  <a:lnTo>
                    <a:pt x="166" y="8"/>
                  </a:lnTo>
                  <a:lnTo>
                    <a:pt x="166" y="0"/>
                  </a:lnTo>
                  <a:close/>
                  <a:moveTo>
                    <a:pt x="212" y="0"/>
                  </a:moveTo>
                  <a:lnTo>
                    <a:pt x="188" y="0"/>
                  </a:lnTo>
                  <a:lnTo>
                    <a:pt x="188" y="8"/>
                  </a:lnTo>
                  <a:lnTo>
                    <a:pt x="212" y="8"/>
                  </a:lnTo>
                  <a:lnTo>
                    <a:pt x="212" y="0"/>
                  </a:lnTo>
                  <a:close/>
                  <a:moveTo>
                    <a:pt x="260" y="0"/>
                  </a:moveTo>
                  <a:lnTo>
                    <a:pt x="236" y="0"/>
                  </a:lnTo>
                  <a:lnTo>
                    <a:pt x="236" y="8"/>
                  </a:lnTo>
                  <a:lnTo>
                    <a:pt x="260" y="8"/>
                  </a:lnTo>
                  <a:lnTo>
                    <a:pt x="260" y="0"/>
                  </a:lnTo>
                  <a:close/>
                  <a:moveTo>
                    <a:pt x="308" y="0"/>
                  </a:moveTo>
                  <a:lnTo>
                    <a:pt x="284" y="0"/>
                  </a:lnTo>
                  <a:lnTo>
                    <a:pt x="284" y="8"/>
                  </a:lnTo>
                  <a:lnTo>
                    <a:pt x="308" y="8"/>
                  </a:lnTo>
                  <a:lnTo>
                    <a:pt x="308" y="0"/>
                  </a:lnTo>
                  <a:close/>
                  <a:moveTo>
                    <a:pt x="354" y="0"/>
                  </a:moveTo>
                  <a:lnTo>
                    <a:pt x="332" y="0"/>
                  </a:lnTo>
                  <a:lnTo>
                    <a:pt x="332" y="8"/>
                  </a:lnTo>
                  <a:lnTo>
                    <a:pt x="354" y="8"/>
                  </a:lnTo>
                  <a:lnTo>
                    <a:pt x="354" y="0"/>
                  </a:lnTo>
                  <a:close/>
                  <a:moveTo>
                    <a:pt x="402" y="0"/>
                  </a:moveTo>
                  <a:lnTo>
                    <a:pt x="378" y="0"/>
                  </a:lnTo>
                  <a:lnTo>
                    <a:pt x="378" y="8"/>
                  </a:lnTo>
                  <a:lnTo>
                    <a:pt x="402" y="8"/>
                  </a:lnTo>
                  <a:lnTo>
                    <a:pt x="402" y="0"/>
                  </a:lnTo>
                  <a:close/>
                  <a:moveTo>
                    <a:pt x="450" y="0"/>
                  </a:moveTo>
                  <a:lnTo>
                    <a:pt x="426" y="0"/>
                  </a:lnTo>
                  <a:lnTo>
                    <a:pt x="426" y="8"/>
                  </a:lnTo>
                  <a:lnTo>
                    <a:pt x="450" y="8"/>
                  </a:lnTo>
                  <a:lnTo>
                    <a:pt x="450" y="0"/>
                  </a:lnTo>
                  <a:close/>
                  <a:moveTo>
                    <a:pt x="496" y="0"/>
                  </a:moveTo>
                  <a:lnTo>
                    <a:pt x="474" y="0"/>
                  </a:lnTo>
                  <a:lnTo>
                    <a:pt x="474" y="8"/>
                  </a:lnTo>
                  <a:lnTo>
                    <a:pt x="496" y="8"/>
                  </a:lnTo>
                  <a:lnTo>
                    <a:pt x="496" y="0"/>
                  </a:lnTo>
                  <a:close/>
                  <a:moveTo>
                    <a:pt x="544" y="0"/>
                  </a:moveTo>
                  <a:lnTo>
                    <a:pt x="520" y="0"/>
                  </a:lnTo>
                  <a:lnTo>
                    <a:pt x="520" y="8"/>
                  </a:lnTo>
                  <a:lnTo>
                    <a:pt x="544" y="8"/>
                  </a:lnTo>
                  <a:lnTo>
                    <a:pt x="544" y="0"/>
                  </a:lnTo>
                  <a:close/>
                  <a:moveTo>
                    <a:pt x="592" y="0"/>
                  </a:moveTo>
                  <a:lnTo>
                    <a:pt x="568" y="0"/>
                  </a:lnTo>
                  <a:lnTo>
                    <a:pt x="568" y="8"/>
                  </a:lnTo>
                  <a:lnTo>
                    <a:pt x="592" y="8"/>
                  </a:lnTo>
                  <a:lnTo>
                    <a:pt x="592" y="0"/>
                  </a:lnTo>
                  <a:close/>
                  <a:moveTo>
                    <a:pt x="639" y="0"/>
                  </a:moveTo>
                  <a:lnTo>
                    <a:pt x="616" y="0"/>
                  </a:lnTo>
                  <a:lnTo>
                    <a:pt x="616" y="8"/>
                  </a:lnTo>
                  <a:lnTo>
                    <a:pt x="639" y="8"/>
                  </a:lnTo>
                  <a:lnTo>
                    <a:pt x="639" y="0"/>
                  </a:lnTo>
                  <a:close/>
                  <a:moveTo>
                    <a:pt x="685" y="0"/>
                  </a:moveTo>
                  <a:lnTo>
                    <a:pt x="661" y="0"/>
                  </a:lnTo>
                  <a:lnTo>
                    <a:pt x="661" y="8"/>
                  </a:lnTo>
                  <a:lnTo>
                    <a:pt x="685" y="8"/>
                  </a:lnTo>
                  <a:lnTo>
                    <a:pt x="685" y="0"/>
                  </a:lnTo>
                  <a:close/>
                  <a:moveTo>
                    <a:pt x="733" y="0"/>
                  </a:moveTo>
                  <a:lnTo>
                    <a:pt x="709" y="0"/>
                  </a:lnTo>
                  <a:lnTo>
                    <a:pt x="709" y="8"/>
                  </a:lnTo>
                  <a:lnTo>
                    <a:pt x="733" y="8"/>
                  </a:lnTo>
                  <a:lnTo>
                    <a:pt x="733" y="0"/>
                  </a:lnTo>
                  <a:close/>
                  <a:moveTo>
                    <a:pt x="781" y="0"/>
                  </a:moveTo>
                  <a:lnTo>
                    <a:pt x="757" y="0"/>
                  </a:lnTo>
                  <a:lnTo>
                    <a:pt x="757" y="8"/>
                  </a:lnTo>
                  <a:lnTo>
                    <a:pt x="781" y="8"/>
                  </a:lnTo>
                  <a:lnTo>
                    <a:pt x="781" y="0"/>
                  </a:lnTo>
                  <a:close/>
                  <a:moveTo>
                    <a:pt x="827" y="0"/>
                  </a:moveTo>
                  <a:lnTo>
                    <a:pt x="803" y="0"/>
                  </a:lnTo>
                  <a:lnTo>
                    <a:pt x="803" y="8"/>
                  </a:lnTo>
                  <a:lnTo>
                    <a:pt x="827" y="8"/>
                  </a:lnTo>
                  <a:lnTo>
                    <a:pt x="827" y="0"/>
                  </a:lnTo>
                  <a:close/>
                  <a:moveTo>
                    <a:pt x="875" y="0"/>
                  </a:moveTo>
                  <a:lnTo>
                    <a:pt x="851" y="0"/>
                  </a:lnTo>
                  <a:lnTo>
                    <a:pt x="851" y="8"/>
                  </a:lnTo>
                  <a:lnTo>
                    <a:pt x="875" y="8"/>
                  </a:lnTo>
                  <a:lnTo>
                    <a:pt x="875" y="0"/>
                  </a:lnTo>
                  <a:close/>
                  <a:moveTo>
                    <a:pt x="923" y="0"/>
                  </a:moveTo>
                  <a:lnTo>
                    <a:pt x="899" y="0"/>
                  </a:lnTo>
                  <a:lnTo>
                    <a:pt x="899" y="8"/>
                  </a:lnTo>
                  <a:lnTo>
                    <a:pt x="923" y="8"/>
                  </a:lnTo>
                  <a:lnTo>
                    <a:pt x="923" y="0"/>
                  </a:lnTo>
                  <a:close/>
                  <a:moveTo>
                    <a:pt x="969" y="0"/>
                  </a:moveTo>
                  <a:lnTo>
                    <a:pt x="945" y="0"/>
                  </a:lnTo>
                  <a:lnTo>
                    <a:pt x="945" y="8"/>
                  </a:lnTo>
                  <a:lnTo>
                    <a:pt x="969" y="8"/>
                  </a:lnTo>
                  <a:lnTo>
                    <a:pt x="969" y="0"/>
                  </a:lnTo>
                  <a:close/>
                  <a:moveTo>
                    <a:pt x="1017" y="0"/>
                  </a:moveTo>
                  <a:lnTo>
                    <a:pt x="993" y="0"/>
                  </a:lnTo>
                  <a:lnTo>
                    <a:pt x="993" y="8"/>
                  </a:lnTo>
                  <a:lnTo>
                    <a:pt x="1017" y="8"/>
                  </a:lnTo>
                  <a:lnTo>
                    <a:pt x="1017" y="0"/>
                  </a:lnTo>
                  <a:close/>
                  <a:moveTo>
                    <a:pt x="1065" y="0"/>
                  </a:moveTo>
                  <a:lnTo>
                    <a:pt x="1041" y="0"/>
                  </a:lnTo>
                  <a:lnTo>
                    <a:pt x="1041" y="8"/>
                  </a:lnTo>
                  <a:lnTo>
                    <a:pt x="1065" y="8"/>
                  </a:lnTo>
                  <a:lnTo>
                    <a:pt x="106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" name="Freeform 114"/>
            <p:cNvSpPr>
              <a:spLocks/>
            </p:cNvSpPr>
            <p:nvPr/>
          </p:nvSpPr>
          <p:spPr bwMode="auto">
            <a:xfrm>
              <a:off x="11343168" y="7775575"/>
              <a:ext cx="23835" cy="25423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7" y="16"/>
                </a:cxn>
                <a:cxn ang="0">
                  <a:pos x="7" y="8"/>
                </a:cxn>
                <a:cxn ang="0">
                  <a:pos x="15" y="8"/>
                </a:cxn>
                <a:cxn ang="0">
                  <a:pos x="15" y="0"/>
                </a:cxn>
                <a:cxn ang="0">
                  <a:pos x="15" y="0"/>
                </a:cxn>
              </a:cxnLst>
              <a:rect l="0" t="0" r="r" b="b"/>
              <a:pathLst>
                <a:path w="15" h="16">
                  <a:moveTo>
                    <a:pt x="15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7" y="16"/>
                  </a:lnTo>
                  <a:lnTo>
                    <a:pt x="7" y="8"/>
                  </a:lnTo>
                  <a:lnTo>
                    <a:pt x="15" y="8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" name="Freeform 115"/>
            <p:cNvSpPr>
              <a:spLocks noEditPoints="1"/>
            </p:cNvSpPr>
            <p:nvPr/>
          </p:nvSpPr>
          <p:spPr bwMode="auto">
            <a:xfrm>
              <a:off x="11343168" y="7839133"/>
              <a:ext cx="11123" cy="1063014"/>
            </a:xfrm>
            <a:custGeom>
              <a:avLst/>
              <a:gdLst/>
              <a:ahLst/>
              <a:cxnLst>
                <a:cxn ang="0">
                  <a:pos x="0" y="669"/>
                </a:cxn>
                <a:cxn ang="0">
                  <a:pos x="7" y="645"/>
                </a:cxn>
                <a:cxn ang="0">
                  <a:pos x="0" y="595"/>
                </a:cxn>
                <a:cxn ang="0">
                  <a:pos x="7" y="619"/>
                </a:cxn>
                <a:cxn ang="0">
                  <a:pos x="0" y="595"/>
                </a:cxn>
                <a:cxn ang="0">
                  <a:pos x="0" y="569"/>
                </a:cxn>
                <a:cxn ang="0">
                  <a:pos x="7" y="546"/>
                </a:cxn>
                <a:cxn ang="0">
                  <a:pos x="0" y="496"/>
                </a:cxn>
                <a:cxn ang="0">
                  <a:pos x="7" y="522"/>
                </a:cxn>
                <a:cxn ang="0">
                  <a:pos x="0" y="496"/>
                </a:cxn>
                <a:cxn ang="0">
                  <a:pos x="0" y="472"/>
                </a:cxn>
                <a:cxn ang="0">
                  <a:pos x="7" y="448"/>
                </a:cxn>
                <a:cxn ang="0">
                  <a:pos x="0" y="398"/>
                </a:cxn>
                <a:cxn ang="0">
                  <a:pos x="7" y="422"/>
                </a:cxn>
                <a:cxn ang="0">
                  <a:pos x="0" y="398"/>
                </a:cxn>
                <a:cxn ang="0">
                  <a:pos x="0" y="372"/>
                </a:cxn>
                <a:cxn ang="0">
                  <a:pos x="7" y="348"/>
                </a:cxn>
                <a:cxn ang="0">
                  <a:pos x="0" y="298"/>
                </a:cxn>
                <a:cxn ang="0">
                  <a:pos x="7" y="324"/>
                </a:cxn>
                <a:cxn ang="0">
                  <a:pos x="0" y="298"/>
                </a:cxn>
                <a:cxn ang="0">
                  <a:pos x="0" y="274"/>
                </a:cxn>
                <a:cxn ang="0">
                  <a:pos x="7" y="248"/>
                </a:cxn>
                <a:cxn ang="0">
                  <a:pos x="0" y="200"/>
                </a:cxn>
                <a:cxn ang="0">
                  <a:pos x="7" y="224"/>
                </a:cxn>
                <a:cxn ang="0">
                  <a:pos x="0" y="200"/>
                </a:cxn>
                <a:cxn ang="0">
                  <a:pos x="0" y="174"/>
                </a:cxn>
                <a:cxn ang="0">
                  <a:pos x="7" y="150"/>
                </a:cxn>
                <a:cxn ang="0">
                  <a:pos x="0" y="100"/>
                </a:cxn>
                <a:cxn ang="0">
                  <a:pos x="7" y="124"/>
                </a:cxn>
                <a:cxn ang="0">
                  <a:pos x="0" y="100"/>
                </a:cxn>
                <a:cxn ang="0">
                  <a:pos x="0" y="76"/>
                </a:cxn>
                <a:cxn ang="0">
                  <a:pos x="7" y="50"/>
                </a:cxn>
                <a:cxn ang="0">
                  <a:pos x="0" y="0"/>
                </a:cxn>
                <a:cxn ang="0">
                  <a:pos x="7" y="26"/>
                </a:cxn>
                <a:cxn ang="0">
                  <a:pos x="0" y="0"/>
                </a:cxn>
              </a:cxnLst>
              <a:rect l="0" t="0" r="r" b="b"/>
              <a:pathLst>
                <a:path w="7" h="669">
                  <a:moveTo>
                    <a:pt x="0" y="645"/>
                  </a:moveTo>
                  <a:lnTo>
                    <a:pt x="0" y="669"/>
                  </a:lnTo>
                  <a:lnTo>
                    <a:pt x="7" y="669"/>
                  </a:lnTo>
                  <a:lnTo>
                    <a:pt x="7" y="645"/>
                  </a:lnTo>
                  <a:lnTo>
                    <a:pt x="0" y="645"/>
                  </a:lnTo>
                  <a:close/>
                  <a:moveTo>
                    <a:pt x="0" y="595"/>
                  </a:moveTo>
                  <a:lnTo>
                    <a:pt x="0" y="619"/>
                  </a:lnTo>
                  <a:lnTo>
                    <a:pt x="7" y="619"/>
                  </a:lnTo>
                  <a:lnTo>
                    <a:pt x="7" y="595"/>
                  </a:lnTo>
                  <a:lnTo>
                    <a:pt x="0" y="595"/>
                  </a:lnTo>
                  <a:close/>
                  <a:moveTo>
                    <a:pt x="0" y="546"/>
                  </a:moveTo>
                  <a:lnTo>
                    <a:pt x="0" y="569"/>
                  </a:lnTo>
                  <a:lnTo>
                    <a:pt x="7" y="569"/>
                  </a:lnTo>
                  <a:lnTo>
                    <a:pt x="7" y="546"/>
                  </a:lnTo>
                  <a:lnTo>
                    <a:pt x="0" y="546"/>
                  </a:lnTo>
                  <a:close/>
                  <a:moveTo>
                    <a:pt x="0" y="496"/>
                  </a:moveTo>
                  <a:lnTo>
                    <a:pt x="0" y="522"/>
                  </a:lnTo>
                  <a:lnTo>
                    <a:pt x="7" y="522"/>
                  </a:lnTo>
                  <a:lnTo>
                    <a:pt x="7" y="496"/>
                  </a:lnTo>
                  <a:lnTo>
                    <a:pt x="0" y="496"/>
                  </a:lnTo>
                  <a:close/>
                  <a:moveTo>
                    <a:pt x="0" y="448"/>
                  </a:moveTo>
                  <a:lnTo>
                    <a:pt x="0" y="472"/>
                  </a:lnTo>
                  <a:lnTo>
                    <a:pt x="7" y="472"/>
                  </a:lnTo>
                  <a:lnTo>
                    <a:pt x="7" y="448"/>
                  </a:lnTo>
                  <a:lnTo>
                    <a:pt x="0" y="448"/>
                  </a:lnTo>
                  <a:close/>
                  <a:moveTo>
                    <a:pt x="0" y="398"/>
                  </a:moveTo>
                  <a:lnTo>
                    <a:pt x="0" y="422"/>
                  </a:lnTo>
                  <a:lnTo>
                    <a:pt x="7" y="422"/>
                  </a:lnTo>
                  <a:lnTo>
                    <a:pt x="7" y="398"/>
                  </a:lnTo>
                  <a:lnTo>
                    <a:pt x="0" y="398"/>
                  </a:lnTo>
                  <a:close/>
                  <a:moveTo>
                    <a:pt x="0" y="348"/>
                  </a:moveTo>
                  <a:lnTo>
                    <a:pt x="0" y="372"/>
                  </a:lnTo>
                  <a:lnTo>
                    <a:pt x="7" y="372"/>
                  </a:lnTo>
                  <a:lnTo>
                    <a:pt x="7" y="348"/>
                  </a:lnTo>
                  <a:lnTo>
                    <a:pt x="0" y="348"/>
                  </a:lnTo>
                  <a:close/>
                  <a:moveTo>
                    <a:pt x="0" y="298"/>
                  </a:moveTo>
                  <a:lnTo>
                    <a:pt x="0" y="324"/>
                  </a:lnTo>
                  <a:lnTo>
                    <a:pt x="7" y="324"/>
                  </a:lnTo>
                  <a:lnTo>
                    <a:pt x="7" y="298"/>
                  </a:lnTo>
                  <a:lnTo>
                    <a:pt x="0" y="298"/>
                  </a:lnTo>
                  <a:close/>
                  <a:moveTo>
                    <a:pt x="0" y="248"/>
                  </a:moveTo>
                  <a:lnTo>
                    <a:pt x="0" y="274"/>
                  </a:lnTo>
                  <a:lnTo>
                    <a:pt x="7" y="274"/>
                  </a:lnTo>
                  <a:lnTo>
                    <a:pt x="7" y="248"/>
                  </a:lnTo>
                  <a:lnTo>
                    <a:pt x="0" y="248"/>
                  </a:lnTo>
                  <a:close/>
                  <a:moveTo>
                    <a:pt x="0" y="200"/>
                  </a:moveTo>
                  <a:lnTo>
                    <a:pt x="0" y="224"/>
                  </a:lnTo>
                  <a:lnTo>
                    <a:pt x="7" y="224"/>
                  </a:lnTo>
                  <a:lnTo>
                    <a:pt x="7" y="200"/>
                  </a:lnTo>
                  <a:lnTo>
                    <a:pt x="0" y="200"/>
                  </a:lnTo>
                  <a:close/>
                  <a:moveTo>
                    <a:pt x="0" y="150"/>
                  </a:moveTo>
                  <a:lnTo>
                    <a:pt x="0" y="174"/>
                  </a:lnTo>
                  <a:lnTo>
                    <a:pt x="7" y="174"/>
                  </a:lnTo>
                  <a:lnTo>
                    <a:pt x="7" y="150"/>
                  </a:lnTo>
                  <a:lnTo>
                    <a:pt x="0" y="150"/>
                  </a:lnTo>
                  <a:close/>
                  <a:moveTo>
                    <a:pt x="0" y="100"/>
                  </a:moveTo>
                  <a:lnTo>
                    <a:pt x="0" y="124"/>
                  </a:lnTo>
                  <a:lnTo>
                    <a:pt x="7" y="124"/>
                  </a:lnTo>
                  <a:lnTo>
                    <a:pt x="7" y="100"/>
                  </a:lnTo>
                  <a:lnTo>
                    <a:pt x="0" y="100"/>
                  </a:lnTo>
                  <a:close/>
                  <a:moveTo>
                    <a:pt x="0" y="50"/>
                  </a:moveTo>
                  <a:lnTo>
                    <a:pt x="0" y="76"/>
                  </a:lnTo>
                  <a:lnTo>
                    <a:pt x="7" y="76"/>
                  </a:lnTo>
                  <a:lnTo>
                    <a:pt x="7" y="50"/>
                  </a:lnTo>
                  <a:lnTo>
                    <a:pt x="0" y="50"/>
                  </a:lnTo>
                  <a:close/>
                  <a:moveTo>
                    <a:pt x="0" y="0"/>
                  </a:moveTo>
                  <a:lnTo>
                    <a:pt x="0" y="26"/>
                  </a:lnTo>
                  <a:lnTo>
                    <a:pt x="7" y="26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" name="Freeform 116"/>
            <p:cNvSpPr>
              <a:spLocks/>
            </p:cNvSpPr>
            <p:nvPr/>
          </p:nvSpPr>
          <p:spPr bwMode="auto">
            <a:xfrm>
              <a:off x="11343168" y="8940281"/>
              <a:ext cx="23835" cy="2542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"/>
                </a:cxn>
                <a:cxn ang="0">
                  <a:pos x="15" y="16"/>
                </a:cxn>
                <a:cxn ang="0">
                  <a:pos x="15" y="8"/>
                </a:cxn>
                <a:cxn ang="0">
                  <a:pos x="7" y="8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5" h="16">
                  <a:moveTo>
                    <a:pt x="0" y="0"/>
                  </a:moveTo>
                  <a:lnTo>
                    <a:pt x="0" y="16"/>
                  </a:lnTo>
                  <a:lnTo>
                    <a:pt x="15" y="16"/>
                  </a:lnTo>
                  <a:lnTo>
                    <a:pt x="15" y="8"/>
                  </a:lnTo>
                  <a:lnTo>
                    <a:pt x="7" y="8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" name="Freeform 117"/>
            <p:cNvSpPr>
              <a:spLocks noEditPoints="1"/>
            </p:cNvSpPr>
            <p:nvPr/>
          </p:nvSpPr>
          <p:spPr bwMode="auto">
            <a:xfrm>
              <a:off x="11405137" y="8952993"/>
              <a:ext cx="1692241" cy="12712"/>
            </a:xfrm>
            <a:custGeom>
              <a:avLst/>
              <a:gdLst/>
              <a:ahLst/>
              <a:cxnLst>
                <a:cxn ang="0">
                  <a:pos x="1065" y="8"/>
                </a:cxn>
                <a:cxn ang="0">
                  <a:pos x="1041" y="0"/>
                </a:cxn>
                <a:cxn ang="0">
                  <a:pos x="993" y="8"/>
                </a:cxn>
                <a:cxn ang="0">
                  <a:pos x="1017" y="0"/>
                </a:cxn>
                <a:cxn ang="0">
                  <a:pos x="993" y="8"/>
                </a:cxn>
                <a:cxn ang="0">
                  <a:pos x="969" y="8"/>
                </a:cxn>
                <a:cxn ang="0">
                  <a:pos x="945" y="0"/>
                </a:cxn>
                <a:cxn ang="0">
                  <a:pos x="899" y="8"/>
                </a:cxn>
                <a:cxn ang="0">
                  <a:pos x="923" y="0"/>
                </a:cxn>
                <a:cxn ang="0">
                  <a:pos x="899" y="8"/>
                </a:cxn>
                <a:cxn ang="0">
                  <a:pos x="875" y="8"/>
                </a:cxn>
                <a:cxn ang="0">
                  <a:pos x="851" y="0"/>
                </a:cxn>
                <a:cxn ang="0">
                  <a:pos x="803" y="8"/>
                </a:cxn>
                <a:cxn ang="0">
                  <a:pos x="827" y="0"/>
                </a:cxn>
                <a:cxn ang="0">
                  <a:pos x="803" y="8"/>
                </a:cxn>
                <a:cxn ang="0">
                  <a:pos x="781" y="8"/>
                </a:cxn>
                <a:cxn ang="0">
                  <a:pos x="757" y="0"/>
                </a:cxn>
                <a:cxn ang="0">
                  <a:pos x="709" y="8"/>
                </a:cxn>
                <a:cxn ang="0">
                  <a:pos x="733" y="0"/>
                </a:cxn>
                <a:cxn ang="0">
                  <a:pos x="709" y="8"/>
                </a:cxn>
                <a:cxn ang="0">
                  <a:pos x="685" y="8"/>
                </a:cxn>
                <a:cxn ang="0">
                  <a:pos x="661" y="0"/>
                </a:cxn>
                <a:cxn ang="0">
                  <a:pos x="616" y="8"/>
                </a:cxn>
                <a:cxn ang="0">
                  <a:pos x="639" y="0"/>
                </a:cxn>
                <a:cxn ang="0">
                  <a:pos x="616" y="8"/>
                </a:cxn>
                <a:cxn ang="0">
                  <a:pos x="592" y="8"/>
                </a:cxn>
                <a:cxn ang="0">
                  <a:pos x="568" y="0"/>
                </a:cxn>
                <a:cxn ang="0">
                  <a:pos x="520" y="8"/>
                </a:cxn>
                <a:cxn ang="0">
                  <a:pos x="544" y="0"/>
                </a:cxn>
                <a:cxn ang="0">
                  <a:pos x="520" y="8"/>
                </a:cxn>
                <a:cxn ang="0">
                  <a:pos x="496" y="8"/>
                </a:cxn>
                <a:cxn ang="0">
                  <a:pos x="474" y="0"/>
                </a:cxn>
                <a:cxn ang="0">
                  <a:pos x="426" y="8"/>
                </a:cxn>
                <a:cxn ang="0">
                  <a:pos x="450" y="0"/>
                </a:cxn>
                <a:cxn ang="0">
                  <a:pos x="426" y="8"/>
                </a:cxn>
                <a:cxn ang="0">
                  <a:pos x="402" y="8"/>
                </a:cxn>
                <a:cxn ang="0">
                  <a:pos x="378" y="0"/>
                </a:cxn>
                <a:cxn ang="0">
                  <a:pos x="332" y="8"/>
                </a:cxn>
                <a:cxn ang="0">
                  <a:pos x="354" y="0"/>
                </a:cxn>
                <a:cxn ang="0">
                  <a:pos x="332" y="8"/>
                </a:cxn>
                <a:cxn ang="0">
                  <a:pos x="308" y="8"/>
                </a:cxn>
                <a:cxn ang="0">
                  <a:pos x="284" y="0"/>
                </a:cxn>
                <a:cxn ang="0">
                  <a:pos x="236" y="8"/>
                </a:cxn>
                <a:cxn ang="0">
                  <a:pos x="260" y="0"/>
                </a:cxn>
                <a:cxn ang="0">
                  <a:pos x="236" y="8"/>
                </a:cxn>
                <a:cxn ang="0">
                  <a:pos x="212" y="8"/>
                </a:cxn>
                <a:cxn ang="0">
                  <a:pos x="188" y="0"/>
                </a:cxn>
                <a:cxn ang="0">
                  <a:pos x="142" y="8"/>
                </a:cxn>
                <a:cxn ang="0">
                  <a:pos x="166" y="0"/>
                </a:cxn>
                <a:cxn ang="0">
                  <a:pos x="142" y="8"/>
                </a:cxn>
                <a:cxn ang="0">
                  <a:pos x="118" y="8"/>
                </a:cxn>
                <a:cxn ang="0">
                  <a:pos x="94" y="0"/>
                </a:cxn>
                <a:cxn ang="0">
                  <a:pos x="46" y="8"/>
                </a:cxn>
                <a:cxn ang="0">
                  <a:pos x="70" y="0"/>
                </a:cxn>
                <a:cxn ang="0">
                  <a:pos x="46" y="8"/>
                </a:cxn>
                <a:cxn ang="0">
                  <a:pos x="24" y="8"/>
                </a:cxn>
                <a:cxn ang="0">
                  <a:pos x="0" y="0"/>
                </a:cxn>
              </a:cxnLst>
              <a:rect l="0" t="0" r="r" b="b"/>
              <a:pathLst>
                <a:path w="1065" h="8">
                  <a:moveTo>
                    <a:pt x="1041" y="8"/>
                  </a:moveTo>
                  <a:lnTo>
                    <a:pt x="1065" y="8"/>
                  </a:lnTo>
                  <a:lnTo>
                    <a:pt x="1065" y="0"/>
                  </a:lnTo>
                  <a:lnTo>
                    <a:pt x="1041" y="0"/>
                  </a:lnTo>
                  <a:lnTo>
                    <a:pt x="1041" y="8"/>
                  </a:lnTo>
                  <a:close/>
                  <a:moveTo>
                    <a:pt x="993" y="8"/>
                  </a:moveTo>
                  <a:lnTo>
                    <a:pt x="1017" y="8"/>
                  </a:lnTo>
                  <a:lnTo>
                    <a:pt x="1017" y="0"/>
                  </a:lnTo>
                  <a:lnTo>
                    <a:pt x="993" y="0"/>
                  </a:lnTo>
                  <a:lnTo>
                    <a:pt x="993" y="8"/>
                  </a:lnTo>
                  <a:close/>
                  <a:moveTo>
                    <a:pt x="945" y="8"/>
                  </a:moveTo>
                  <a:lnTo>
                    <a:pt x="969" y="8"/>
                  </a:lnTo>
                  <a:lnTo>
                    <a:pt x="969" y="0"/>
                  </a:lnTo>
                  <a:lnTo>
                    <a:pt x="945" y="0"/>
                  </a:lnTo>
                  <a:lnTo>
                    <a:pt x="945" y="8"/>
                  </a:lnTo>
                  <a:close/>
                  <a:moveTo>
                    <a:pt x="899" y="8"/>
                  </a:moveTo>
                  <a:lnTo>
                    <a:pt x="923" y="8"/>
                  </a:lnTo>
                  <a:lnTo>
                    <a:pt x="923" y="0"/>
                  </a:lnTo>
                  <a:lnTo>
                    <a:pt x="899" y="0"/>
                  </a:lnTo>
                  <a:lnTo>
                    <a:pt x="899" y="8"/>
                  </a:lnTo>
                  <a:close/>
                  <a:moveTo>
                    <a:pt x="851" y="8"/>
                  </a:moveTo>
                  <a:lnTo>
                    <a:pt x="875" y="8"/>
                  </a:lnTo>
                  <a:lnTo>
                    <a:pt x="875" y="0"/>
                  </a:lnTo>
                  <a:lnTo>
                    <a:pt x="851" y="0"/>
                  </a:lnTo>
                  <a:lnTo>
                    <a:pt x="851" y="8"/>
                  </a:lnTo>
                  <a:close/>
                  <a:moveTo>
                    <a:pt x="803" y="8"/>
                  </a:moveTo>
                  <a:lnTo>
                    <a:pt x="827" y="8"/>
                  </a:lnTo>
                  <a:lnTo>
                    <a:pt x="827" y="0"/>
                  </a:lnTo>
                  <a:lnTo>
                    <a:pt x="803" y="0"/>
                  </a:lnTo>
                  <a:lnTo>
                    <a:pt x="803" y="8"/>
                  </a:lnTo>
                  <a:close/>
                  <a:moveTo>
                    <a:pt x="757" y="8"/>
                  </a:moveTo>
                  <a:lnTo>
                    <a:pt x="781" y="8"/>
                  </a:lnTo>
                  <a:lnTo>
                    <a:pt x="781" y="0"/>
                  </a:lnTo>
                  <a:lnTo>
                    <a:pt x="757" y="0"/>
                  </a:lnTo>
                  <a:lnTo>
                    <a:pt x="757" y="8"/>
                  </a:lnTo>
                  <a:close/>
                  <a:moveTo>
                    <a:pt x="709" y="8"/>
                  </a:moveTo>
                  <a:lnTo>
                    <a:pt x="733" y="8"/>
                  </a:lnTo>
                  <a:lnTo>
                    <a:pt x="733" y="0"/>
                  </a:lnTo>
                  <a:lnTo>
                    <a:pt x="709" y="0"/>
                  </a:lnTo>
                  <a:lnTo>
                    <a:pt x="709" y="8"/>
                  </a:lnTo>
                  <a:close/>
                  <a:moveTo>
                    <a:pt x="661" y="8"/>
                  </a:moveTo>
                  <a:lnTo>
                    <a:pt x="685" y="8"/>
                  </a:lnTo>
                  <a:lnTo>
                    <a:pt x="685" y="0"/>
                  </a:lnTo>
                  <a:lnTo>
                    <a:pt x="661" y="0"/>
                  </a:lnTo>
                  <a:lnTo>
                    <a:pt x="661" y="8"/>
                  </a:lnTo>
                  <a:close/>
                  <a:moveTo>
                    <a:pt x="616" y="8"/>
                  </a:moveTo>
                  <a:lnTo>
                    <a:pt x="639" y="8"/>
                  </a:lnTo>
                  <a:lnTo>
                    <a:pt x="639" y="0"/>
                  </a:lnTo>
                  <a:lnTo>
                    <a:pt x="616" y="0"/>
                  </a:lnTo>
                  <a:lnTo>
                    <a:pt x="616" y="8"/>
                  </a:lnTo>
                  <a:close/>
                  <a:moveTo>
                    <a:pt x="568" y="8"/>
                  </a:moveTo>
                  <a:lnTo>
                    <a:pt x="592" y="8"/>
                  </a:lnTo>
                  <a:lnTo>
                    <a:pt x="592" y="0"/>
                  </a:lnTo>
                  <a:lnTo>
                    <a:pt x="568" y="0"/>
                  </a:lnTo>
                  <a:lnTo>
                    <a:pt x="568" y="8"/>
                  </a:lnTo>
                  <a:close/>
                  <a:moveTo>
                    <a:pt x="520" y="8"/>
                  </a:moveTo>
                  <a:lnTo>
                    <a:pt x="544" y="8"/>
                  </a:lnTo>
                  <a:lnTo>
                    <a:pt x="544" y="0"/>
                  </a:lnTo>
                  <a:lnTo>
                    <a:pt x="520" y="0"/>
                  </a:lnTo>
                  <a:lnTo>
                    <a:pt x="520" y="8"/>
                  </a:lnTo>
                  <a:close/>
                  <a:moveTo>
                    <a:pt x="474" y="8"/>
                  </a:moveTo>
                  <a:lnTo>
                    <a:pt x="496" y="8"/>
                  </a:lnTo>
                  <a:lnTo>
                    <a:pt x="496" y="0"/>
                  </a:lnTo>
                  <a:lnTo>
                    <a:pt x="474" y="0"/>
                  </a:lnTo>
                  <a:lnTo>
                    <a:pt x="474" y="8"/>
                  </a:lnTo>
                  <a:close/>
                  <a:moveTo>
                    <a:pt x="426" y="8"/>
                  </a:moveTo>
                  <a:lnTo>
                    <a:pt x="450" y="8"/>
                  </a:lnTo>
                  <a:lnTo>
                    <a:pt x="450" y="0"/>
                  </a:lnTo>
                  <a:lnTo>
                    <a:pt x="426" y="0"/>
                  </a:lnTo>
                  <a:lnTo>
                    <a:pt x="426" y="8"/>
                  </a:lnTo>
                  <a:close/>
                  <a:moveTo>
                    <a:pt x="378" y="8"/>
                  </a:moveTo>
                  <a:lnTo>
                    <a:pt x="402" y="8"/>
                  </a:lnTo>
                  <a:lnTo>
                    <a:pt x="402" y="0"/>
                  </a:lnTo>
                  <a:lnTo>
                    <a:pt x="378" y="0"/>
                  </a:lnTo>
                  <a:lnTo>
                    <a:pt x="378" y="8"/>
                  </a:lnTo>
                  <a:close/>
                  <a:moveTo>
                    <a:pt x="332" y="8"/>
                  </a:moveTo>
                  <a:lnTo>
                    <a:pt x="354" y="8"/>
                  </a:lnTo>
                  <a:lnTo>
                    <a:pt x="354" y="0"/>
                  </a:lnTo>
                  <a:lnTo>
                    <a:pt x="332" y="0"/>
                  </a:lnTo>
                  <a:lnTo>
                    <a:pt x="332" y="8"/>
                  </a:lnTo>
                  <a:close/>
                  <a:moveTo>
                    <a:pt x="284" y="8"/>
                  </a:moveTo>
                  <a:lnTo>
                    <a:pt x="308" y="8"/>
                  </a:lnTo>
                  <a:lnTo>
                    <a:pt x="308" y="0"/>
                  </a:lnTo>
                  <a:lnTo>
                    <a:pt x="284" y="0"/>
                  </a:lnTo>
                  <a:lnTo>
                    <a:pt x="284" y="8"/>
                  </a:lnTo>
                  <a:close/>
                  <a:moveTo>
                    <a:pt x="236" y="8"/>
                  </a:moveTo>
                  <a:lnTo>
                    <a:pt x="260" y="8"/>
                  </a:lnTo>
                  <a:lnTo>
                    <a:pt x="260" y="0"/>
                  </a:lnTo>
                  <a:lnTo>
                    <a:pt x="236" y="0"/>
                  </a:lnTo>
                  <a:lnTo>
                    <a:pt x="236" y="8"/>
                  </a:lnTo>
                  <a:close/>
                  <a:moveTo>
                    <a:pt x="188" y="8"/>
                  </a:moveTo>
                  <a:lnTo>
                    <a:pt x="212" y="8"/>
                  </a:lnTo>
                  <a:lnTo>
                    <a:pt x="212" y="0"/>
                  </a:lnTo>
                  <a:lnTo>
                    <a:pt x="188" y="0"/>
                  </a:lnTo>
                  <a:lnTo>
                    <a:pt x="188" y="8"/>
                  </a:lnTo>
                  <a:close/>
                  <a:moveTo>
                    <a:pt x="142" y="8"/>
                  </a:moveTo>
                  <a:lnTo>
                    <a:pt x="166" y="8"/>
                  </a:lnTo>
                  <a:lnTo>
                    <a:pt x="166" y="0"/>
                  </a:lnTo>
                  <a:lnTo>
                    <a:pt x="142" y="0"/>
                  </a:lnTo>
                  <a:lnTo>
                    <a:pt x="142" y="8"/>
                  </a:lnTo>
                  <a:close/>
                  <a:moveTo>
                    <a:pt x="94" y="8"/>
                  </a:moveTo>
                  <a:lnTo>
                    <a:pt x="118" y="8"/>
                  </a:lnTo>
                  <a:lnTo>
                    <a:pt x="118" y="0"/>
                  </a:lnTo>
                  <a:lnTo>
                    <a:pt x="94" y="0"/>
                  </a:lnTo>
                  <a:lnTo>
                    <a:pt x="94" y="8"/>
                  </a:lnTo>
                  <a:close/>
                  <a:moveTo>
                    <a:pt x="46" y="8"/>
                  </a:moveTo>
                  <a:lnTo>
                    <a:pt x="70" y="8"/>
                  </a:lnTo>
                  <a:lnTo>
                    <a:pt x="70" y="0"/>
                  </a:lnTo>
                  <a:lnTo>
                    <a:pt x="46" y="0"/>
                  </a:lnTo>
                  <a:lnTo>
                    <a:pt x="46" y="8"/>
                  </a:lnTo>
                  <a:close/>
                  <a:moveTo>
                    <a:pt x="0" y="8"/>
                  </a:moveTo>
                  <a:lnTo>
                    <a:pt x="24" y="8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" name="Freeform 118"/>
            <p:cNvSpPr>
              <a:spLocks/>
            </p:cNvSpPr>
            <p:nvPr/>
          </p:nvSpPr>
          <p:spPr bwMode="auto">
            <a:xfrm>
              <a:off x="13135513" y="8940281"/>
              <a:ext cx="25423" cy="25423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16" y="16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8" y="8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</a:cxnLst>
              <a:rect l="0" t="0" r="r" b="b"/>
              <a:pathLst>
                <a:path w="16" h="16">
                  <a:moveTo>
                    <a:pt x="0" y="16"/>
                  </a:moveTo>
                  <a:lnTo>
                    <a:pt x="16" y="16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8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" name="Freeform 119"/>
            <p:cNvSpPr>
              <a:spLocks noEditPoints="1"/>
            </p:cNvSpPr>
            <p:nvPr/>
          </p:nvSpPr>
          <p:spPr bwMode="auto">
            <a:xfrm>
              <a:off x="13148224" y="7839133"/>
              <a:ext cx="12712" cy="106301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26"/>
                </a:cxn>
                <a:cxn ang="0">
                  <a:pos x="8" y="76"/>
                </a:cxn>
                <a:cxn ang="0">
                  <a:pos x="0" y="50"/>
                </a:cxn>
                <a:cxn ang="0">
                  <a:pos x="8" y="76"/>
                </a:cxn>
                <a:cxn ang="0">
                  <a:pos x="8" y="100"/>
                </a:cxn>
                <a:cxn ang="0">
                  <a:pos x="0" y="124"/>
                </a:cxn>
                <a:cxn ang="0">
                  <a:pos x="8" y="174"/>
                </a:cxn>
                <a:cxn ang="0">
                  <a:pos x="0" y="150"/>
                </a:cxn>
                <a:cxn ang="0">
                  <a:pos x="8" y="174"/>
                </a:cxn>
                <a:cxn ang="0">
                  <a:pos x="8" y="200"/>
                </a:cxn>
                <a:cxn ang="0">
                  <a:pos x="0" y="224"/>
                </a:cxn>
                <a:cxn ang="0">
                  <a:pos x="8" y="274"/>
                </a:cxn>
                <a:cxn ang="0">
                  <a:pos x="0" y="248"/>
                </a:cxn>
                <a:cxn ang="0">
                  <a:pos x="8" y="274"/>
                </a:cxn>
                <a:cxn ang="0">
                  <a:pos x="8" y="298"/>
                </a:cxn>
                <a:cxn ang="0">
                  <a:pos x="0" y="324"/>
                </a:cxn>
                <a:cxn ang="0">
                  <a:pos x="8" y="372"/>
                </a:cxn>
                <a:cxn ang="0">
                  <a:pos x="0" y="348"/>
                </a:cxn>
                <a:cxn ang="0">
                  <a:pos x="8" y="372"/>
                </a:cxn>
                <a:cxn ang="0">
                  <a:pos x="8" y="398"/>
                </a:cxn>
                <a:cxn ang="0">
                  <a:pos x="0" y="422"/>
                </a:cxn>
                <a:cxn ang="0">
                  <a:pos x="8" y="472"/>
                </a:cxn>
                <a:cxn ang="0">
                  <a:pos x="0" y="448"/>
                </a:cxn>
                <a:cxn ang="0">
                  <a:pos x="8" y="472"/>
                </a:cxn>
                <a:cxn ang="0">
                  <a:pos x="8" y="496"/>
                </a:cxn>
                <a:cxn ang="0">
                  <a:pos x="0" y="522"/>
                </a:cxn>
                <a:cxn ang="0">
                  <a:pos x="8" y="569"/>
                </a:cxn>
                <a:cxn ang="0">
                  <a:pos x="0" y="546"/>
                </a:cxn>
                <a:cxn ang="0">
                  <a:pos x="8" y="569"/>
                </a:cxn>
                <a:cxn ang="0">
                  <a:pos x="8" y="595"/>
                </a:cxn>
                <a:cxn ang="0">
                  <a:pos x="0" y="619"/>
                </a:cxn>
                <a:cxn ang="0">
                  <a:pos x="8" y="669"/>
                </a:cxn>
                <a:cxn ang="0">
                  <a:pos x="0" y="645"/>
                </a:cxn>
                <a:cxn ang="0">
                  <a:pos x="8" y="669"/>
                </a:cxn>
              </a:cxnLst>
              <a:rect l="0" t="0" r="r" b="b"/>
              <a:pathLst>
                <a:path w="8" h="669">
                  <a:moveTo>
                    <a:pt x="8" y="26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8" y="26"/>
                  </a:lnTo>
                  <a:close/>
                  <a:moveTo>
                    <a:pt x="8" y="76"/>
                  </a:moveTo>
                  <a:lnTo>
                    <a:pt x="8" y="50"/>
                  </a:lnTo>
                  <a:lnTo>
                    <a:pt x="0" y="50"/>
                  </a:lnTo>
                  <a:lnTo>
                    <a:pt x="0" y="76"/>
                  </a:lnTo>
                  <a:lnTo>
                    <a:pt x="8" y="76"/>
                  </a:lnTo>
                  <a:close/>
                  <a:moveTo>
                    <a:pt x="8" y="124"/>
                  </a:moveTo>
                  <a:lnTo>
                    <a:pt x="8" y="100"/>
                  </a:lnTo>
                  <a:lnTo>
                    <a:pt x="0" y="100"/>
                  </a:lnTo>
                  <a:lnTo>
                    <a:pt x="0" y="124"/>
                  </a:lnTo>
                  <a:lnTo>
                    <a:pt x="8" y="124"/>
                  </a:lnTo>
                  <a:close/>
                  <a:moveTo>
                    <a:pt x="8" y="174"/>
                  </a:moveTo>
                  <a:lnTo>
                    <a:pt x="8" y="150"/>
                  </a:lnTo>
                  <a:lnTo>
                    <a:pt x="0" y="150"/>
                  </a:lnTo>
                  <a:lnTo>
                    <a:pt x="0" y="174"/>
                  </a:lnTo>
                  <a:lnTo>
                    <a:pt x="8" y="174"/>
                  </a:lnTo>
                  <a:close/>
                  <a:moveTo>
                    <a:pt x="8" y="224"/>
                  </a:moveTo>
                  <a:lnTo>
                    <a:pt x="8" y="200"/>
                  </a:lnTo>
                  <a:lnTo>
                    <a:pt x="0" y="200"/>
                  </a:lnTo>
                  <a:lnTo>
                    <a:pt x="0" y="224"/>
                  </a:lnTo>
                  <a:lnTo>
                    <a:pt x="8" y="224"/>
                  </a:lnTo>
                  <a:close/>
                  <a:moveTo>
                    <a:pt x="8" y="274"/>
                  </a:moveTo>
                  <a:lnTo>
                    <a:pt x="8" y="248"/>
                  </a:lnTo>
                  <a:lnTo>
                    <a:pt x="0" y="248"/>
                  </a:lnTo>
                  <a:lnTo>
                    <a:pt x="0" y="274"/>
                  </a:lnTo>
                  <a:lnTo>
                    <a:pt x="8" y="274"/>
                  </a:lnTo>
                  <a:close/>
                  <a:moveTo>
                    <a:pt x="8" y="324"/>
                  </a:moveTo>
                  <a:lnTo>
                    <a:pt x="8" y="298"/>
                  </a:lnTo>
                  <a:lnTo>
                    <a:pt x="0" y="298"/>
                  </a:lnTo>
                  <a:lnTo>
                    <a:pt x="0" y="324"/>
                  </a:lnTo>
                  <a:lnTo>
                    <a:pt x="8" y="324"/>
                  </a:lnTo>
                  <a:close/>
                  <a:moveTo>
                    <a:pt x="8" y="372"/>
                  </a:moveTo>
                  <a:lnTo>
                    <a:pt x="8" y="348"/>
                  </a:lnTo>
                  <a:lnTo>
                    <a:pt x="0" y="348"/>
                  </a:lnTo>
                  <a:lnTo>
                    <a:pt x="0" y="372"/>
                  </a:lnTo>
                  <a:lnTo>
                    <a:pt x="8" y="372"/>
                  </a:lnTo>
                  <a:close/>
                  <a:moveTo>
                    <a:pt x="8" y="422"/>
                  </a:moveTo>
                  <a:lnTo>
                    <a:pt x="8" y="398"/>
                  </a:lnTo>
                  <a:lnTo>
                    <a:pt x="0" y="398"/>
                  </a:lnTo>
                  <a:lnTo>
                    <a:pt x="0" y="422"/>
                  </a:lnTo>
                  <a:lnTo>
                    <a:pt x="8" y="422"/>
                  </a:lnTo>
                  <a:close/>
                  <a:moveTo>
                    <a:pt x="8" y="472"/>
                  </a:moveTo>
                  <a:lnTo>
                    <a:pt x="8" y="448"/>
                  </a:lnTo>
                  <a:lnTo>
                    <a:pt x="0" y="448"/>
                  </a:lnTo>
                  <a:lnTo>
                    <a:pt x="0" y="472"/>
                  </a:lnTo>
                  <a:lnTo>
                    <a:pt x="8" y="472"/>
                  </a:lnTo>
                  <a:close/>
                  <a:moveTo>
                    <a:pt x="8" y="522"/>
                  </a:moveTo>
                  <a:lnTo>
                    <a:pt x="8" y="496"/>
                  </a:lnTo>
                  <a:lnTo>
                    <a:pt x="0" y="496"/>
                  </a:lnTo>
                  <a:lnTo>
                    <a:pt x="0" y="522"/>
                  </a:lnTo>
                  <a:lnTo>
                    <a:pt x="8" y="522"/>
                  </a:lnTo>
                  <a:close/>
                  <a:moveTo>
                    <a:pt x="8" y="569"/>
                  </a:moveTo>
                  <a:lnTo>
                    <a:pt x="8" y="546"/>
                  </a:lnTo>
                  <a:lnTo>
                    <a:pt x="0" y="546"/>
                  </a:lnTo>
                  <a:lnTo>
                    <a:pt x="0" y="569"/>
                  </a:lnTo>
                  <a:lnTo>
                    <a:pt x="8" y="569"/>
                  </a:lnTo>
                  <a:close/>
                  <a:moveTo>
                    <a:pt x="8" y="619"/>
                  </a:moveTo>
                  <a:lnTo>
                    <a:pt x="8" y="595"/>
                  </a:lnTo>
                  <a:lnTo>
                    <a:pt x="0" y="595"/>
                  </a:lnTo>
                  <a:lnTo>
                    <a:pt x="0" y="619"/>
                  </a:lnTo>
                  <a:lnTo>
                    <a:pt x="8" y="619"/>
                  </a:lnTo>
                  <a:close/>
                  <a:moveTo>
                    <a:pt x="8" y="669"/>
                  </a:moveTo>
                  <a:lnTo>
                    <a:pt x="8" y="645"/>
                  </a:lnTo>
                  <a:lnTo>
                    <a:pt x="0" y="645"/>
                  </a:lnTo>
                  <a:lnTo>
                    <a:pt x="0" y="669"/>
                  </a:lnTo>
                  <a:lnTo>
                    <a:pt x="8" y="66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" name="Freeform 130"/>
            <p:cNvSpPr>
              <a:spLocks noEditPoints="1"/>
            </p:cNvSpPr>
            <p:nvPr/>
          </p:nvSpPr>
          <p:spPr bwMode="auto">
            <a:xfrm>
              <a:off x="11276431" y="8255441"/>
              <a:ext cx="138240" cy="171608"/>
            </a:xfrm>
            <a:custGeom>
              <a:avLst/>
              <a:gdLst/>
              <a:ahLst/>
              <a:cxnLst>
                <a:cxn ang="0">
                  <a:pos x="22" y="104"/>
                </a:cxn>
                <a:cxn ang="0">
                  <a:pos x="18" y="108"/>
                </a:cxn>
                <a:cxn ang="0">
                  <a:pos x="14" y="108"/>
                </a:cxn>
                <a:cxn ang="0">
                  <a:pos x="4" y="106"/>
                </a:cxn>
                <a:cxn ang="0">
                  <a:pos x="0" y="92"/>
                </a:cxn>
                <a:cxn ang="0">
                  <a:pos x="2" y="86"/>
                </a:cxn>
                <a:cxn ang="0">
                  <a:pos x="12" y="78"/>
                </a:cxn>
                <a:cxn ang="0">
                  <a:pos x="18" y="76"/>
                </a:cxn>
                <a:cxn ang="0">
                  <a:pos x="30" y="74"/>
                </a:cxn>
                <a:cxn ang="0">
                  <a:pos x="36" y="64"/>
                </a:cxn>
                <a:cxn ang="0">
                  <a:pos x="26" y="86"/>
                </a:cxn>
                <a:cxn ang="0">
                  <a:pos x="26" y="84"/>
                </a:cxn>
                <a:cxn ang="0">
                  <a:pos x="20" y="80"/>
                </a:cxn>
                <a:cxn ang="0">
                  <a:pos x="16" y="82"/>
                </a:cxn>
                <a:cxn ang="0">
                  <a:pos x="12" y="82"/>
                </a:cxn>
                <a:cxn ang="0">
                  <a:pos x="6" y="88"/>
                </a:cxn>
                <a:cxn ang="0">
                  <a:pos x="6" y="94"/>
                </a:cxn>
                <a:cxn ang="0">
                  <a:pos x="8" y="102"/>
                </a:cxn>
                <a:cxn ang="0">
                  <a:pos x="14" y="104"/>
                </a:cxn>
                <a:cxn ang="0">
                  <a:pos x="16" y="104"/>
                </a:cxn>
                <a:cxn ang="0">
                  <a:pos x="26" y="86"/>
                </a:cxn>
                <a:cxn ang="0">
                  <a:pos x="55" y="70"/>
                </a:cxn>
                <a:cxn ang="0">
                  <a:pos x="61" y="76"/>
                </a:cxn>
                <a:cxn ang="0">
                  <a:pos x="69" y="76"/>
                </a:cxn>
                <a:cxn ang="0">
                  <a:pos x="81" y="80"/>
                </a:cxn>
                <a:cxn ang="0">
                  <a:pos x="87" y="92"/>
                </a:cxn>
                <a:cxn ang="0">
                  <a:pos x="85" y="100"/>
                </a:cxn>
                <a:cxn ang="0">
                  <a:pos x="79" y="108"/>
                </a:cxn>
                <a:cxn ang="0">
                  <a:pos x="73" y="108"/>
                </a:cxn>
                <a:cxn ang="0">
                  <a:pos x="65" y="104"/>
                </a:cxn>
                <a:cxn ang="0">
                  <a:pos x="49" y="72"/>
                </a:cxn>
                <a:cxn ang="0">
                  <a:pos x="44" y="66"/>
                </a:cxn>
                <a:cxn ang="0">
                  <a:pos x="18" y="14"/>
                </a:cxn>
                <a:cxn ang="0">
                  <a:pos x="14" y="6"/>
                </a:cxn>
                <a:cxn ang="0">
                  <a:pos x="16" y="2"/>
                </a:cxn>
                <a:cxn ang="0">
                  <a:pos x="55" y="70"/>
                </a:cxn>
                <a:cxn ang="0">
                  <a:pos x="69" y="0"/>
                </a:cxn>
                <a:cxn ang="0">
                  <a:pos x="71" y="2"/>
                </a:cxn>
                <a:cxn ang="0">
                  <a:pos x="73" y="6"/>
                </a:cxn>
                <a:cxn ang="0">
                  <a:pos x="51" y="54"/>
                </a:cxn>
                <a:cxn ang="0">
                  <a:pos x="69" y="100"/>
                </a:cxn>
                <a:cxn ang="0">
                  <a:pos x="71" y="104"/>
                </a:cxn>
                <a:cxn ang="0">
                  <a:pos x="73" y="104"/>
                </a:cxn>
                <a:cxn ang="0">
                  <a:pos x="79" y="102"/>
                </a:cxn>
                <a:cxn ang="0">
                  <a:pos x="83" y="94"/>
                </a:cxn>
                <a:cxn ang="0">
                  <a:pos x="81" y="88"/>
                </a:cxn>
                <a:cxn ang="0">
                  <a:pos x="75" y="82"/>
                </a:cxn>
                <a:cxn ang="0">
                  <a:pos x="71" y="82"/>
                </a:cxn>
                <a:cxn ang="0">
                  <a:pos x="67" y="80"/>
                </a:cxn>
                <a:cxn ang="0">
                  <a:pos x="61" y="84"/>
                </a:cxn>
                <a:cxn ang="0">
                  <a:pos x="69" y="100"/>
                </a:cxn>
              </a:cxnLst>
              <a:rect l="0" t="0" r="r" b="b"/>
              <a:pathLst>
                <a:path w="87" h="108">
                  <a:moveTo>
                    <a:pt x="40" y="70"/>
                  </a:moveTo>
                  <a:lnTo>
                    <a:pt x="22" y="104"/>
                  </a:lnTo>
                  <a:lnTo>
                    <a:pt x="22" y="104"/>
                  </a:lnTo>
                  <a:lnTo>
                    <a:pt x="18" y="108"/>
                  </a:lnTo>
                  <a:lnTo>
                    <a:pt x="14" y="108"/>
                  </a:lnTo>
                  <a:lnTo>
                    <a:pt x="14" y="108"/>
                  </a:lnTo>
                  <a:lnTo>
                    <a:pt x="10" y="108"/>
                  </a:lnTo>
                  <a:lnTo>
                    <a:pt x="4" y="106"/>
                  </a:lnTo>
                  <a:lnTo>
                    <a:pt x="2" y="100"/>
                  </a:lnTo>
                  <a:lnTo>
                    <a:pt x="0" y="92"/>
                  </a:lnTo>
                  <a:lnTo>
                    <a:pt x="0" y="92"/>
                  </a:lnTo>
                  <a:lnTo>
                    <a:pt x="2" y="86"/>
                  </a:lnTo>
                  <a:lnTo>
                    <a:pt x="6" y="80"/>
                  </a:lnTo>
                  <a:lnTo>
                    <a:pt x="12" y="78"/>
                  </a:lnTo>
                  <a:lnTo>
                    <a:pt x="18" y="76"/>
                  </a:lnTo>
                  <a:lnTo>
                    <a:pt x="18" y="76"/>
                  </a:lnTo>
                  <a:lnTo>
                    <a:pt x="26" y="76"/>
                  </a:lnTo>
                  <a:lnTo>
                    <a:pt x="30" y="74"/>
                  </a:lnTo>
                  <a:lnTo>
                    <a:pt x="32" y="70"/>
                  </a:lnTo>
                  <a:lnTo>
                    <a:pt x="36" y="64"/>
                  </a:lnTo>
                  <a:lnTo>
                    <a:pt x="40" y="70"/>
                  </a:lnTo>
                  <a:close/>
                  <a:moveTo>
                    <a:pt x="26" y="86"/>
                  </a:moveTo>
                  <a:lnTo>
                    <a:pt x="26" y="84"/>
                  </a:lnTo>
                  <a:lnTo>
                    <a:pt x="26" y="84"/>
                  </a:lnTo>
                  <a:lnTo>
                    <a:pt x="26" y="82"/>
                  </a:lnTo>
                  <a:lnTo>
                    <a:pt x="20" y="80"/>
                  </a:lnTo>
                  <a:lnTo>
                    <a:pt x="20" y="80"/>
                  </a:lnTo>
                  <a:lnTo>
                    <a:pt x="16" y="82"/>
                  </a:lnTo>
                  <a:lnTo>
                    <a:pt x="16" y="82"/>
                  </a:lnTo>
                  <a:lnTo>
                    <a:pt x="12" y="82"/>
                  </a:lnTo>
                  <a:lnTo>
                    <a:pt x="8" y="84"/>
                  </a:lnTo>
                  <a:lnTo>
                    <a:pt x="6" y="88"/>
                  </a:lnTo>
                  <a:lnTo>
                    <a:pt x="6" y="94"/>
                  </a:lnTo>
                  <a:lnTo>
                    <a:pt x="6" y="94"/>
                  </a:lnTo>
                  <a:lnTo>
                    <a:pt x="6" y="98"/>
                  </a:lnTo>
                  <a:lnTo>
                    <a:pt x="8" y="102"/>
                  </a:lnTo>
                  <a:lnTo>
                    <a:pt x="10" y="104"/>
                  </a:lnTo>
                  <a:lnTo>
                    <a:pt x="14" y="104"/>
                  </a:lnTo>
                  <a:lnTo>
                    <a:pt x="14" y="104"/>
                  </a:lnTo>
                  <a:lnTo>
                    <a:pt x="16" y="104"/>
                  </a:lnTo>
                  <a:lnTo>
                    <a:pt x="18" y="100"/>
                  </a:lnTo>
                  <a:lnTo>
                    <a:pt x="26" y="86"/>
                  </a:lnTo>
                  <a:close/>
                  <a:moveTo>
                    <a:pt x="55" y="70"/>
                  </a:moveTo>
                  <a:lnTo>
                    <a:pt x="55" y="70"/>
                  </a:lnTo>
                  <a:lnTo>
                    <a:pt x="59" y="74"/>
                  </a:lnTo>
                  <a:lnTo>
                    <a:pt x="61" y="76"/>
                  </a:lnTo>
                  <a:lnTo>
                    <a:pt x="69" y="76"/>
                  </a:lnTo>
                  <a:lnTo>
                    <a:pt x="69" y="76"/>
                  </a:lnTo>
                  <a:lnTo>
                    <a:pt x="75" y="78"/>
                  </a:lnTo>
                  <a:lnTo>
                    <a:pt x="81" y="80"/>
                  </a:lnTo>
                  <a:lnTo>
                    <a:pt x="85" y="86"/>
                  </a:lnTo>
                  <a:lnTo>
                    <a:pt x="87" y="92"/>
                  </a:lnTo>
                  <a:lnTo>
                    <a:pt x="87" y="92"/>
                  </a:lnTo>
                  <a:lnTo>
                    <a:pt x="85" y="100"/>
                  </a:lnTo>
                  <a:lnTo>
                    <a:pt x="83" y="106"/>
                  </a:lnTo>
                  <a:lnTo>
                    <a:pt x="79" y="108"/>
                  </a:lnTo>
                  <a:lnTo>
                    <a:pt x="73" y="108"/>
                  </a:lnTo>
                  <a:lnTo>
                    <a:pt x="73" y="108"/>
                  </a:lnTo>
                  <a:lnTo>
                    <a:pt x="69" y="108"/>
                  </a:lnTo>
                  <a:lnTo>
                    <a:pt x="65" y="104"/>
                  </a:lnTo>
                  <a:lnTo>
                    <a:pt x="49" y="72"/>
                  </a:lnTo>
                  <a:lnTo>
                    <a:pt x="49" y="72"/>
                  </a:lnTo>
                  <a:lnTo>
                    <a:pt x="47" y="68"/>
                  </a:lnTo>
                  <a:lnTo>
                    <a:pt x="44" y="66"/>
                  </a:lnTo>
                  <a:lnTo>
                    <a:pt x="42" y="68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6" y="2"/>
                  </a:lnTo>
                  <a:lnTo>
                    <a:pt x="18" y="0"/>
                  </a:lnTo>
                  <a:lnTo>
                    <a:pt x="55" y="70"/>
                  </a:lnTo>
                  <a:close/>
                  <a:moveTo>
                    <a:pt x="45" y="44"/>
                  </a:moveTo>
                  <a:lnTo>
                    <a:pt x="69" y="0"/>
                  </a:lnTo>
                  <a:lnTo>
                    <a:pt x="69" y="0"/>
                  </a:lnTo>
                  <a:lnTo>
                    <a:pt x="71" y="2"/>
                  </a:lnTo>
                  <a:lnTo>
                    <a:pt x="73" y="6"/>
                  </a:lnTo>
                  <a:lnTo>
                    <a:pt x="73" y="6"/>
                  </a:lnTo>
                  <a:lnTo>
                    <a:pt x="69" y="14"/>
                  </a:lnTo>
                  <a:lnTo>
                    <a:pt x="51" y="54"/>
                  </a:lnTo>
                  <a:lnTo>
                    <a:pt x="45" y="44"/>
                  </a:lnTo>
                  <a:close/>
                  <a:moveTo>
                    <a:pt x="69" y="100"/>
                  </a:moveTo>
                  <a:lnTo>
                    <a:pt x="69" y="100"/>
                  </a:lnTo>
                  <a:lnTo>
                    <a:pt x="71" y="104"/>
                  </a:lnTo>
                  <a:lnTo>
                    <a:pt x="73" y="104"/>
                  </a:lnTo>
                  <a:lnTo>
                    <a:pt x="73" y="104"/>
                  </a:lnTo>
                  <a:lnTo>
                    <a:pt x="77" y="104"/>
                  </a:lnTo>
                  <a:lnTo>
                    <a:pt x="79" y="102"/>
                  </a:lnTo>
                  <a:lnTo>
                    <a:pt x="81" y="98"/>
                  </a:lnTo>
                  <a:lnTo>
                    <a:pt x="83" y="94"/>
                  </a:lnTo>
                  <a:lnTo>
                    <a:pt x="83" y="94"/>
                  </a:lnTo>
                  <a:lnTo>
                    <a:pt x="81" y="88"/>
                  </a:lnTo>
                  <a:lnTo>
                    <a:pt x="79" y="84"/>
                  </a:lnTo>
                  <a:lnTo>
                    <a:pt x="75" y="82"/>
                  </a:lnTo>
                  <a:lnTo>
                    <a:pt x="71" y="82"/>
                  </a:lnTo>
                  <a:lnTo>
                    <a:pt x="71" y="82"/>
                  </a:lnTo>
                  <a:lnTo>
                    <a:pt x="67" y="80"/>
                  </a:lnTo>
                  <a:lnTo>
                    <a:pt x="67" y="80"/>
                  </a:lnTo>
                  <a:lnTo>
                    <a:pt x="63" y="82"/>
                  </a:lnTo>
                  <a:lnTo>
                    <a:pt x="61" y="84"/>
                  </a:lnTo>
                  <a:lnTo>
                    <a:pt x="61" y="86"/>
                  </a:lnTo>
                  <a:lnTo>
                    <a:pt x="69" y="10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144" name="Rectangle 120"/>
          <p:cNvSpPr>
            <a:spLocks noChangeArrowheads="1"/>
          </p:cNvSpPr>
          <p:nvPr/>
        </p:nvSpPr>
        <p:spPr bwMode="auto">
          <a:xfrm>
            <a:off x="9587032" y="6691887"/>
            <a:ext cx="757238" cy="12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Meiryo Bold" charset="-128"/>
                <a:ea typeface="Meiryo Bold" charset="-128"/>
                <a:cs typeface="ＭＳ Ｐゴシック" pitchFamily="50" charset="-128"/>
              </a:rPr>
              <a:t>入店時ご提示で</a:t>
            </a:r>
            <a:endParaRPr kumimoji="1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286541" y="3942522"/>
            <a:ext cx="3558209" cy="1887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000"/>
              </a:lnSpc>
            </a:pPr>
            <a:r>
              <a:rPr lang="ja-JP" altLang="en-US" sz="4000" b="1" dirty="0" smtClean="0">
                <a:ln w="57150">
                  <a:solidFill>
                    <a:schemeClr val="bg1"/>
                  </a:solidFill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初回ドリンク</a:t>
            </a:r>
            <a:endParaRPr lang="en-US" altLang="ja-JP" sz="4000" b="1" dirty="0" smtClean="0">
              <a:ln w="57150">
                <a:solidFill>
                  <a:schemeClr val="bg1"/>
                </a:solidFill>
              </a:ln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>
              <a:lnSpc>
                <a:spcPts val="7000"/>
              </a:lnSpc>
            </a:pPr>
            <a:r>
              <a:rPr kumimoji="1" lang="en-US" altLang="ja-JP" sz="6600" b="1" dirty="0" smtClean="0">
                <a:ln w="57150">
                  <a:solidFill>
                    <a:schemeClr val="bg1"/>
                  </a:solidFill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290</a:t>
            </a:r>
            <a:r>
              <a:rPr kumimoji="1" lang="ja-JP" altLang="en-US" sz="2800" b="1" dirty="0" smtClean="0">
                <a:ln w="57150">
                  <a:solidFill>
                    <a:schemeClr val="bg1"/>
                  </a:solidFill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円</a:t>
            </a:r>
            <a:endParaRPr kumimoji="1" lang="ja-JP" altLang="en-US" sz="2800" b="1" dirty="0">
              <a:ln w="57150">
                <a:solidFill>
                  <a:schemeClr val="bg1"/>
                </a:solidFill>
              </a:ln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286541" y="3942522"/>
            <a:ext cx="3558209" cy="1887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000"/>
              </a:lnSpc>
            </a:pPr>
            <a:r>
              <a:rPr lang="ja-JP" altLang="en-US" sz="4000" b="1" dirty="0" smtClean="0">
                <a:ln w="3810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初回ドリンク</a:t>
            </a:r>
            <a:endParaRPr lang="en-US" altLang="ja-JP" sz="4000" b="1" dirty="0" smtClean="0">
              <a:ln w="38100">
                <a:noFill/>
              </a:ln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>
              <a:lnSpc>
                <a:spcPts val="7000"/>
              </a:lnSpc>
            </a:pPr>
            <a:r>
              <a:rPr kumimoji="1" lang="en-US" altLang="ja-JP" sz="6600" b="1" dirty="0" smtClean="0">
                <a:ln w="3810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290</a:t>
            </a:r>
            <a:r>
              <a:rPr kumimoji="1" lang="ja-JP" altLang="en-US" sz="2800" b="1" dirty="0" smtClean="0">
                <a:ln w="3810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円</a:t>
            </a:r>
            <a:endParaRPr kumimoji="1" lang="ja-JP" altLang="en-US" sz="2800" b="1" dirty="0">
              <a:ln w="38100">
                <a:noFill/>
              </a:ln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 rot="420417">
            <a:off x="7063754" y="3709711"/>
            <a:ext cx="3558209" cy="1759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500"/>
              </a:lnSpc>
            </a:pPr>
            <a:r>
              <a:rPr lang="ja-JP" altLang="en-US" sz="3600" b="1" dirty="0" smtClean="0">
                <a:ln w="57150">
                  <a:solidFill>
                    <a:schemeClr val="bg1"/>
                  </a:solidFill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おつまみ一品</a:t>
            </a:r>
            <a:endParaRPr lang="en-US" altLang="ja-JP" sz="4000" b="1" dirty="0" smtClean="0">
              <a:ln w="57150">
                <a:solidFill>
                  <a:schemeClr val="bg1"/>
                </a:solidFill>
              </a:ln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>
              <a:lnSpc>
                <a:spcPts val="6500"/>
              </a:lnSpc>
            </a:pPr>
            <a:r>
              <a:rPr kumimoji="1" lang="ja-JP" altLang="en-US" sz="5400" b="1" dirty="0" smtClean="0">
                <a:ln w="57150">
                  <a:solidFill>
                    <a:schemeClr val="bg1"/>
                  </a:solidFill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サービス</a:t>
            </a:r>
            <a:endParaRPr kumimoji="1" lang="ja-JP" altLang="en-US" sz="2000" b="1" dirty="0">
              <a:ln w="57150">
                <a:solidFill>
                  <a:schemeClr val="bg1"/>
                </a:solidFill>
              </a:ln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 rot="420417">
            <a:off x="7063754" y="3709711"/>
            <a:ext cx="3558209" cy="1759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500"/>
              </a:lnSpc>
            </a:pPr>
            <a:r>
              <a:rPr kumimoji="1" lang="ja-JP" altLang="en-US" sz="3600" b="1" dirty="0" smtClean="0">
                <a:ln w="3810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おつまみ一品</a:t>
            </a:r>
            <a:endParaRPr kumimoji="1" lang="en-US" altLang="ja-JP" sz="3600" b="1" dirty="0" smtClean="0">
              <a:ln w="38100">
                <a:noFill/>
              </a:ln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>
              <a:lnSpc>
                <a:spcPts val="6500"/>
              </a:lnSpc>
            </a:pPr>
            <a:r>
              <a:rPr lang="ja-JP" altLang="en-US" sz="5400" b="1" dirty="0" smtClean="0">
                <a:ln w="3810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サービス</a:t>
            </a:r>
            <a:endParaRPr kumimoji="1" lang="ja-JP" altLang="en-US" sz="5400" b="1" dirty="0">
              <a:ln w="38100">
                <a:noFill/>
              </a:ln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 rot="20889042">
            <a:off x="1070967" y="2457450"/>
            <a:ext cx="1538883" cy="300037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4400" b="1" dirty="0" smtClean="0">
                <a:ln w="57150">
                  <a:solidFill>
                    <a:schemeClr val="bg1"/>
                  </a:solidFill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お得な</a:t>
            </a:r>
            <a:endParaRPr kumimoji="1" lang="en-US" altLang="ja-JP" sz="4400" b="1" dirty="0" smtClean="0">
              <a:ln w="57150">
                <a:solidFill>
                  <a:schemeClr val="bg1"/>
                </a:solidFill>
              </a:ln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4400" b="1" dirty="0" smtClean="0">
                <a:ln w="57150">
                  <a:solidFill>
                    <a:schemeClr val="bg1"/>
                  </a:solidFill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クーポン付</a:t>
            </a:r>
            <a:endParaRPr kumimoji="1" lang="ja-JP" altLang="en-US" sz="4400" b="1" dirty="0">
              <a:ln w="57150">
                <a:solidFill>
                  <a:schemeClr val="bg1"/>
                </a:solidFill>
              </a:ln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 rot="20889042">
            <a:off x="1070967" y="2457450"/>
            <a:ext cx="1538883" cy="300037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4400" b="1" dirty="0" smtClean="0">
                <a:ln w="5715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お得な</a:t>
            </a:r>
            <a:endParaRPr kumimoji="1" lang="en-US" altLang="ja-JP" sz="4400" b="1" dirty="0" smtClean="0">
              <a:ln w="57150">
                <a:noFill/>
              </a:ln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4400" b="1" dirty="0" smtClean="0">
                <a:ln w="5715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クーポン付</a:t>
            </a:r>
            <a:endParaRPr kumimoji="1" lang="ja-JP" altLang="en-US" sz="4400" b="1" dirty="0">
              <a:ln w="57150">
                <a:noFill/>
              </a:ln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2" name="Rectangle 85"/>
          <p:cNvSpPr>
            <a:spLocks noChangeArrowheads="1"/>
          </p:cNvSpPr>
          <p:nvPr/>
        </p:nvSpPr>
        <p:spPr bwMode="auto">
          <a:xfrm>
            <a:off x="282700" y="6897965"/>
            <a:ext cx="4965161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24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Bar</a:t>
            </a:r>
            <a:r>
              <a:rPr lang="ja-JP" altLang="en-US" sz="24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アスクル</a:t>
            </a:r>
            <a:endParaRPr lang="en-US" altLang="ja-JP" sz="2400" dirty="0" smtClean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20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TEL</a:t>
            </a:r>
            <a:r>
              <a:rPr lang="ja-JP" altLang="en-US" sz="20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：</a:t>
            </a:r>
            <a:r>
              <a:rPr lang="en-US" altLang="ja-JP" sz="20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03-1234-1111 </a:t>
            </a:r>
            <a:r>
              <a:rPr lang="ja-JP" altLang="en-US" sz="20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</a:t>
            </a:r>
            <a:r>
              <a:rPr lang="en-US" altLang="ja-JP" sz="20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19:00</a:t>
            </a:r>
            <a:r>
              <a:rPr lang="ja-JP" altLang="en-US" sz="20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～</a:t>
            </a:r>
            <a:r>
              <a:rPr lang="en-US" altLang="ja-JP" sz="20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24:00</a:t>
            </a:r>
            <a:r>
              <a:rPr lang="ja-JP" altLang="en-US" sz="20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）</a:t>
            </a:r>
            <a:endParaRPr kumimoji="1" lang="ja-JP" altLang="ja-JP" sz="4400" b="0" i="0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226909" y="139151"/>
            <a:ext cx="6056242" cy="990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000"/>
              </a:lnSpc>
            </a:pPr>
            <a:r>
              <a:rPr kumimoji="1" lang="ja-JP" altLang="en-US" sz="2800" b="1" dirty="0" smtClean="0">
                <a:ln w="3810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大型液晶！　みんなで盛り上がろう</a:t>
            </a:r>
            <a:endParaRPr kumimoji="1" lang="ja-JP" altLang="en-US" sz="2800" b="1" dirty="0">
              <a:ln w="38100">
                <a:noFill/>
              </a:ln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156</Words>
  <Application>Microsoft Office PowerPoint</Application>
  <PresentationFormat>ユーザー設定</PresentationFormat>
  <Paragraphs>35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ガイド入りテンプレートサンプル20130531三木さん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2015-04-01T04:10:35Z</dcterms:created>
  <dcterms:modified xsi:type="dcterms:W3CDTF">2015-04-01T04:10:42Z</dcterms:modified>
</cp:coreProperties>
</file>