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  <p:sldMasterId id="2147483689" r:id="rId2"/>
  </p:sldMasterIdLst>
  <p:notesMasterIdLst>
    <p:notesMasterId r:id="rId5"/>
  </p:notesMasterIdLst>
  <p:sldIdLst>
    <p:sldId id="262" r:id="rId3"/>
    <p:sldId id="261" r:id="rId4"/>
  </p:sldIdLst>
  <p:sldSz cx="10907713" cy="7775575"/>
  <p:notesSz cx="8483600" cy="12344400"/>
  <p:defaultTextStyle>
    <a:defPPr>
      <a:defRPr lang="ja-JP"/>
    </a:defPPr>
    <a:lvl1pPr marL="0" algn="l" defTabSz="101887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35" algn="l" defTabSz="101887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70" algn="l" defTabSz="101887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305" algn="l" defTabSz="101887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41" algn="l" defTabSz="101887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76" algn="l" defTabSz="101887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611" algn="l" defTabSz="101887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6046" algn="l" defTabSz="101887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81" algn="l" defTabSz="1018870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5197"/>
    <a:srgbClr val="FFFFFF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850" y="7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2019/4/26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70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09435" algn="l" defTabSz="1018870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18870" algn="l" defTabSz="1018870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28305" algn="l" defTabSz="1018870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37741" algn="l" defTabSz="1018870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547176" algn="l" defTabSz="1018870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056611" algn="l" defTabSz="1018870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566046" algn="l" defTabSz="1018870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075481" algn="l" defTabSz="1018870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9" y="1785129"/>
            <a:ext cx="6609239" cy="3797500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8" y="5729076"/>
            <a:ext cx="5831681" cy="2633505"/>
          </a:xfrm>
        </p:spPr>
        <p:txBody>
          <a:bodyPr/>
          <a:lstStyle>
            <a:lvl1pPr marL="0" indent="0" algn="ctr">
              <a:buNone/>
              <a:defRPr sz="2100"/>
            </a:lvl1pPr>
            <a:lvl2pPr marL="388705" indent="0" algn="ctr">
              <a:buNone/>
              <a:defRPr sz="1700"/>
            </a:lvl2pPr>
            <a:lvl3pPr marL="777409" indent="0" algn="ctr">
              <a:buNone/>
              <a:defRPr sz="1600"/>
            </a:lvl3pPr>
            <a:lvl4pPr marL="1166114" indent="0" algn="ctr">
              <a:buNone/>
              <a:defRPr sz="1400"/>
            </a:lvl4pPr>
            <a:lvl5pPr marL="1554820" indent="0" algn="ctr">
              <a:buNone/>
              <a:defRPr sz="1400"/>
            </a:lvl5pPr>
            <a:lvl6pPr marL="1943524" indent="0" algn="ctr">
              <a:buNone/>
              <a:defRPr sz="1400"/>
            </a:lvl6pPr>
            <a:lvl7pPr marL="2332229" indent="0" algn="ctr">
              <a:buNone/>
              <a:defRPr sz="1400"/>
            </a:lvl7pPr>
            <a:lvl8pPr marL="2720934" indent="0" algn="ctr">
              <a:buNone/>
              <a:defRPr sz="1400"/>
            </a:lvl8pPr>
            <a:lvl9pPr marL="3109639" indent="0" algn="ctr">
              <a:buNone/>
              <a:defRPr sz="1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9" y="1785129"/>
            <a:ext cx="6609239" cy="3797500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8" y="5729076"/>
            <a:ext cx="5831681" cy="2633505"/>
          </a:xfrm>
        </p:spPr>
        <p:txBody>
          <a:bodyPr/>
          <a:lstStyle>
            <a:lvl1pPr marL="0" indent="0" algn="ctr">
              <a:buNone/>
              <a:defRPr sz="2100"/>
            </a:lvl1pPr>
            <a:lvl2pPr marL="388705" indent="0" algn="ctr">
              <a:buNone/>
              <a:defRPr sz="1700"/>
            </a:lvl2pPr>
            <a:lvl3pPr marL="777409" indent="0" algn="ctr">
              <a:buNone/>
              <a:defRPr sz="1600"/>
            </a:lvl3pPr>
            <a:lvl4pPr marL="1166114" indent="0" algn="ctr">
              <a:buNone/>
              <a:defRPr sz="1400"/>
            </a:lvl4pPr>
            <a:lvl5pPr marL="1554820" indent="0" algn="ctr">
              <a:buNone/>
              <a:defRPr sz="1400"/>
            </a:lvl5pPr>
            <a:lvl6pPr marL="1943524" indent="0" algn="ctr">
              <a:buNone/>
              <a:defRPr sz="1400"/>
            </a:lvl6pPr>
            <a:lvl7pPr marL="2332229" indent="0" algn="ctr">
              <a:buNone/>
              <a:defRPr sz="1400"/>
            </a:lvl7pPr>
            <a:lvl8pPr marL="2720934" indent="0" algn="ctr">
              <a:buNone/>
              <a:defRPr sz="1400"/>
            </a:lvl8pPr>
            <a:lvl9pPr marL="3109639" indent="0" algn="ctr">
              <a:buNone/>
              <a:defRPr sz="1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809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9981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3" y="2719358"/>
            <a:ext cx="6706433" cy="4537305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3" y="7299586"/>
            <a:ext cx="6706433" cy="2386061"/>
          </a:xfrm>
        </p:spPr>
        <p:txBody>
          <a:bodyPr/>
          <a:lstStyle>
            <a:lvl1pPr marL="0" indent="0">
              <a:buNone/>
              <a:defRPr sz="2100">
                <a:solidFill>
                  <a:schemeClr val="tx1"/>
                </a:solidFill>
              </a:defRPr>
            </a:lvl1pPr>
            <a:lvl2pPr marL="3887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4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1661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5548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19435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3322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27209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1096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652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2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6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4143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388705" indent="0">
              <a:buNone/>
              <a:defRPr sz="1700" b="1"/>
            </a:lvl2pPr>
            <a:lvl3pPr marL="777409" indent="0">
              <a:buNone/>
              <a:defRPr sz="1600" b="1"/>
            </a:lvl3pPr>
            <a:lvl4pPr marL="1166114" indent="0">
              <a:buNone/>
              <a:defRPr sz="1400" b="1"/>
            </a:lvl4pPr>
            <a:lvl5pPr marL="1554820" indent="0">
              <a:buNone/>
              <a:defRPr sz="1400" b="1"/>
            </a:lvl5pPr>
            <a:lvl6pPr marL="1943524" indent="0">
              <a:buNone/>
              <a:defRPr sz="1400" b="1"/>
            </a:lvl6pPr>
            <a:lvl7pPr marL="2332229" indent="0">
              <a:buNone/>
              <a:defRPr sz="1400" b="1"/>
            </a:lvl7pPr>
            <a:lvl8pPr marL="2720934" indent="0">
              <a:buNone/>
              <a:defRPr sz="1400" b="1"/>
            </a:lvl8pPr>
            <a:lvl9pPr marL="3109639" indent="0">
              <a:buNone/>
              <a:defRPr sz="1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388705" indent="0">
              <a:buNone/>
              <a:defRPr sz="1700" b="1"/>
            </a:lvl2pPr>
            <a:lvl3pPr marL="777409" indent="0">
              <a:buNone/>
              <a:defRPr sz="1600" b="1"/>
            </a:lvl3pPr>
            <a:lvl4pPr marL="1166114" indent="0">
              <a:buNone/>
              <a:defRPr sz="1400" b="1"/>
            </a:lvl4pPr>
            <a:lvl5pPr marL="1554820" indent="0">
              <a:buNone/>
              <a:defRPr sz="1400" b="1"/>
            </a:lvl5pPr>
            <a:lvl6pPr marL="1943524" indent="0">
              <a:buNone/>
              <a:defRPr sz="1400" b="1"/>
            </a:lvl6pPr>
            <a:lvl7pPr marL="2332229" indent="0">
              <a:buNone/>
              <a:defRPr sz="1400" b="1"/>
            </a:lvl7pPr>
            <a:lvl8pPr marL="2720934" indent="0">
              <a:buNone/>
              <a:defRPr sz="1400" b="1"/>
            </a:lvl8pPr>
            <a:lvl9pPr marL="3109639" indent="0">
              <a:buNone/>
              <a:defRPr sz="1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5998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251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700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5"/>
            <a:ext cx="2507825" cy="6062366"/>
          </a:xfrm>
        </p:spPr>
        <p:txBody>
          <a:bodyPr/>
          <a:lstStyle>
            <a:lvl1pPr marL="0" indent="0">
              <a:buNone/>
              <a:defRPr sz="1400"/>
            </a:lvl1pPr>
            <a:lvl2pPr marL="388705" indent="0">
              <a:buNone/>
              <a:defRPr sz="1200"/>
            </a:lvl2pPr>
            <a:lvl3pPr marL="777409" indent="0">
              <a:buNone/>
              <a:defRPr sz="1000"/>
            </a:lvl3pPr>
            <a:lvl4pPr marL="1166114" indent="0">
              <a:buNone/>
              <a:defRPr sz="900"/>
            </a:lvl4pPr>
            <a:lvl5pPr marL="1554820" indent="0">
              <a:buNone/>
              <a:defRPr sz="900"/>
            </a:lvl5pPr>
            <a:lvl6pPr marL="1943524" indent="0">
              <a:buNone/>
              <a:defRPr sz="900"/>
            </a:lvl6pPr>
            <a:lvl7pPr marL="2332229" indent="0">
              <a:buNone/>
              <a:defRPr sz="900"/>
            </a:lvl7pPr>
            <a:lvl8pPr marL="2720934" indent="0">
              <a:buNone/>
              <a:defRPr sz="900"/>
            </a:lvl8pPr>
            <a:lvl9pPr marL="310963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561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00"/>
            </a:lvl1pPr>
            <a:lvl2pPr marL="388705" indent="0">
              <a:buNone/>
              <a:defRPr sz="2300"/>
            </a:lvl2pPr>
            <a:lvl3pPr marL="777409" indent="0">
              <a:buNone/>
              <a:defRPr sz="2100"/>
            </a:lvl3pPr>
            <a:lvl4pPr marL="1166114" indent="0">
              <a:buNone/>
              <a:defRPr sz="1700"/>
            </a:lvl4pPr>
            <a:lvl5pPr marL="1554820" indent="0">
              <a:buNone/>
              <a:defRPr sz="1700"/>
            </a:lvl5pPr>
            <a:lvl6pPr marL="1943524" indent="0">
              <a:buNone/>
              <a:defRPr sz="1700"/>
            </a:lvl6pPr>
            <a:lvl7pPr marL="2332229" indent="0">
              <a:buNone/>
              <a:defRPr sz="1700"/>
            </a:lvl7pPr>
            <a:lvl8pPr marL="2720934" indent="0">
              <a:buNone/>
              <a:defRPr sz="1700"/>
            </a:lvl8pPr>
            <a:lvl9pPr marL="3109639" indent="0">
              <a:buNone/>
              <a:defRPr sz="1700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5"/>
            <a:ext cx="2507825" cy="6062366"/>
          </a:xfrm>
        </p:spPr>
        <p:txBody>
          <a:bodyPr/>
          <a:lstStyle>
            <a:lvl1pPr marL="0" indent="0">
              <a:buNone/>
              <a:defRPr sz="1400"/>
            </a:lvl1pPr>
            <a:lvl2pPr marL="388705" indent="0">
              <a:buNone/>
              <a:defRPr sz="1200"/>
            </a:lvl2pPr>
            <a:lvl3pPr marL="777409" indent="0">
              <a:buNone/>
              <a:defRPr sz="1000"/>
            </a:lvl3pPr>
            <a:lvl4pPr marL="1166114" indent="0">
              <a:buNone/>
              <a:defRPr sz="900"/>
            </a:lvl4pPr>
            <a:lvl5pPr marL="1554820" indent="0">
              <a:buNone/>
              <a:defRPr sz="900"/>
            </a:lvl5pPr>
            <a:lvl6pPr marL="1943524" indent="0">
              <a:buNone/>
              <a:defRPr sz="900"/>
            </a:lvl6pPr>
            <a:lvl7pPr marL="2332229" indent="0">
              <a:buNone/>
              <a:defRPr sz="900"/>
            </a:lvl7pPr>
            <a:lvl8pPr marL="2720934" indent="0">
              <a:buNone/>
              <a:defRPr sz="900"/>
            </a:lvl8pPr>
            <a:lvl9pPr marL="310963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9000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6448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1866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4925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3" y="2719358"/>
            <a:ext cx="6706433" cy="4537305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3" y="7299586"/>
            <a:ext cx="6706433" cy="2386061"/>
          </a:xfrm>
        </p:spPr>
        <p:txBody>
          <a:bodyPr/>
          <a:lstStyle>
            <a:lvl1pPr marL="0" indent="0">
              <a:buNone/>
              <a:defRPr sz="2100">
                <a:solidFill>
                  <a:schemeClr val="tx1"/>
                </a:solidFill>
              </a:defRPr>
            </a:lvl1pPr>
            <a:lvl2pPr marL="3887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4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1661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5548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19435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3322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27209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1096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2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6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388705" indent="0">
              <a:buNone/>
              <a:defRPr sz="1700" b="1"/>
            </a:lvl2pPr>
            <a:lvl3pPr marL="777409" indent="0">
              <a:buNone/>
              <a:defRPr sz="1600" b="1"/>
            </a:lvl3pPr>
            <a:lvl4pPr marL="1166114" indent="0">
              <a:buNone/>
              <a:defRPr sz="1400" b="1"/>
            </a:lvl4pPr>
            <a:lvl5pPr marL="1554820" indent="0">
              <a:buNone/>
              <a:defRPr sz="1400" b="1"/>
            </a:lvl5pPr>
            <a:lvl6pPr marL="1943524" indent="0">
              <a:buNone/>
              <a:defRPr sz="1400" b="1"/>
            </a:lvl6pPr>
            <a:lvl7pPr marL="2332229" indent="0">
              <a:buNone/>
              <a:defRPr sz="1400" b="1"/>
            </a:lvl7pPr>
            <a:lvl8pPr marL="2720934" indent="0">
              <a:buNone/>
              <a:defRPr sz="1400" b="1"/>
            </a:lvl8pPr>
            <a:lvl9pPr marL="3109639" indent="0">
              <a:buNone/>
              <a:defRPr sz="1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388705" indent="0">
              <a:buNone/>
              <a:defRPr sz="1700" b="1"/>
            </a:lvl2pPr>
            <a:lvl3pPr marL="777409" indent="0">
              <a:buNone/>
              <a:defRPr sz="1600" b="1"/>
            </a:lvl3pPr>
            <a:lvl4pPr marL="1166114" indent="0">
              <a:buNone/>
              <a:defRPr sz="1400" b="1"/>
            </a:lvl4pPr>
            <a:lvl5pPr marL="1554820" indent="0">
              <a:buNone/>
              <a:defRPr sz="1400" b="1"/>
            </a:lvl5pPr>
            <a:lvl6pPr marL="1943524" indent="0">
              <a:buNone/>
              <a:defRPr sz="1400" b="1"/>
            </a:lvl6pPr>
            <a:lvl7pPr marL="2332229" indent="0">
              <a:buNone/>
              <a:defRPr sz="1400" b="1"/>
            </a:lvl7pPr>
            <a:lvl8pPr marL="2720934" indent="0">
              <a:buNone/>
              <a:defRPr sz="1400" b="1"/>
            </a:lvl8pPr>
            <a:lvl9pPr marL="3109639" indent="0">
              <a:buNone/>
              <a:defRPr sz="1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5"/>
            <a:ext cx="2507825" cy="6062366"/>
          </a:xfrm>
        </p:spPr>
        <p:txBody>
          <a:bodyPr/>
          <a:lstStyle>
            <a:lvl1pPr marL="0" indent="0">
              <a:buNone/>
              <a:defRPr sz="1400"/>
            </a:lvl1pPr>
            <a:lvl2pPr marL="388705" indent="0">
              <a:buNone/>
              <a:defRPr sz="1200"/>
            </a:lvl2pPr>
            <a:lvl3pPr marL="777409" indent="0">
              <a:buNone/>
              <a:defRPr sz="1000"/>
            </a:lvl3pPr>
            <a:lvl4pPr marL="1166114" indent="0">
              <a:buNone/>
              <a:defRPr sz="900"/>
            </a:lvl4pPr>
            <a:lvl5pPr marL="1554820" indent="0">
              <a:buNone/>
              <a:defRPr sz="900"/>
            </a:lvl5pPr>
            <a:lvl6pPr marL="1943524" indent="0">
              <a:buNone/>
              <a:defRPr sz="900"/>
            </a:lvl6pPr>
            <a:lvl7pPr marL="2332229" indent="0">
              <a:buNone/>
              <a:defRPr sz="900"/>
            </a:lvl7pPr>
            <a:lvl8pPr marL="2720934" indent="0">
              <a:buNone/>
              <a:defRPr sz="900"/>
            </a:lvl8pPr>
            <a:lvl9pPr marL="310963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00"/>
            </a:lvl1pPr>
            <a:lvl2pPr marL="388705" indent="0">
              <a:buNone/>
              <a:defRPr sz="2300"/>
            </a:lvl2pPr>
            <a:lvl3pPr marL="777409" indent="0">
              <a:buNone/>
              <a:defRPr sz="2100"/>
            </a:lvl3pPr>
            <a:lvl4pPr marL="1166114" indent="0">
              <a:buNone/>
              <a:defRPr sz="1700"/>
            </a:lvl4pPr>
            <a:lvl5pPr marL="1554820" indent="0">
              <a:buNone/>
              <a:defRPr sz="1700"/>
            </a:lvl5pPr>
            <a:lvl6pPr marL="1943524" indent="0">
              <a:buNone/>
              <a:defRPr sz="1700"/>
            </a:lvl6pPr>
            <a:lvl7pPr marL="2332229" indent="0">
              <a:buNone/>
              <a:defRPr sz="1700"/>
            </a:lvl7pPr>
            <a:lvl8pPr marL="2720934" indent="0">
              <a:buNone/>
              <a:defRPr sz="1700"/>
            </a:lvl8pPr>
            <a:lvl9pPr marL="3109639" indent="0">
              <a:buNone/>
              <a:defRPr sz="1700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5"/>
            <a:ext cx="2507825" cy="6062366"/>
          </a:xfrm>
        </p:spPr>
        <p:txBody>
          <a:bodyPr/>
          <a:lstStyle>
            <a:lvl1pPr marL="0" indent="0">
              <a:buNone/>
              <a:defRPr sz="1400"/>
            </a:lvl1pPr>
            <a:lvl2pPr marL="388705" indent="0">
              <a:buNone/>
              <a:defRPr sz="1200"/>
            </a:lvl2pPr>
            <a:lvl3pPr marL="777409" indent="0">
              <a:buNone/>
              <a:defRPr sz="1000"/>
            </a:lvl3pPr>
            <a:lvl4pPr marL="1166114" indent="0">
              <a:buNone/>
              <a:defRPr sz="900"/>
            </a:lvl4pPr>
            <a:lvl5pPr marL="1554820" indent="0">
              <a:buNone/>
              <a:defRPr sz="900"/>
            </a:lvl5pPr>
            <a:lvl6pPr marL="1943524" indent="0">
              <a:buNone/>
              <a:defRPr sz="900"/>
            </a:lvl6pPr>
            <a:lvl7pPr marL="2332229" indent="0">
              <a:buNone/>
              <a:defRPr sz="900"/>
            </a:lvl7pPr>
            <a:lvl8pPr marL="2720934" indent="0">
              <a:buNone/>
              <a:defRPr sz="900"/>
            </a:lvl8pPr>
            <a:lvl9pPr marL="310963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9" y="7205664"/>
            <a:ext cx="2454275" cy="414337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 defTabSz="1018870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4"/>
            <a:ext cx="3684587" cy="414337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 defTabSz="1018870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1" y="7205664"/>
            <a:ext cx="2454275" cy="414337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 defTabSz="1018870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184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18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18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18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18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139" algn="l" defTabSz="77618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277" algn="l" defTabSz="77618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416" algn="l" defTabSz="77618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554" algn="l" defTabSz="77618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49" indent="-193649" algn="l" defTabSz="776184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534" indent="-193649" algn="l" defTabSz="776184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419" indent="-193649" algn="l" defTabSz="776184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305" indent="-193649" algn="l" defTabSz="776184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603" indent="-193649" algn="l" defTabSz="776184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7876" indent="-194353" algn="l" defTabSz="77740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526582" indent="-194353" algn="l" defTabSz="77740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15287" indent="-194353" algn="l" defTabSz="77740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03991" indent="-194353" algn="l" defTabSz="77740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409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88705" algn="l" defTabSz="777409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7409" algn="l" defTabSz="777409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6114" algn="l" defTabSz="777409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820" algn="l" defTabSz="777409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3524" algn="l" defTabSz="777409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32229" algn="l" defTabSz="777409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20934" algn="l" defTabSz="777409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639" algn="l" defTabSz="777409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9" y="7205664"/>
            <a:ext cx="2454275" cy="414337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 defTabSz="1018870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4"/>
            <a:ext cx="3684587" cy="414337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 defTabSz="1018870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1" y="7205664"/>
            <a:ext cx="2454275" cy="414337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 defTabSz="1018870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33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xStyles>
    <p:titleStyle>
      <a:lvl1pPr algn="l" defTabSz="776184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18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18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18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18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139" algn="l" defTabSz="77618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277" algn="l" defTabSz="77618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416" algn="l" defTabSz="77618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554" algn="l" defTabSz="776184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49" indent="-193649" algn="l" defTabSz="776184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534" indent="-193649" algn="l" defTabSz="776184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419" indent="-193649" algn="l" defTabSz="776184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305" indent="-193649" algn="l" defTabSz="776184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603" indent="-193649" algn="l" defTabSz="776184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7876" indent="-194353" algn="l" defTabSz="77740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526582" indent="-194353" algn="l" defTabSz="77740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15287" indent="-194353" algn="l" defTabSz="77740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03991" indent="-194353" algn="l" defTabSz="77740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409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88705" algn="l" defTabSz="777409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7409" algn="l" defTabSz="777409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6114" algn="l" defTabSz="777409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820" algn="l" defTabSz="777409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3524" algn="l" defTabSz="777409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32229" algn="l" defTabSz="777409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20934" algn="l" defTabSz="777409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639" algn="l" defTabSz="777409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anchor="ctr"/>
          <a:lstStyle/>
          <a:p>
            <a:pPr algn="ctr" defTabSz="1018733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anchor="ctr"/>
          <a:lstStyle/>
          <a:p>
            <a:pPr algn="ctr" defTabSz="1018733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anchor="ctr"/>
          <a:lstStyle/>
          <a:p>
            <a:pPr algn="ctr" defTabSz="1018733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9" y="1725615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16" tIns="45708" rIns="91416" bIns="45708"/>
          <a:lstStyle/>
          <a:p>
            <a:pPr defTabSz="101731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314" fontAlgn="base">
              <a:spcBef>
                <a:spcPct val="0"/>
              </a:spcBef>
              <a:spcAft>
                <a:spcPct val="0"/>
              </a:spcAft>
            </a:pPr>
            <a:endParaRPr lang="en-US" altLang="ja-JP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31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31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16" tIns="45708" rIns="91416" bIns="45708"/>
          <a:lstStyle/>
          <a:p>
            <a:pPr defTabSz="101731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314" fontAlgn="base">
              <a:spcBef>
                <a:spcPct val="0"/>
              </a:spcBef>
              <a:spcAft>
                <a:spcPct val="0"/>
              </a:spcAft>
            </a:pPr>
            <a:endParaRPr lang="en-US" altLang="ja-JP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31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31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9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16" tIns="45708" rIns="91416" bIns="45708"/>
          <a:lstStyle/>
          <a:p>
            <a:pPr defTabSz="101731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314" fontAlgn="base">
              <a:spcBef>
                <a:spcPct val="0"/>
              </a:spcBef>
              <a:spcAft>
                <a:spcPct val="0"/>
              </a:spcAft>
            </a:pP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31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31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×196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31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4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anchor="ctr"/>
          <a:lstStyle/>
          <a:p>
            <a:pPr defTabSz="101731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2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16" tIns="45708" rIns="91416" bIns="45708"/>
          <a:lstStyle/>
          <a:p>
            <a:pPr defTabSz="1017314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16" tIns="45708" rIns="91416" bIns="45708"/>
          <a:lstStyle/>
          <a:p>
            <a:pPr defTabSz="1017314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5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16" tIns="45708" rIns="91416" bIns="45708"/>
          <a:lstStyle/>
          <a:p>
            <a:pPr defTabSz="1017314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291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-713921" y="1"/>
            <a:ext cx="13623925" cy="777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588" y="0"/>
            <a:ext cx="10908000" cy="7776000"/>
          </a:xfrm>
          <a:prstGeom prst="rect">
            <a:avLst/>
          </a:prstGeom>
          <a:solidFill>
            <a:srgbClr val="7ECEF4"/>
          </a:solidFill>
          <a:ln w="9525">
            <a:noFill/>
            <a:miter lim="800000"/>
            <a:headEnd/>
            <a:tailEnd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7027585" y="493714"/>
            <a:ext cx="2402902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27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3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介護ホームアスクル</a:t>
            </a:r>
            <a:endParaRPr lang="ja-JP" altLang="en-US" sz="18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485243" y="873125"/>
            <a:ext cx="1487587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27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9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会社案内</a:t>
            </a:r>
            <a:endParaRPr lang="ja-JP" altLang="en-US" sz="18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479425" y="479426"/>
            <a:ext cx="4600575" cy="6003925"/>
          </a:xfrm>
          <a:custGeom>
            <a:avLst/>
            <a:gdLst/>
            <a:ahLst/>
            <a:cxnLst>
              <a:cxn ang="0">
                <a:pos x="2898" y="3714"/>
              </a:cxn>
              <a:cxn ang="0">
                <a:pos x="2898" y="3714"/>
              </a:cxn>
              <a:cxn ang="0">
                <a:pos x="2897" y="3728"/>
              </a:cxn>
              <a:cxn ang="0">
                <a:pos x="2893" y="3741"/>
              </a:cxn>
              <a:cxn ang="0">
                <a:pos x="2887" y="3752"/>
              </a:cxn>
              <a:cxn ang="0">
                <a:pos x="2878" y="3762"/>
              </a:cxn>
              <a:cxn ang="0">
                <a:pos x="2868" y="3771"/>
              </a:cxn>
              <a:cxn ang="0">
                <a:pos x="2856" y="3778"/>
              </a:cxn>
              <a:cxn ang="0">
                <a:pos x="2843" y="3781"/>
              </a:cxn>
              <a:cxn ang="0">
                <a:pos x="2830" y="3782"/>
              </a:cxn>
              <a:cxn ang="0">
                <a:pos x="68" y="3782"/>
              </a:cxn>
              <a:cxn ang="0">
                <a:pos x="68" y="3782"/>
              </a:cxn>
              <a:cxn ang="0">
                <a:pos x="54" y="3781"/>
              </a:cxn>
              <a:cxn ang="0">
                <a:pos x="41" y="3778"/>
              </a:cxn>
              <a:cxn ang="0">
                <a:pos x="30" y="3771"/>
              </a:cxn>
              <a:cxn ang="0">
                <a:pos x="20" y="3762"/>
              </a:cxn>
              <a:cxn ang="0">
                <a:pos x="11" y="3752"/>
              </a:cxn>
              <a:cxn ang="0">
                <a:pos x="5" y="3741"/>
              </a:cxn>
              <a:cxn ang="0">
                <a:pos x="1" y="3728"/>
              </a:cxn>
              <a:cxn ang="0">
                <a:pos x="0" y="3714"/>
              </a:cxn>
              <a:cxn ang="0">
                <a:pos x="0" y="69"/>
              </a:cxn>
              <a:cxn ang="0">
                <a:pos x="0" y="69"/>
              </a:cxn>
              <a:cxn ang="0">
                <a:pos x="1" y="54"/>
              </a:cxn>
              <a:cxn ang="0">
                <a:pos x="5" y="42"/>
              </a:cxn>
              <a:cxn ang="0">
                <a:pos x="11" y="30"/>
              </a:cxn>
              <a:cxn ang="0">
                <a:pos x="20" y="20"/>
              </a:cxn>
              <a:cxn ang="0">
                <a:pos x="30" y="12"/>
              </a:cxn>
              <a:cxn ang="0">
                <a:pos x="41" y="6"/>
              </a:cxn>
              <a:cxn ang="0">
                <a:pos x="54" y="2"/>
              </a:cxn>
              <a:cxn ang="0">
                <a:pos x="68" y="0"/>
              </a:cxn>
              <a:cxn ang="0">
                <a:pos x="2830" y="0"/>
              </a:cxn>
              <a:cxn ang="0">
                <a:pos x="2830" y="0"/>
              </a:cxn>
              <a:cxn ang="0">
                <a:pos x="2843" y="2"/>
              </a:cxn>
              <a:cxn ang="0">
                <a:pos x="2856" y="6"/>
              </a:cxn>
              <a:cxn ang="0">
                <a:pos x="2868" y="12"/>
              </a:cxn>
              <a:cxn ang="0">
                <a:pos x="2878" y="20"/>
              </a:cxn>
              <a:cxn ang="0">
                <a:pos x="2887" y="30"/>
              </a:cxn>
              <a:cxn ang="0">
                <a:pos x="2893" y="42"/>
              </a:cxn>
              <a:cxn ang="0">
                <a:pos x="2897" y="54"/>
              </a:cxn>
              <a:cxn ang="0">
                <a:pos x="2898" y="69"/>
              </a:cxn>
              <a:cxn ang="0">
                <a:pos x="2898" y="3714"/>
              </a:cxn>
            </a:cxnLst>
            <a:rect l="0" t="0" r="r" b="b"/>
            <a:pathLst>
              <a:path w="2898" h="3782">
                <a:moveTo>
                  <a:pt x="2898" y="3714"/>
                </a:moveTo>
                <a:lnTo>
                  <a:pt x="2898" y="3714"/>
                </a:lnTo>
                <a:lnTo>
                  <a:pt x="2897" y="3728"/>
                </a:lnTo>
                <a:lnTo>
                  <a:pt x="2893" y="3741"/>
                </a:lnTo>
                <a:lnTo>
                  <a:pt x="2887" y="3752"/>
                </a:lnTo>
                <a:lnTo>
                  <a:pt x="2878" y="3762"/>
                </a:lnTo>
                <a:lnTo>
                  <a:pt x="2868" y="3771"/>
                </a:lnTo>
                <a:lnTo>
                  <a:pt x="2856" y="3778"/>
                </a:lnTo>
                <a:lnTo>
                  <a:pt x="2843" y="3781"/>
                </a:lnTo>
                <a:lnTo>
                  <a:pt x="2830" y="3782"/>
                </a:lnTo>
                <a:lnTo>
                  <a:pt x="68" y="3782"/>
                </a:lnTo>
                <a:lnTo>
                  <a:pt x="68" y="3782"/>
                </a:lnTo>
                <a:lnTo>
                  <a:pt x="54" y="3781"/>
                </a:lnTo>
                <a:lnTo>
                  <a:pt x="41" y="3778"/>
                </a:lnTo>
                <a:lnTo>
                  <a:pt x="30" y="3771"/>
                </a:lnTo>
                <a:lnTo>
                  <a:pt x="20" y="3762"/>
                </a:lnTo>
                <a:lnTo>
                  <a:pt x="11" y="3752"/>
                </a:lnTo>
                <a:lnTo>
                  <a:pt x="5" y="3741"/>
                </a:lnTo>
                <a:lnTo>
                  <a:pt x="1" y="3728"/>
                </a:lnTo>
                <a:lnTo>
                  <a:pt x="0" y="3714"/>
                </a:lnTo>
                <a:lnTo>
                  <a:pt x="0" y="69"/>
                </a:lnTo>
                <a:lnTo>
                  <a:pt x="0" y="69"/>
                </a:lnTo>
                <a:lnTo>
                  <a:pt x="1" y="54"/>
                </a:lnTo>
                <a:lnTo>
                  <a:pt x="5" y="42"/>
                </a:lnTo>
                <a:lnTo>
                  <a:pt x="11" y="30"/>
                </a:lnTo>
                <a:lnTo>
                  <a:pt x="20" y="20"/>
                </a:lnTo>
                <a:lnTo>
                  <a:pt x="30" y="12"/>
                </a:lnTo>
                <a:lnTo>
                  <a:pt x="41" y="6"/>
                </a:lnTo>
                <a:lnTo>
                  <a:pt x="54" y="2"/>
                </a:lnTo>
                <a:lnTo>
                  <a:pt x="68" y="0"/>
                </a:lnTo>
                <a:lnTo>
                  <a:pt x="2830" y="0"/>
                </a:lnTo>
                <a:lnTo>
                  <a:pt x="2830" y="0"/>
                </a:lnTo>
                <a:lnTo>
                  <a:pt x="2843" y="2"/>
                </a:lnTo>
                <a:lnTo>
                  <a:pt x="2856" y="6"/>
                </a:lnTo>
                <a:lnTo>
                  <a:pt x="2868" y="12"/>
                </a:lnTo>
                <a:lnTo>
                  <a:pt x="2878" y="20"/>
                </a:lnTo>
                <a:lnTo>
                  <a:pt x="2887" y="30"/>
                </a:lnTo>
                <a:lnTo>
                  <a:pt x="2893" y="42"/>
                </a:lnTo>
                <a:lnTo>
                  <a:pt x="2897" y="54"/>
                </a:lnTo>
                <a:lnTo>
                  <a:pt x="2898" y="69"/>
                </a:lnTo>
                <a:lnTo>
                  <a:pt x="2898" y="371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8" name="Rectangle 74"/>
          <p:cNvSpPr>
            <a:spLocks noChangeArrowheads="1"/>
          </p:cNvSpPr>
          <p:nvPr/>
        </p:nvSpPr>
        <p:spPr bwMode="auto">
          <a:xfrm>
            <a:off x="2208214" y="1116014"/>
            <a:ext cx="1312859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277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23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Infomation</a:t>
            </a:r>
            <a:endParaRPr lang="ja-JP" altLang="ja-JP" sz="18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99" name="Rectangle 75"/>
          <p:cNvSpPr>
            <a:spLocks noChangeArrowheads="1"/>
          </p:cNvSpPr>
          <p:nvPr/>
        </p:nvSpPr>
        <p:spPr bwMode="auto">
          <a:xfrm>
            <a:off x="1515154" y="1725613"/>
            <a:ext cx="168315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27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0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福祉法人　介護ホームアスクル</a:t>
            </a:r>
            <a:endParaRPr lang="ja-JP" altLang="en-US" sz="1800" dirty="0">
              <a:latin typeface="+mn-ea"/>
              <a:cs typeface="ＭＳ Ｐゴシック" pitchFamily="50" charset="-128"/>
            </a:endParaRPr>
          </a:p>
        </p:txBody>
      </p:sp>
      <p:sp>
        <p:nvSpPr>
          <p:cNvPr id="1100" name="Rectangle 76"/>
          <p:cNvSpPr>
            <a:spLocks noChangeArrowheads="1"/>
          </p:cNvSpPr>
          <p:nvPr/>
        </p:nvSpPr>
        <p:spPr bwMode="auto">
          <a:xfrm>
            <a:off x="1515154" y="1946276"/>
            <a:ext cx="2545569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27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0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所在地：</a:t>
            </a:r>
            <a:r>
              <a:rPr lang="ja-JP" altLang="ja-JP" sz="10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〒135-006</a:t>
            </a:r>
            <a:r>
              <a:rPr lang="en-US" altLang="ja-JP" sz="10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1</a:t>
            </a:r>
            <a:r>
              <a:rPr lang="ja-JP" altLang="en-US" sz="10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　</a:t>
            </a:r>
            <a:r>
              <a:rPr lang="ja-JP" altLang="ja-JP" sz="10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東京都江東区豊洲３</a:t>
            </a:r>
            <a:r>
              <a:rPr lang="en-US" altLang="ja-JP" sz="10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-2-3</a:t>
            </a:r>
            <a:endParaRPr lang="ja-JP" altLang="ja-JP" sz="1000" dirty="0">
              <a:latin typeface="+mn-ea"/>
              <a:cs typeface="ＭＳ Ｐゴシック" pitchFamily="50" charset="-128"/>
            </a:endParaRPr>
          </a:p>
        </p:txBody>
      </p:sp>
      <p:sp>
        <p:nvSpPr>
          <p:cNvPr id="1109" name="Rectangle 85"/>
          <p:cNvSpPr>
            <a:spLocks noChangeArrowheads="1"/>
          </p:cNvSpPr>
          <p:nvPr/>
        </p:nvSpPr>
        <p:spPr bwMode="auto">
          <a:xfrm>
            <a:off x="1515152" y="2166939"/>
            <a:ext cx="288743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27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0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電話：</a:t>
            </a:r>
            <a:r>
              <a:rPr lang="ja-JP" altLang="ja-JP" sz="10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03-1234-1111</a:t>
            </a:r>
            <a:r>
              <a:rPr lang="ja-JP" altLang="en-US" sz="10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　</a:t>
            </a:r>
            <a:r>
              <a:rPr lang="ja-JP" altLang="ja-JP" sz="10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FAX</a:t>
            </a:r>
            <a:r>
              <a:rPr lang="ja-JP" altLang="en-US" sz="10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：</a:t>
            </a:r>
            <a:r>
              <a:rPr lang="ja-JP" altLang="ja-JP" sz="10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03-1234-1112</a:t>
            </a:r>
            <a:endParaRPr lang="ja-JP" altLang="ja-JP" sz="1800" dirty="0">
              <a:latin typeface="+mn-ea"/>
              <a:cs typeface="ＭＳ Ｐゴシック" pitchFamily="50" charset="-128"/>
            </a:endParaRPr>
          </a:p>
        </p:txBody>
      </p:sp>
      <p:sp>
        <p:nvSpPr>
          <p:cNvPr id="1110" name="Rectangle 86"/>
          <p:cNvSpPr>
            <a:spLocks noChangeArrowheads="1"/>
          </p:cNvSpPr>
          <p:nvPr/>
        </p:nvSpPr>
        <p:spPr bwMode="auto">
          <a:xfrm>
            <a:off x="1515153" y="2387600"/>
            <a:ext cx="157254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277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00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URL</a:t>
            </a:r>
            <a:r>
              <a:rPr lang="ja-JP" altLang="en-US" sz="100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：</a:t>
            </a:r>
            <a:r>
              <a:rPr lang="ja-JP" altLang="ja-JP" sz="100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http://www.askult.com/</a:t>
            </a:r>
            <a:endParaRPr lang="ja-JP" altLang="ja-JP" sz="1800">
              <a:latin typeface="+mn-ea"/>
              <a:cs typeface="ＭＳ Ｐゴシック" pitchFamily="50" charset="-128"/>
            </a:endParaRPr>
          </a:p>
        </p:txBody>
      </p:sp>
      <p:sp>
        <p:nvSpPr>
          <p:cNvPr id="1112" name="Rectangle 88"/>
          <p:cNvSpPr>
            <a:spLocks noChangeArrowheads="1"/>
          </p:cNvSpPr>
          <p:nvPr/>
        </p:nvSpPr>
        <p:spPr bwMode="auto">
          <a:xfrm>
            <a:off x="1534204" y="4935538"/>
            <a:ext cx="490943" cy="155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277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0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【</a:t>
            </a:r>
            <a:r>
              <a:rPr lang="ja-JP" altLang="en-US" sz="10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電車</a:t>
            </a:r>
            <a:endParaRPr lang="ja-JP" altLang="en-US" sz="1800" dirty="0">
              <a:latin typeface="+mn-ea"/>
              <a:cs typeface="ＭＳ Ｐゴシック" pitchFamily="50" charset="-128"/>
            </a:endParaRPr>
          </a:p>
        </p:txBody>
      </p:sp>
      <p:sp>
        <p:nvSpPr>
          <p:cNvPr id="1113" name="Rectangle 89"/>
          <p:cNvSpPr>
            <a:spLocks noChangeArrowheads="1"/>
          </p:cNvSpPr>
          <p:nvPr/>
        </p:nvSpPr>
        <p:spPr bwMode="auto">
          <a:xfrm>
            <a:off x="1768475" y="4935539"/>
            <a:ext cx="63837" cy="153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277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00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】</a:t>
            </a:r>
            <a:endParaRPr lang="ja-JP" altLang="ja-JP" sz="18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14" name="Rectangle 90"/>
          <p:cNvSpPr>
            <a:spLocks noChangeArrowheads="1"/>
          </p:cNvSpPr>
          <p:nvPr/>
        </p:nvSpPr>
        <p:spPr bwMode="auto">
          <a:xfrm>
            <a:off x="1977115" y="4935540"/>
            <a:ext cx="170126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277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0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○○</a:t>
            </a:r>
            <a:r>
              <a:rPr lang="ja-JP" altLang="en-US" sz="10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線○○駅　徒歩００分</a:t>
            </a:r>
            <a:endParaRPr lang="ja-JP" altLang="en-US" sz="1800" dirty="0">
              <a:latin typeface="+mn-ea"/>
              <a:cs typeface="ＭＳ Ｐゴシック" pitchFamily="50" charset="-128"/>
            </a:endParaRPr>
          </a:p>
        </p:txBody>
      </p:sp>
      <p:sp>
        <p:nvSpPr>
          <p:cNvPr id="1115" name="Rectangle 91"/>
          <p:cNvSpPr>
            <a:spLocks noChangeArrowheads="1"/>
          </p:cNvSpPr>
          <p:nvPr/>
        </p:nvSpPr>
        <p:spPr bwMode="auto">
          <a:xfrm>
            <a:off x="1597704" y="5156201"/>
            <a:ext cx="214651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27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0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　　　○○線○○駅　徒歩００分</a:t>
            </a:r>
            <a:r>
              <a:rPr lang="ja-JP" altLang="en-US" sz="1000" dirty="0" err="1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ｚ</a:t>
            </a:r>
            <a:endParaRPr lang="ja-JP" altLang="en-US" sz="1800" dirty="0">
              <a:latin typeface="+mn-ea"/>
              <a:cs typeface="ＭＳ Ｐゴシック" pitchFamily="50" charset="-128"/>
            </a:endParaRPr>
          </a:p>
        </p:txBody>
      </p:sp>
      <p:sp>
        <p:nvSpPr>
          <p:cNvPr id="1116" name="Rectangle 92"/>
          <p:cNvSpPr>
            <a:spLocks noChangeArrowheads="1"/>
          </p:cNvSpPr>
          <p:nvPr/>
        </p:nvSpPr>
        <p:spPr bwMode="auto">
          <a:xfrm>
            <a:off x="1534203" y="5376864"/>
            <a:ext cx="48362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277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0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【</a:t>
            </a:r>
            <a:r>
              <a:rPr lang="ja-JP" altLang="en-US" sz="10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バス</a:t>
            </a:r>
            <a:endParaRPr lang="ja-JP" altLang="en-US" sz="1800" dirty="0">
              <a:latin typeface="+mn-ea"/>
              <a:cs typeface="ＭＳ Ｐゴシック" pitchFamily="50" charset="-128"/>
            </a:endParaRPr>
          </a:p>
        </p:txBody>
      </p:sp>
      <p:sp>
        <p:nvSpPr>
          <p:cNvPr id="1117" name="Rectangle 93"/>
          <p:cNvSpPr>
            <a:spLocks noChangeArrowheads="1"/>
          </p:cNvSpPr>
          <p:nvPr/>
        </p:nvSpPr>
        <p:spPr bwMode="auto">
          <a:xfrm>
            <a:off x="1768475" y="5376864"/>
            <a:ext cx="63837" cy="153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277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00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】</a:t>
            </a:r>
            <a:endParaRPr lang="ja-JP" altLang="ja-JP" sz="18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1977116" y="5376864"/>
            <a:ext cx="235963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277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0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○○</a:t>
            </a:r>
            <a:r>
              <a:rPr lang="ja-JP" altLang="en-US" sz="10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系○○行　○○○下車　徒歩００分</a:t>
            </a:r>
            <a:endParaRPr lang="ja-JP" altLang="en-US" sz="1800" dirty="0">
              <a:latin typeface="+mn-ea"/>
              <a:cs typeface="ＭＳ Ｐゴシック" pitchFamily="50" charset="-128"/>
            </a:endParaRP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1597702" y="5597525"/>
            <a:ext cx="273173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27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0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　　　○○系○○行　○○○下車　徒歩００分</a:t>
            </a:r>
            <a:endParaRPr lang="ja-JP" altLang="en-US" sz="1800" dirty="0">
              <a:latin typeface="+mn-ea"/>
              <a:cs typeface="ＭＳ Ｐゴシック" pitchFamily="50" charset="-128"/>
            </a:endParaRPr>
          </a:p>
        </p:txBody>
      </p:sp>
      <p:pic>
        <p:nvPicPr>
          <p:cNvPr id="1122" name="Picture 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1" y="6094413"/>
            <a:ext cx="10909300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0" name="Rectangle 96"/>
          <p:cNvSpPr>
            <a:spLocks noChangeArrowheads="1"/>
          </p:cNvSpPr>
          <p:nvPr/>
        </p:nvSpPr>
        <p:spPr bwMode="auto">
          <a:xfrm>
            <a:off x="5465763" y="1508125"/>
            <a:ext cx="5445125" cy="49784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28" tIns="45714" rIns="91428" bIns="45714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dirty="0"/>
              <a:t>写真を入れてください</a:t>
            </a:r>
          </a:p>
        </p:txBody>
      </p:sp>
      <p:sp>
        <p:nvSpPr>
          <p:cNvPr id="87" name="Rectangle 96"/>
          <p:cNvSpPr>
            <a:spLocks noChangeArrowheads="1"/>
          </p:cNvSpPr>
          <p:nvPr/>
        </p:nvSpPr>
        <p:spPr bwMode="auto">
          <a:xfrm>
            <a:off x="1541465" y="2819400"/>
            <a:ext cx="2668586" cy="184785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28" tIns="45714" rIns="91428" bIns="45714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dirty="0"/>
              <a:t>地図入る</a:t>
            </a: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155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HGP創英角ｺﾞｼｯｸUB</vt:lpstr>
      <vt:lpstr>HG丸ｺﾞｼｯｸM-PRO</vt:lpstr>
      <vt:lpstr>ＭＳ Ｐゴシック</vt:lpstr>
      <vt:lpstr>Osaka</vt:lpstr>
      <vt:lpstr>Arial</vt:lpstr>
      <vt:lpstr>Calibri</vt:lpstr>
      <vt:lpstr>Calibri Light</vt:lpstr>
      <vt:lpstr>ガイド入りテンプレートサンプル20130531三木さん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2014-04-30T04:32:19Z</dcterms:created>
  <dcterms:modified xsi:type="dcterms:W3CDTF">2019-04-26T03:43:51Z</dcterms:modified>
</cp:coreProperties>
</file>