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  <p:sldMasterId id="2147483689" r:id="rId2"/>
  </p:sldMasterIdLst>
  <p:notesMasterIdLst>
    <p:notesMasterId r:id="rId5"/>
  </p:notesMasterIdLst>
  <p:sldIdLst>
    <p:sldId id="262" r:id="rId3"/>
    <p:sldId id="261" r:id="rId4"/>
  </p:sldIdLst>
  <p:sldSz cx="15338425" cy="10909300"/>
  <p:notesSz cx="14363700" cy="9931400"/>
  <p:defaultTextStyle>
    <a:defPPr>
      <a:defRPr lang="ja-JP"/>
    </a:defPPr>
    <a:lvl1pPr marL="0" algn="l" defTabSz="1431256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1pPr>
    <a:lvl2pPr marL="715629" algn="l" defTabSz="1431256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2pPr>
    <a:lvl3pPr marL="1431256" algn="l" defTabSz="1431256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3pPr>
    <a:lvl4pPr marL="2146884" algn="l" defTabSz="1431256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4pPr>
    <a:lvl5pPr marL="2862513" algn="l" defTabSz="1431256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5pPr>
    <a:lvl6pPr marL="3578141" algn="l" defTabSz="1431256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6pPr>
    <a:lvl7pPr marL="4293770" algn="l" defTabSz="1431256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7pPr>
    <a:lvl8pPr marL="5009397" algn="l" defTabSz="1431256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8pPr>
    <a:lvl9pPr marL="5725026" algn="l" defTabSz="1431256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5197"/>
    <a:srgbClr val="FCE4F7"/>
    <a:srgbClr val="F9A5F9"/>
    <a:srgbClr val="FBD7F3"/>
    <a:srgbClr val="FFFFFF"/>
    <a:srgbClr val="000099"/>
    <a:srgbClr val="F0F4FA"/>
    <a:srgbClr val="E8EEF8"/>
    <a:srgbClr val="203864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-316" y="564"/>
      </p:cViewPr>
      <p:guideLst>
        <p:guide orient="horz" pos="3436"/>
        <p:guide pos="4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4"/>
            <a:ext cx="6224269" cy="498295"/>
          </a:xfrm>
          <a:prstGeom prst="rect">
            <a:avLst/>
          </a:prstGeom>
        </p:spPr>
        <p:txBody>
          <a:bodyPr vert="horz" lIns="132789" tIns="66397" rIns="132789" bIns="66397" rtlCol="0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36113" y="4"/>
            <a:ext cx="6224269" cy="498295"/>
          </a:xfrm>
          <a:prstGeom prst="rect">
            <a:avLst/>
          </a:prstGeom>
        </p:spPr>
        <p:txBody>
          <a:bodyPr vert="horz" lIns="132789" tIns="66397" rIns="132789" bIns="66397" rtlCol="0"/>
          <a:lstStyle>
            <a:lvl1pPr algn="r">
              <a:defRPr sz="17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2018/10/10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24413" y="1239838"/>
            <a:ext cx="47148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789" tIns="66397" rIns="132789" bIns="6639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6370" y="4779488"/>
            <a:ext cx="11490960" cy="3910488"/>
          </a:xfrm>
          <a:prstGeom prst="rect">
            <a:avLst/>
          </a:prstGeom>
        </p:spPr>
        <p:txBody>
          <a:bodyPr vert="horz" lIns="132789" tIns="66397" rIns="132789" bIns="6639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433111"/>
            <a:ext cx="6224269" cy="498293"/>
          </a:xfrm>
          <a:prstGeom prst="rect">
            <a:avLst/>
          </a:prstGeom>
        </p:spPr>
        <p:txBody>
          <a:bodyPr vert="horz" lIns="132789" tIns="66397" rIns="132789" bIns="66397" rtlCol="0" anchor="b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36113" y="9433111"/>
            <a:ext cx="6224269" cy="498293"/>
          </a:xfrm>
          <a:prstGeom prst="rect">
            <a:avLst/>
          </a:prstGeom>
        </p:spPr>
        <p:txBody>
          <a:bodyPr vert="horz" lIns="132789" tIns="66397" rIns="132789" bIns="66397" rtlCol="0" anchor="b"/>
          <a:lstStyle>
            <a:lvl1pPr algn="r">
              <a:defRPr sz="17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125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715629" algn="l" defTabSz="143125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431256" algn="l" defTabSz="143125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2146884" algn="l" defTabSz="143125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862513" algn="l" defTabSz="143125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3578141" algn="l" defTabSz="143125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4293770" algn="l" defTabSz="143125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5009397" algn="l" defTabSz="143125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5725026" algn="l" defTabSz="143125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3" y="2504575"/>
            <a:ext cx="9293912" cy="5327975"/>
          </a:xfrm>
        </p:spPr>
        <p:txBody>
          <a:bodyPr anchor="b"/>
          <a:lstStyle>
            <a:lvl1pPr algn="ctr"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4" y="8038019"/>
            <a:ext cx="8200510" cy="3694865"/>
          </a:xfrm>
        </p:spPr>
        <p:txBody>
          <a:bodyPr/>
          <a:lstStyle>
            <a:lvl1pPr marL="0" indent="0" algn="ctr">
              <a:buNone/>
              <a:defRPr sz="2900"/>
            </a:lvl1pPr>
            <a:lvl2pPr marL="546032" indent="0" algn="ctr">
              <a:buNone/>
              <a:defRPr sz="2300"/>
            </a:lvl2pPr>
            <a:lvl3pPr marL="1092064" indent="0" algn="ctr">
              <a:buNone/>
              <a:defRPr sz="2200"/>
            </a:lvl3pPr>
            <a:lvl4pPr marL="1638097" indent="0" algn="ctr">
              <a:buNone/>
              <a:defRPr sz="2000"/>
            </a:lvl4pPr>
            <a:lvl5pPr marL="2184131" indent="0" algn="ctr">
              <a:buNone/>
              <a:defRPr sz="2000"/>
            </a:lvl5pPr>
            <a:lvl6pPr marL="2730162" indent="0" algn="ctr">
              <a:buNone/>
              <a:defRPr sz="2000"/>
            </a:lvl6pPr>
            <a:lvl7pPr marL="3276195" indent="0" algn="ctr">
              <a:buNone/>
              <a:defRPr sz="2000"/>
            </a:lvl7pPr>
            <a:lvl8pPr marL="3822228" indent="0" algn="ctr">
              <a:buNone/>
              <a:defRPr sz="2000"/>
            </a:lvl8pPr>
            <a:lvl9pPr marL="436826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4" y="814787"/>
            <a:ext cx="2357645" cy="1296922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787"/>
            <a:ext cx="6936264" cy="129692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3" y="2504575"/>
            <a:ext cx="9293912" cy="5327975"/>
          </a:xfrm>
        </p:spPr>
        <p:txBody>
          <a:bodyPr anchor="b"/>
          <a:lstStyle>
            <a:lvl1pPr algn="ctr"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4" y="8038019"/>
            <a:ext cx="8200510" cy="3694865"/>
          </a:xfrm>
        </p:spPr>
        <p:txBody>
          <a:bodyPr/>
          <a:lstStyle>
            <a:lvl1pPr marL="0" indent="0" algn="ctr">
              <a:buNone/>
              <a:defRPr sz="2900"/>
            </a:lvl1pPr>
            <a:lvl2pPr marL="546032" indent="0" algn="ctr">
              <a:buNone/>
              <a:defRPr sz="2300"/>
            </a:lvl2pPr>
            <a:lvl3pPr marL="1092064" indent="0" algn="ctr">
              <a:buNone/>
              <a:defRPr sz="2200"/>
            </a:lvl3pPr>
            <a:lvl4pPr marL="1638097" indent="0" algn="ctr">
              <a:buNone/>
              <a:defRPr sz="2000"/>
            </a:lvl4pPr>
            <a:lvl5pPr marL="2184131" indent="0" algn="ctr">
              <a:buNone/>
              <a:defRPr sz="2000"/>
            </a:lvl5pPr>
            <a:lvl6pPr marL="2730162" indent="0" algn="ctr">
              <a:buNone/>
              <a:defRPr sz="2000"/>
            </a:lvl6pPr>
            <a:lvl7pPr marL="3276195" indent="0" algn="ctr">
              <a:buNone/>
              <a:defRPr sz="2000"/>
            </a:lvl7pPr>
            <a:lvl8pPr marL="3822228" indent="0" algn="ctr">
              <a:buNone/>
              <a:defRPr sz="2000"/>
            </a:lvl8pPr>
            <a:lvl9pPr marL="436826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038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097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2" y="3815319"/>
            <a:ext cx="9430585" cy="6365938"/>
          </a:xfrm>
        </p:spPr>
        <p:txBody>
          <a:bodyPr anchor="b"/>
          <a:lstStyle>
            <a:lvl1pPr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2" y="10241477"/>
            <a:ext cx="9430585" cy="3347696"/>
          </a:xfrm>
        </p:spPr>
        <p:txBody>
          <a:bodyPr/>
          <a:lstStyle>
            <a:lvl1pPr marL="0" indent="0">
              <a:buNone/>
              <a:defRPr sz="2900">
                <a:solidFill>
                  <a:schemeClr val="tx1"/>
                </a:solidFill>
              </a:defRPr>
            </a:lvl1pPr>
            <a:lvl2pPr marL="54603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09206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09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1841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73016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2761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382222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3682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237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5" y="4073918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6" y="4073918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12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1" y="814786"/>
            <a:ext cx="9430585" cy="29580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9" y="3751546"/>
            <a:ext cx="4625599" cy="183857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32" indent="0">
              <a:buNone/>
              <a:defRPr sz="2300" b="1"/>
            </a:lvl2pPr>
            <a:lvl3pPr marL="1092064" indent="0">
              <a:buNone/>
              <a:defRPr sz="2200" b="1"/>
            </a:lvl3pPr>
            <a:lvl4pPr marL="1638097" indent="0">
              <a:buNone/>
              <a:defRPr sz="2000" b="1"/>
            </a:lvl4pPr>
            <a:lvl5pPr marL="2184131" indent="0">
              <a:buNone/>
              <a:defRPr sz="2000" b="1"/>
            </a:lvl5pPr>
            <a:lvl6pPr marL="2730162" indent="0">
              <a:buNone/>
              <a:defRPr sz="2000" b="1"/>
            </a:lvl6pPr>
            <a:lvl7pPr marL="3276195" indent="0">
              <a:buNone/>
              <a:defRPr sz="2000" b="1"/>
            </a:lvl7pPr>
            <a:lvl8pPr marL="3822228" indent="0">
              <a:buNone/>
              <a:defRPr sz="2000" b="1"/>
            </a:lvl8pPr>
            <a:lvl9pPr marL="4368260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9" y="5590122"/>
            <a:ext cx="462559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5" y="3751546"/>
            <a:ext cx="4648379" cy="183857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32" indent="0">
              <a:buNone/>
              <a:defRPr sz="2300" b="1"/>
            </a:lvl2pPr>
            <a:lvl3pPr marL="1092064" indent="0">
              <a:buNone/>
              <a:defRPr sz="2200" b="1"/>
            </a:lvl3pPr>
            <a:lvl4pPr marL="1638097" indent="0">
              <a:buNone/>
              <a:defRPr sz="2000" b="1"/>
            </a:lvl4pPr>
            <a:lvl5pPr marL="2184131" indent="0">
              <a:buNone/>
              <a:defRPr sz="2000" b="1"/>
            </a:lvl5pPr>
            <a:lvl6pPr marL="2730162" indent="0">
              <a:buNone/>
              <a:defRPr sz="2000" b="1"/>
            </a:lvl6pPr>
            <a:lvl7pPr marL="3276195" indent="0">
              <a:buNone/>
              <a:defRPr sz="2000" b="1"/>
            </a:lvl7pPr>
            <a:lvl8pPr marL="3822228" indent="0">
              <a:buNone/>
              <a:defRPr sz="2000" b="1"/>
            </a:lvl8pPr>
            <a:lvl9pPr marL="4368260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5" y="5590122"/>
            <a:ext cx="464837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9409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7807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39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2"/>
            <a:ext cx="3526503" cy="3570877"/>
          </a:xfrm>
        </p:spPr>
        <p:txBody>
          <a:bodyPr anchor="b"/>
          <a:lstStyle>
            <a:lvl1pPr>
              <a:defRPr sz="37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461"/>
            <a:ext cx="5535345" cy="10875587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9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9"/>
            <a:ext cx="3526503" cy="8505631"/>
          </a:xfrm>
        </p:spPr>
        <p:txBody>
          <a:bodyPr/>
          <a:lstStyle>
            <a:lvl1pPr marL="0" indent="0">
              <a:buNone/>
              <a:defRPr sz="2000"/>
            </a:lvl1pPr>
            <a:lvl2pPr marL="546032" indent="0">
              <a:buNone/>
              <a:defRPr sz="1600"/>
            </a:lvl2pPr>
            <a:lvl3pPr marL="1092064" indent="0">
              <a:buNone/>
              <a:defRPr sz="1400"/>
            </a:lvl3pPr>
            <a:lvl4pPr marL="1638097" indent="0">
              <a:buNone/>
              <a:defRPr sz="1300"/>
            </a:lvl4pPr>
            <a:lvl5pPr marL="2184131" indent="0">
              <a:buNone/>
              <a:defRPr sz="1300"/>
            </a:lvl5pPr>
            <a:lvl6pPr marL="2730162" indent="0">
              <a:buNone/>
              <a:defRPr sz="1300"/>
            </a:lvl6pPr>
            <a:lvl7pPr marL="3276195" indent="0">
              <a:buNone/>
              <a:defRPr sz="1300"/>
            </a:lvl7pPr>
            <a:lvl8pPr marL="3822228" indent="0">
              <a:buNone/>
              <a:defRPr sz="1300"/>
            </a:lvl8pPr>
            <a:lvl9pPr marL="436826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7769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2"/>
            <a:ext cx="3526503" cy="3570877"/>
          </a:xfrm>
        </p:spPr>
        <p:txBody>
          <a:bodyPr anchor="b"/>
          <a:lstStyle>
            <a:lvl1pPr>
              <a:defRPr sz="37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461"/>
            <a:ext cx="5535345" cy="10875587"/>
          </a:xfrm>
        </p:spPr>
        <p:txBody>
          <a:bodyPr anchor="t"/>
          <a:lstStyle>
            <a:lvl1pPr marL="0" indent="0">
              <a:buNone/>
              <a:defRPr sz="3700"/>
            </a:lvl1pPr>
            <a:lvl2pPr marL="546032" indent="0">
              <a:buNone/>
              <a:defRPr sz="3300"/>
            </a:lvl2pPr>
            <a:lvl3pPr marL="1092064" indent="0">
              <a:buNone/>
              <a:defRPr sz="2900"/>
            </a:lvl3pPr>
            <a:lvl4pPr marL="1638097" indent="0">
              <a:buNone/>
              <a:defRPr sz="2300"/>
            </a:lvl4pPr>
            <a:lvl5pPr marL="2184131" indent="0">
              <a:buNone/>
              <a:defRPr sz="2300"/>
            </a:lvl5pPr>
            <a:lvl6pPr marL="2730162" indent="0">
              <a:buNone/>
              <a:defRPr sz="2300"/>
            </a:lvl6pPr>
            <a:lvl7pPr marL="3276195" indent="0">
              <a:buNone/>
              <a:defRPr sz="2300"/>
            </a:lvl7pPr>
            <a:lvl8pPr marL="3822228" indent="0">
              <a:buNone/>
              <a:defRPr sz="2300"/>
            </a:lvl8pPr>
            <a:lvl9pPr marL="4368260" indent="0">
              <a:buNone/>
              <a:defRPr sz="23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9"/>
            <a:ext cx="3526503" cy="8505631"/>
          </a:xfrm>
        </p:spPr>
        <p:txBody>
          <a:bodyPr/>
          <a:lstStyle>
            <a:lvl1pPr marL="0" indent="0">
              <a:buNone/>
              <a:defRPr sz="2000"/>
            </a:lvl1pPr>
            <a:lvl2pPr marL="546032" indent="0">
              <a:buNone/>
              <a:defRPr sz="1600"/>
            </a:lvl2pPr>
            <a:lvl3pPr marL="1092064" indent="0">
              <a:buNone/>
              <a:defRPr sz="1400"/>
            </a:lvl3pPr>
            <a:lvl4pPr marL="1638097" indent="0">
              <a:buNone/>
              <a:defRPr sz="1300"/>
            </a:lvl4pPr>
            <a:lvl5pPr marL="2184131" indent="0">
              <a:buNone/>
              <a:defRPr sz="1300"/>
            </a:lvl5pPr>
            <a:lvl6pPr marL="2730162" indent="0">
              <a:buNone/>
              <a:defRPr sz="1300"/>
            </a:lvl6pPr>
            <a:lvl7pPr marL="3276195" indent="0">
              <a:buNone/>
              <a:defRPr sz="1300"/>
            </a:lvl7pPr>
            <a:lvl8pPr marL="3822228" indent="0">
              <a:buNone/>
              <a:defRPr sz="1300"/>
            </a:lvl8pPr>
            <a:lvl9pPr marL="436826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4360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4928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4" y="814787"/>
            <a:ext cx="2357645" cy="1296922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787"/>
            <a:ext cx="6936264" cy="129692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4702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0202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2" y="3815319"/>
            <a:ext cx="9430585" cy="6365938"/>
          </a:xfrm>
        </p:spPr>
        <p:txBody>
          <a:bodyPr anchor="b"/>
          <a:lstStyle>
            <a:lvl1pPr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2" y="10241477"/>
            <a:ext cx="9430585" cy="3347696"/>
          </a:xfrm>
        </p:spPr>
        <p:txBody>
          <a:bodyPr/>
          <a:lstStyle>
            <a:lvl1pPr marL="0" indent="0">
              <a:buNone/>
              <a:defRPr sz="2900">
                <a:solidFill>
                  <a:schemeClr val="tx1"/>
                </a:solidFill>
              </a:defRPr>
            </a:lvl1pPr>
            <a:lvl2pPr marL="54603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09206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09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1841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73016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2761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382222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3682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5" y="4073918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6" y="4073918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1" y="814786"/>
            <a:ext cx="9430585" cy="29580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9" y="3751546"/>
            <a:ext cx="4625599" cy="183857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32" indent="0">
              <a:buNone/>
              <a:defRPr sz="2300" b="1"/>
            </a:lvl2pPr>
            <a:lvl3pPr marL="1092064" indent="0">
              <a:buNone/>
              <a:defRPr sz="2200" b="1"/>
            </a:lvl3pPr>
            <a:lvl4pPr marL="1638097" indent="0">
              <a:buNone/>
              <a:defRPr sz="2000" b="1"/>
            </a:lvl4pPr>
            <a:lvl5pPr marL="2184131" indent="0">
              <a:buNone/>
              <a:defRPr sz="2000" b="1"/>
            </a:lvl5pPr>
            <a:lvl6pPr marL="2730162" indent="0">
              <a:buNone/>
              <a:defRPr sz="2000" b="1"/>
            </a:lvl6pPr>
            <a:lvl7pPr marL="3276195" indent="0">
              <a:buNone/>
              <a:defRPr sz="2000" b="1"/>
            </a:lvl7pPr>
            <a:lvl8pPr marL="3822228" indent="0">
              <a:buNone/>
              <a:defRPr sz="2000" b="1"/>
            </a:lvl8pPr>
            <a:lvl9pPr marL="4368260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9" y="5590122"/>
            <a:ext cx="462559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5" y="3751546"/>
            <a:ext cx="4648379" cy="183857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32" indent="0">
              <a:buNone/>
              <a:defRPr sz="2300" b="1"/>
            </a:lvl2pPr>
            <a:lvl3pPr marL="1092064" indent="0">
              <a:buNone/>
              <a:defRPr sz="2200" b="1"/>
            </a:lvl3pPr>
            <a:lvl4pPr marL="1638097" indent="0">
              <a:buNone/>
              <a:defRPr sz="2000" b="1"/>
            </a:lvl4pPr>
            <a:lvl5pPr marL="2184131" indent="0">
              <a:buNone/>
              <a:defRPr sz="2000" b="1"/>
            </a:lvl5pPr>
            <a:lvl6pPr marL="2730162" indent="0">
              <a:buNone/>
              <a:defRPr sz="2000" b="1"/>
            </a:lvl6pPr>
            <a:lvl7pPr marL="3276195" indent="0">
              <a:buNone/>
              <a:defRPr sz="2000" b="1"/>
            </a:lvl7pPr>
            <a:lvl8pPr marL="3822228" indent="0">
              <a:buNone/>
              <a:defRPr sz="2000" b="1"/>
            </a:lvl8pPr>
            <a:lvl9pPr marL="4368260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5" y="5590122"/>
            <a:ext cx="464837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2"/>
            <a:ext cx="3526503" cy="3570877"/>
          </a:xfrm>
        </p:spPr>
        <p:txBody>
          <a:bodyPr anchor="b"/>
          <a:lstStyle>
            <a:lvl1pPr>
              <a:defRPr sz="37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461"/>
            <a:ext cx="5535345" cy="10875587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9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9"/>
            <a:ext cx="3526503" cy="8505631"/>
          </a:xfrm>
        </p:spPr>
        <p:txBody>
          <a:bodyPr/>
          <a:lstStyle>
            <a:lvl1pPr marL="0" indent="0">
              <a:buNone/>
              <a:defRPr sz="2000"/>
            </a:lvl1pPr>
            <a:lvl2pPr marL="546032" indent="0">
              <a:buNone/>
              <a:defRPr sz="1600"/>
            </a:lvl2pPr>
            <a:lvl3pPr marL="1092064" indent="0">
              <a:buNone/>
              <a:defRPr sz="1400"/>
            </a:lvl3pPr>
            <a:lvl4pPr marL="1638097" indent="0">
              <a:buNone/>
              <a:defRPr sz="1300"/>
            </a:lvl4pPr>
            <a:lvl5pPr marL="2184131" indent="0">
              <a:buNone/>
              <a:defRPr sz="1300"/>
            </a:lvl5pPr>
            <a:lvl6pPr marL="2730162" indent="0">
              <a:buNone/>
              <a:defRPr sz="1300"/>
            </a:lvl6pPr>
            <a:lvl7pPr marL="3276195" indent="0">
              <a:buNone/>
              <a:defRPr sz="1300"/>
            </a:lvl7pPr>
            <a:lvl8pPr marL="3822228" indent="0">
              <a:buNone/>
              <a:defRPr sz="1300"/>
            </a:lvl8pPr>
            <a:lvl9pPr marL="436826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2"/>
            <a:ext cx="3526503" cy="3570877"/>
          </a:xfrm>
        </p:spPr>
        <p:txBody>
          <a:bodyPr anchor="b"/>
          <a:lstStyle>
            <a:lvl1pPr>
              <a:defRPr sz="37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461"/>
            <a:ext cx="5535345" cy="10875587"/>
          </a:xfrm>
        </p:spPr>
        <p:txBody>
          <a:bodyPr anchor="t"/>
          <a:lstStyle>
            <a:lvl1pPr marL="0" indent="0">
              <a:buNone/>
              <a:defRPr sz="3700"/>
            </a:lvl1pPr>
            <a:lvl2pPr marL="546032" indent="0">
              <a:buNone/>
              <a:defRPr sz="3300"/>
            </a:lvl2pPr>
            <a:lvl3pPr marL="1092064" indent="0">
              <a:buNone/>
              <a:defRPr sz="2900"/>
            </a:lvl3pPr>
            <a:lvl4pPr marL="1638097" indent="0">
              <a:buNone/>
              <a:defRPr sz="2300"/>
            </a:lvl4pPr>
            <a:lvl5pPr marL="2184131" indent="0">
              <a:buNone/>
              <a:defRPr sz="2300"/>
            </a:lvl5pPr>
            <a:lvl6pPr marL="2730162" indent="0">
              <a:buNone/>
              <a:defRPr sz="2300"/>
            </a:lvl6pPr>
            <a:lvl7pPr marL="3276195" indent="0">
              <a:buNone/>
              <a:defRPr sz="2300"/>
            </a:lvl7pPr>
            <a:lvl8pPr marL="3822228" indent="0">
              <a:buNone/>
              <a:defRPr sz="2300"/>
            </a:lvl8pPr>
            <a:lvl9pPr marL="4368260" indent="0">
              <a:buNone/>
              <a:defRPr sz="23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9"/>
            <a:ext cx="3526503" cy="8505631"/>
          </a:xfrm>
        </p:spPr>
        <p:txBody>
          <a:bodyPr/>
          <a:lstStyle>
            <a:lvl1pPr marL="0" indent="0">
              <a:buNone/>
              <a:defRPr sz="2000"/>
            </a:lvl1pPr>
            <a:lvl2pPr marL="546032" indent="0">
              <a:buNone/>
              <a:defRPr sz="1600"/>
            </a:lvl2pPr>
            <a:lvl3pPr marL="1092064" indent="0">
              <a:buNone/>
              <a:defRPr sz="1400"/>
            </a:lvl3pPr>
            <a:lvl4pPr marL="1638097" indent="0">
              <a:buNone/>
              <a:defRPr sz="1300"/>
            </a:lvl4pPr>
            <a:lvl5pPr marL="2184131" indent="0">
              <a:buNone/>
              <a:defRPr sz="1300"/>
            </a:lvl5pPr>
            <a:lvl6pPr marL="2730162" indent="0">
              <a:buNone/>
              <a:defRPr sz="1300"/>
            </a:lvl6pPr>
            <a:lvl7pPr marL="3276195" indent="0">
              <a:buNone/>
              <a:defRPr sz="1300"/>
            </a:lvl7pPr>
            <a:lvl8pPr marL="3822228" indent="0">
              <a:buNone/>
              <a:defRPr sz="1300"/>
            </a:lvl8pPr>
            <a:lvl9pPr marL="436826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900" y="581325"/>
            <a:ext cx="13226627" cy="2109250"/>
          </a:xfrm>
          <a:prstGeom prst="rect">
            <a:avLst/>
          </a:prstGeom>
        </p:spPr>
        <p:txBody>
          <a:bodyPr vert="horz" lIns="128433" tIns="64217" rIns="128433" bIns="64217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900" y="2904395"/>
            <a:ext cx="13226627" cy="6922439"/>
          </a:xfrm>
          <a:prstGeom prst="rect">
            <a:avLst/>
          </a:prstGeom>
        </p:spPr>
        <p:txBody>
          <a:bodyPr vert="horz" lIns="128433" tIns="64217" rIns="128433" bIns="64217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900" y="10109703"/>
            <a:ext cx="3451201" cy="581324"/>
          </a:xfrm>
          <a:prstGeom prst="rect">
            <a:avLst/>
          </a:prstGeom>
        </p:spPr>
        <p:txBody>
          <a:bodyPr vert="horz" lIns="128433" tIns="64217" rIns="128433" bIns="64217" rtlCol="0" anchor="ctr"/>
          <a:lstStyle>
            <a:lvl1pPr algn="l" defTabSz="1431256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1" y="10109703"/>
            <a:ext cx="5181265" cy="581324"/>
          </a:xfrm>
          <a:prstGeom prst="rect">
            <a:avLst/>
          </a:prstGeom>
        </p:spPr>
        <p:txBody>
          <a:bodyPr vert="horz" lIns="128433" tIns="64217" rIns="128433" bIns="64217" rtlCol="0" anchor="ctr"/>
          <a:lstStyle>
            <a:lvl1pPr algn="ctr" defTabSz="1431256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7" y="10109703"/>
            <a:ext cx="3451201" cy="581324"/>
          </a:xfrm>
          <a:prstGeom prst="rect">
            <a:avLst/>
          </a:prstGeom>
        </p:spPr>
        <p:txBody>
          <a:bodyPr vert="horz" lIns="128433" tIns="64217" rIns="128433" bIns="64217" rtlCol="0" anchor="ctr"/>
          <a:lstStyle>
            <a:lvl1pPr algn="r" defTabSz="1431256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166"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329"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495"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8658"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28" indent="-272028" algn="l" defTabSz="1090344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8313" indent="-272028" algn="l" defTabSz="1090344" rtl="0" fontAlgn="base">
        <a:lnSpc>
          <a:spcPct val="90000"/>
        </a:lnSpc>
        <a:spcBef>
          <a:spcPts val="598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599" indent="-272028" algn="l" defTabSz="1090344" rtl="0" fontAlgn="base">
        <a:lnSpc>
          <a:spcPct val="90000"/>
        </a:lnSpc>
        <a:spcBef>
          <a:spcPts val="598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910887" indent="-272028" algn="l" defTabSz="1090344" rtl="0" fontAlgn="base">
        <a:lnSpc>
          <a:spcPct val="90000"/>
        </a:lnSpc>
        <a:spcBef>
          <a:spcPts val="598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4943" indent="-272028" algn="l" defTabSz="1090344" rtl="0" fontAlgn="base">
        <a:lnSpc>
          <a:spcPct val="90000"/>
        </a:lnSpc>
        <a:spcBef>
          <a:spcPts val="598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178" indent="-273017" algn="l" defTabSz="1092064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212" indent="-273017" algn="l" defTabSz="1092064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245" indent="-273017" algn="l" defTabSz="1092064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1276" indent="-273017" algn="l" defTabSz="1092064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032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064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097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131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162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195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228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8260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900" y="581325"/>
            <a:ext cx="13226627" cy="2109250"/>
          </a:xfrm>
          <a:prstGeom prst="rect">
            <a:avLst/>
          </a:prstGeom>
        </p:spPr>
        <p:txBody>
          <a:bodyPr vert="horz" lIns="128433" tIns="64217" rIns="128433" bIns="64217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900" y="2904395"/>
            <a:ext cx="13226627" cy="6922439"/>
          </a:xfrm>
          <a:prstGeom prst="rect">
            <a:avLst/>
          </a:prstGeom>
        </p:spPr>
        <p:txBody>
          <a:bodyPr vert="horz" lIns="128433" tIns="64217" rIns="128433" bIns="64217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900" y="10109703"/>
            <a:ext cx="3451201" cy="581324"/>
          </a:xfrm>
          <a:prstGeom prst="rect">
            <a:avLst/>
          </a:prstGeom>
        </p:spPr>
        <p:txBody>
          <a:bodyPr vert="horz" lIns="128433" tIns="64217" rIns="128433" bIns="64217" rtlCol="0" anchor="ctr"/>
          <a:lstStyle>
            <a:lvl1pPr algn="l" defTabSz="1431256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1" y="10109703"/>
            <a:ext cx="5181265" cy="581324"/>
          </a:xfrm>
          <a:prstGeom prst="rect">
            <a:avLst/>
          </a:prstGeom>
        </p:spPr>
        <p:txBody>
          <a:bodyPr vert="horz" lIns="128433" tIns="64217" rIns="128433" bIns="64217" rtlCol="0" anchor="ctr"/>
          <a:lstStyle>
            <a:lvl1pPr algn="ctr" defTabSz="1431256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7" y="10109703"/>
            <a:ext cx="3451201" cy="581324"/>
          </a:xfrm>
          <a:prstGeom prst="rect">
            <a:avLst/>
          </a:prstGeom>
        </p:spPr>
        <p:txBody>
          <a:bodyPr vert="horz" lIns="128433" tIns="64217" rIns="128433" bIns="64217" rtlCol="0" anchor="ctr"/>
          <a:lstStyle>
            <a:lvl1pPr algn="r" defTabSz="1431256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750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166"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329"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495"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8658" algn="l" defTabSz="1090344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28" indent="-272028" algn="l" defTabSz="1090344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8313" indent="-272028" algn="l" defTabSz="1090344" rtl="0" fontAlgn="base">
        <a:lnSpc>
          <a:spcPct val="90000"/>
        </a:lnSpc>
        <a:spcBef>
          <a:spcPts val="598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599" indent="-272028" algn="l" defTabSz="1090344" rtl="0" fontAlgn="base">
        <a:lnSpc>
          <a:spcPct val="90000"/>
        </a:lnSpc>
        <a:spcBef>
          <a:spcPts val="598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910887" indent="-272028" algn="l" defTabSz="1090344" rtl="0" fontAlgn="base">
        <a:lnSpc>
          <a:spcPct val="90000"/>
        </a:lnSpc>
        <a:spcBef>
          <a:spcPts val="598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4943" indent="-272028" algn="l" defTabSz="1090344" rtl="0" fontAlgn="base">
        <a:lnSpc>
          <a:spcPct val="90000"/>
        </a:lnSpc>
        <a:spcBef>
          <a:spcPts val="598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178" indent="-273017" algn="l" defTabSz="1092064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212" indent="-273017" algn="l" defTabSz="1092064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245" indent="-273017" algn="l" defTabSz="1092064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1276" indent="-273017" algn="l" defTabSz="1092064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032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064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097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131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162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195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228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8260" algn="l" defTabSz="109206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5333961" cy="1090707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17" tIns="64208" rIns="128417" bIns="64208" anchor="ctr"/>
          <a:lstStyle/>
          <a:p>
            <a:pPr algn="ctr" defTabSz="1431064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034" y="151457"/>
            <a:ext cx="15030360" cy="106041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17" tIns="64208" rIns="128417" bIns="64208" anchor="ctr"/>
          <a:lstStyle/>
          <a:p>
            <a:pPr algn="ctr" defTabSz="1431064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6723" y="253915"/>
            <a:ext cx="14827218" cy="1040147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17" tIns="64208" rIns="128417" bIns="64208" anchor="ctr"/>
          <a:lstStyle/>
          <a:p>
            <a:pPr algn="ctr" defTabSz="1431064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332891" y="2421075"/>
            <a:ext cx="8674882" cy="224734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28417" tIns="64208" rIns="128417" bIns="64208"/>
          <a:lstStyle/>
          <a:p>
            <a:pPr defTabSz="142907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429070" fontAlgn="base">
              <a:spcBef>
                <a:spcPct val="0"/>
              </a:spcBef>
              <a:spcAft>
                <a:spcPct val="0"/>
              </a:spcAft>
            </a:pPr>
            <a:endParaRPr lang="en-US" altLang="ja-JP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07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6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26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26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6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26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07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6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332892" y="5060422"/>
            <a:ext cx="8672649" cy="218052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28417" tIns="64208" rIns="128417" bIns="64208"/>
          <a:lstStyle/>
          <a:p>
            <a:pPr defTabSz="142907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429070" fontAlgn="base">
              <a:spcBef>
                <a:spcPct val="0"/>
              </a:spcBef>
              <a:spcAft>
                <a:spcPct val="0"/>
              </a:spcAft>
            </a:pPr>
            <a:endParaRPr lang="en-US" altLang="ja-JP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07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6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26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6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6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6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07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6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332891" y="7644084"/>
            <a:ext cx="8674882" cy="25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28417" tIns="64208" rIns="128417" bIns="64208"/>
          <a:lstStyle/>
          <a:p>
            <a:pPr defTabSz="142907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070" fontAlgn="base">
              <a:spcBef>
                <a:spcPct val="0"/>
              </a:spcBef>
              <a:spcAft>
                <a:spcPct val="0"/>
              </a:spcAft>
            </a:pP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07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6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42907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6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26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26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6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×412</a:t>
            </a:r>
            <a:r>
              <a:rPr lang="ja-JP" altLang="en-US" sz="26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42907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6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58634" y="599145"/>
            <a:ext cx="12023396" cy="138760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17" tIns="64208" rIns="128417" bIns="64208" anchor="ctr"/>
          <a:lstStyle/>
          <a:p>
            <a:pPr defTabSz="142907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6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26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A3</a:t>
            </a:r>
            <a:r>
              <a:rPr lang="ja-JP" altLang="en-US" sz="26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26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6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6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6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4" y="4746370"/>
            <a:ext cx="1533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17" tIns="64208" rIns="128417" bIns="64208"/>
          <a:lstStyle/>
          <a:p>
            <a:pPr defTabSz="142907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54034" y="7396854"/>
            <a:ext cx="1503036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17" tIns="64208" rIns="128417" bIns="64208"/>
          <a:lstStyle/>
          <a:p>
            <a:pPr defTabSz="142907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29936" y="10265612"/>
            <a:ext cx="14878561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17" tIns="64208" rIns="128417" bIns="64208"/>
          <a:lstStyle/>
          <a:p>
            <a:pPr defTabSz="142907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013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AutoShape 100"/>
          <p:cNvSpPr>
            <a:spLocks noChangeAspect="1" noChangeArrowheads="1" noTextEdit="1"/>
          </p:cNvSpPr>
          <p:nvPr/>
        </p:nvSpPr>
        <p:spPr bwMode="auto">
          <a:xfrm>
            <a:off x="-1259039" y="-322959"/>
            <a:ext cx="16597466" cy="112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8433" tIns="64217" rIns="128433" bIns="64217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ja-JP" altLang="en-US" sz="1500"/>
          </a:p>
        </p:txBody>
      </p:sp>
      <p:sp>
        <p:nvSpPr>
          <p:cNvPr id="1126" name="Freeform 102"/>
          <p:cNvSpPr>
            <a:spLocks noEditPoints="1"/>
          </p:cNvSpPr>
          <p:nvPr/>
        </p:nvSpPr>
        <p:spPr bwMode="auto">
          <a:xfrm>
            <a:off x="-11160" y="20047"/>
            <a:ext cx="15349586" cy="10893710"/>
          </a:xfrm>
          <a:custGeom>
            <a:avLst/>
            <a:gdLst/>
            <a:ahLst/>
            <a:cxnLst>
              <a:cxn ang="0">
                <a:pos x="6648" y="228"/>
              </a:cxn>
              <a:cxn ang="0">
                <a:pos x="6648" y="4663"/>
              </a:cxn>
              <a:cxn ang="0">
                <a:pos x="228" y="4663"/>
              </a:cxn>
              <a:cxn ang="0">
                <a:pos x="228" y="228"/>
              </a:cxn>
              <a:cxn ang="0">
                <a:pos x="6648" y="228"/>
              </a:cxn>
              <a:cxn ang="0">
                <a:pos x="6876" y="0"/>
              </a:cxn>
              <a:cxn ang="0">
                <a:pos x="0" y="0"/>
              </a:cxn>
              <a:cxn ang="0">
                <a:pos x="0" y="4891"/>
              </a:cxn>
              <a:cxn ang="0">
                <a:pos x="6876" y="4891"/>
              </a:cxn>
              <a:cxn ang="0">
                <a:pos x="6876" y="0"/>
              </a:cxn>
              <a:cxn ang="0">
                <a:pos x="6876" y="0"/>
              </a:cxn>
            </a:cxnLst>
            <a:rect l="0" t="0" r="r" b="b"/>
            <a:pathLst>
              <a:path w="6876" h="4891">
                <a:moveTo>
                  <a:pt x="6648" y="228"/>
                </a:moveTo>
                <a:lnTo>
                  <a:pt x="6648" y="4663"/>
                </a:lnTo>
                <a:lnTo>
                  <a:pt x="228" y="4663"/>
                </a:lnTo>
                <a:lnTo>
                  <a:pt x="228" y="228"/>
                </a:lnTo>
                <a:lnTo>
                  <a:pt x="6648" y="228"/>
                </a:lnTo>
                <a:close/>
                <a:moveTo>
                  <a:pt x="6876" y="0"/>
                </a:moveTo>
                <a:lnTo>
                  <a:pt x="0" y="0"/>
                </a:lnTo>
                <a:lnTo>
                  <a:pt x="0" y="4891"/>
                </a:lnTo>
                <a:lnTo>
                  <a:pt x="6876" y="4891"/>
                </a:lnTo>
                <a:lnTo>
                  <a:pt x="6876" y="0"/>
                </a:lnTo>
                <a:lnTo>
                  <a:pt x="6876" y="0"/>
                </a:lnTo>
                <a:close/>
              </a:path>
            </a:pathLst>
          </a:custGeom>
          <a:solidFill>
            <a:srgbClr val="7ECEF4"/>
          </a:solidFill>
          <a:ln w="9525">
            <a:noFill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7" name="Rectangle 103"/>
          <p:cNvSpPr>
            <a:spLocks noChangeArrowheads="1"/>
          </p:cNvSpPr>
          <p:nvPr/>
        </p:nvSpPr>
        <p:spPr bwMode="auto">
          <a:xfrm>
            <a:off x="497812" y="527871"/>
            <a:ext cx="14331638" cy="98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8" name="Freeform 104"/>
          <p:cNvSpPr>
            <a:spLocks/>
          </p:cNvSpPr>
          <p:nvPr/>
        </p:nvSpPr>
        <p:spPr bwMode="auto">
          <a:xfrm>
            <a:off x="-11160" y="20047"/>
            <a:ext cx="15349586" cy="10893710"/>
          </a:xfrm>
          <a:custGeom>
            <a:avLst/>
            <a:gdLst/>
            <a:ahLst/>
            <a:cxnLst>
              <a:cxn ang="0">
                <a:pos x="6876" y="0"/>
              </a:cxn>
              <a:cxn ang="0">
                <a:pos x="0" y="0"/>
              </a:cxn>
              <a:cxn ang="0">
                <a:pos x="0" y="4891"/>
              </a:cxn>
              <a:cxn ang="0">
                <a:pos x="6876" y="4891"/>
              </a:cxn>
              <a:cxn ang="0">
                <a:pos x="6876" y="0"/>
              </a:cxn>
              <a:cxn ang="0">
                <a:pos x="6876" y="0"/>
              </a:cxn>
            </a:cxnLst>
            <a:rect l="0" t="0" r="r" b="b"/>
            <a:pathLst>
              <a:path w="6876" h="4891">
                <a:moveTo>
                  <a:pt x="6876" y="0"/>
                </a:moveTo>
                <a:lnTo>
                  <a:pt x="0" y="0"/>
                </a:lnTo>
                <a:lnTo>
                  <a:pt x="0" y="4891"/>
                </a:lnTo>
                <a:lnTo>
                  <a:pt x="6876" y="4891"/>
                </a:lnTo>
                <a:lnTo>
                  <a:pt x="6876" y="0"/>
                </a:lnTo>
                <a:lnTo>
                  <a:pt x="687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9" name="Rectangle 105"/>
          <p:cNvSpPr>
            <a:spLocks noChangeArrowheads="1"/>
          </p:cNvSpPr>
          <p:nvPr/>
        </p:nvSpPr>
        <p:spPr bwMode="auto">
          <a:xfrm>
            <a:off x="8208326" y="2378755"/>
            <a:ext cx="3268149" cy="2447800"/>
          </a:xfrm>
          <a:prstGeom prst="rect">
            <a:avLst/>
          </a:prstGeom>
          <a:solidFill>
            <a:schemeClr val="bg1">
              <a:lumMod val="85000"/>
            </a:schemeClr>
          </a:solidFill>
          <a:ln w="4763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128433" tIns="64217" rIns="128433" bIns="6421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1500" dirty="0"/>
              <a:t>写真を入れてください</a:t>
            </a:r>
          </a:p>
        </p:txBody>
      </p:sp>
      <p:sp>
        <p:nvSpPr>
          <p:cNvPr id="1130" name="Rectangle 106"/>
          <p:cNvSpPr>
            <a:spLocks noChangeArrowheads="1"/>
          </p:cNvSpPr>
          <p:nvPr/>
        </p:nvSpPr>
        <p:spPr bwMode="auto">
          <a:xfrm>
            <a:off x="11737657" y="2378753"/>
            <a:ext cx="1448791" cy="1133695"/>
          </a:xfrm>
          <a:prstGeom prst="rect">
            <a:avLst/>
          </a:prstGeom>
          <a:solidFill>
            <a:schemeClr val="bg1">
              <a:lumMod val="85000"/>
            </a:schemeClr>
          </a:solidFill>
          <a:ln w="4763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128433" tIns="64217" rIns="128433" bIns="6421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1500" dirty="0"/>
              <a:t>写真を入れてください</a:t>
            </a:r>
          </a:p>
        </p:txBody>
      </p:sp>
      <p:sp>
        <p:nvSpPr>
          <p:cNvPr id="1131" name="Rectangle 107"/>
          <p:cNvSpPr>
            <a:spLocks noChangeArrowheads="1"/>
          </p:cNvSpPr>
          <p:nvPr/>
        </p:nvSpPr>
        <p:spPr bwMode="auto">
          <a:xfrm>
            <a:off x="11737657" y="3688404"/>
            <a:ext cx="1448791" cy="1133695"/>
          </a:xfrm>
          <a:prstGeom prst="rect">
            <a:avLst/>
          </a:prstGeom>
          <a:solidFill>
            <a:schemeClr val="bg1">
              <a:lumMod val="85000"/>
            </a:schemeClr>
          </a:solidFill>
          <a:ln w="4763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128433" tIns="64217" rIns="128433" bIns="6421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1500" dirty="0"/>
              <a:t>写真を入れてください</a:t>
            </a:r>
          </a:p>
        </p:txBody>
      </p:sp>
      <p:sp>
        <p:nvSpPr>
          <p:cNvPr id="1132" name="Rectangle 108"/>
          <p:cNvSpPr>
            <a:spLocks noChangeArrowheads="1"/>
          </p:cNvSpPr>
          <p:nvPr/>
        </p:nvSpPr>
        <p:spPr bwMode="auto">
          <a:xfrm>
            <a:off x="13342712" y="2378755"/>
            <a:ext cx="46166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 dirty="0">
                <a:solidFill>
                  <a:srgbClr val="000000"/>
                </a:solidFill>
                <a:latin typeface="Osaka" charset="-128"/>
                <a:ea typeface="ＭＳ Ｐゴシック" pitchFamily="50" charset="-128"/>
                <a:cs typeface="ＭＳ Ｐゴシック" pitchFamily="50" charset="-128"/>
              </a:rPr>
              <a:t>○○</a:t>
            </a:r>
            <a:r>
              <a:rPr lang="ja-JP" altLang="en-US" sz="1200" dirty="0">
                <a:solidFill>
                  <a:srgbClr val="000000"/>
                </a:solidFill>
                <a:latin typeface="Osaka" charset="-128"/>
                <a:ea typeface="ＭＳ Ｐゴシック" pitchFamily="50" charset="-128"/>
                <a:cs typeface="ＭＳ Ｐゴシック" pitchFamily="50" charset="-128"/>
              </a:rPr>
              <a:t>室</a:t>
            </a:r>
            <a:endParaRPr lang="ja-JP" altLang="en-US" sz="26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33" name="Rectangle 109"/>
          <p:cNvSpPr>
            <a:spLocks noChangeArrowheads="1"/>
          </p:cNvSpPr>
          <p:nvPr/>
        </p:nvSpPr>
        <p:spPr bwMode="auto">
          <a:xfrm>
            <a:off x="13342712" y="2568075"/>
            <a:ext cx="138499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</a:t>
            </a:r>
            <a:endParaRPr lang="ja-JP" altLang="ja-JP" sz="26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34" name="Rectangle 110"/>
          <p:cNvSpPr>
            <a:spLocks noChangeArrowheads="1"/>
          </p:cNvSpPr>
          <p:nvPr/>
        </p:nvSpPr>
        <p:spPr bwMode="auto">
          <a:xfrm>
            <a:off x="13342712" y="2759623"/>
            <a:ext cx="138499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35" name="Rectangle 111"/>
          <p:cNvSpPr>
            <a:spLocks noChangeArrowheads="1"/>
          </p:cNvSpPr>
          <p:nvPr/>
        </p:nvSpPr>
        <p:spPr bwMode="auto">
          <a:xfrm>
            <a:off x="13342712" y="2948941"/>
            <a:ext cx="138499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36" name="Rectangle 112"/>
          <p:cNvSpPr>
            <a:spLocks noChangeArrowheads="1"/>
          </p:cNvSpPr>
          <p:nvPr/>
        </p:nvSpPr>
        <p:spPr bwMode="auto">
          <a:xfrm>
            <a:off x="13342712" y="3140490"/>
            <a:ext cx="46166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</a:t>
            </a:r>
            <a:endParaRPr lang="ja-JP" altLang="ja-JP" sz="26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37" name="Rectangle 113"/>
          <p:cNvSpPr>
            <a:spLocks noChangeArrowheads="1"/>
          </p:cNvSpPr>
          <p:nvPr/>
        </p:nvSpPr>
        <p:spPr bwMode="auto">
          <a:xfrm>
            <a:off x="5103136" y="7621811"/>
            <a:ext cx="3077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特徴</a:t>
            </a:r>
            <a:endParaRPr lang="ja-JP" altLang="en-US" sz="26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38" name="Rectangle 114"/>
          <p:cNvSpPr>
            <a:spLocks noChangeArrowheads="1"/>
          </p:cNvSpPr>
          <p:nvPr/>
        </p:nvSpPr>
        <p:spPr bwMode="auto">
          <a:xfrm>
            <a:off x="5103136" y="7813360"/>
            <a:ext cx="200054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○○○○○○○○○○○○○</a:t>
            </a:r>
            <a:endParaRPr lang="ja-JP" altLang="ja-JP" sz="26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39" name="Rectangle 115"/>
          <p:cNvSpPr>
            <a:spLocks noChangeArrowheads="1"/>
          </p:cNvSpPr>
          <p:nvPr/>
        </p:nvSpPr>
        <p:spPr bwMode="auto">
          <a:xfrm>
            <a:off x="5103136" y="8002679"/>
            <a:ext cx="200054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○○○○○○○○○○○○○</a:t>
            </a:r>
            <a:endParaRPr lang="ja-JP" altLang="ja-JP" sz="26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0" name="Rectangle 116"/>
          <p:cNvSpPr>
            <a:spLocks noChangeArrowheads="1"/>
          </p:cNvSpPr>
          <p:nvPr/>
        </p:nvSpPr>
        <p:spPr bwMode="auto">
          <a:xfrm>
            <a:off x="5656757" y="8942597"/>
            <a:ext cx="3077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特徴</a:t>
            </a:r>
            <a:endParaRPr lang="ja-JP" altLang="en-US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1" name="Rectangle 117"/>
          <p:cNvSpPr>
            <a:spLocks noChangeArrowheads="1"/>
          </p:cNvSpPr>
          <p:nvPr/>
        </p:nvSpPr>
        <p:spPr bwMode="auto">
          <a:xfrm>
            <a:off x="5656756" y="9131919"/>
            <a:ext cx="153888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2" name="Rectangle 118"/>
          <p:cNvSpPr>
            <a:spLocks noChangeArrowheads="1"/>
          </p:cNvSpPr>
          <p:nvPr/>
        </p:nvSpPr>
        <p:spPr bwMode="auto">
          <a:xfrm>
            <a:off x="5656756" y="9321239"/>
            <a:ext cx="153888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3" name="Rectangle 119"/>
          <p:cNvSpPr>
            <a:spLocks noChangeArrowheads="1"/>
          </p:cNvSpPr>
          <p:nvPr/>
        </p:nvSpPr>
        <p:spPr bwMode="auto">
          <a:xfrm>
            <a:off x="5656756" y="9512785"/>
            <a:ext cx="153888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4" name="Rectangle 120"/>
          <p:cNvSpPr>
            <a:spLocks noChangeArrowheads="1"/>
          </p:cNvSpPr>
          <p:nvPr/>
        </p:nvSpPr>
        <p:spPr bwMode="auto">
          <a:xfrm>
            <a:off x="633986" y="8354591"/>
            <a:ext cx="3077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特徴</a:t>
            </a:r>
            <a:endParaRPr lang="ja-JP" altLang="en-US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5" name="Rectangle 121"/>
          <p:cNvSpPr>
            <a:spLocks noChangeArrowheads="1"/>
          </p:cNvSpPr>
          <p:nvPr/>
        </p:nvSpPr>
        <p:spPr bwMode="auto">
          <a:xfrm>
            <a:off x="633985" y="8546138"/>
            <a:ext cx="153888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633985" y="8735460"/>
            <a:ext cx="153888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7" name="Rectangle 123"/>
          <p:cNvSpPr>
            <a:spLocks noChangeArrowheads="1"/>
          </p:cNvSpPr>
          <p:nvPr/>
        </p:nvSpPr>
        <p:spPr bwMode="auto">
          <a:xfrm>
            <a:off x="633985" y="8927006"/>
            <a:ext cx="153888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8" name="Rectangle 124"/>
          <p:cNvSpPr>
            <a:spLocks noChangeArrowheads="1"/>
          </p:cNvSpPr>
          <p:nvPr/>
        </p:nvSpPr>
        <p:spPr bwMode="auto">
          <a:xfrm>
            <a:off x="13342712" y="3681722"/>
            <a:ext cx="46166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</a:t>
            </a:r>
            <a:r>
              <a:rPr lang="ja-JP" altLang="en-US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室</a:t>
            </a:r>
            <a:endParaRPr lang="ja-JP" altLang="en-US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9" name="Rectangle 125"/>
          <p:cNvSpPr>
            <a:spLocks noChangeArrowheads="1"/>
          </p:cNvSpPr>
          <p:nvPr/>
        </p:nvSpPr>
        <p:spPr bwMode="auto">
          <a:xfrm>
            <a:off x="13342712" y="3871044"/>
            <a:ext cx="138499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50" name="Rectangle 126"/>
          <p:cNvSpPr>
            <a:spLocks noChangeArrowheads="1"/>
          </p:cNvSpPr>
          <p:nvPr/>
        </p:nvSpPr>
        <p:spPr bwMode="auto">
          <a:xfrm>
            <a:off x="13342712" y="4062591"/>
            <a:ext cx="138499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51" name="Rectangle 127"/>
          <p:cNvSpPr>
            <a:spLocks noChangeArrowheads="1"/>
          </p:cNvSpPr>
          <p:nvPr/>
        </p:nvSpPr>
        <p:spPr bwMode="auto">
          <a:xfrm>
            <a:off x="13342712" y="4251910"/>
            <a:ext cx="138499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52" name="Rectangle 128"/>
          <p:cNvSpPr>
            <a:spLocks noChangeArrowheads="1"/>
          </p:cNvSpPr>
          <p:nvPr/>
        </p:nvSpPr>
        <p:spPr bwMode="auto">
          <a:xfrm>
            <a:off x="13342712" y="4443457"/>
            <a:ext cx="46166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62" name="Rectangle 138"/>
          <p:cNvSpPr>
            <a:spLocks noChangeArrowheads="1"/>
          </p:cNvSpPr>
          <p:nvPr/>
        </p:nvSpPr>
        <p:spPr bwMode="auto">
          <a:xfrm>
            <a:off x="767925" y="6655164"/>
            <a:ext cx="651844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　ここは施設案内の説明が入ります。この文章はダミーです。編集して本文を入れてください。</a:t>
            </a:r>
            <a:r>
              <a:rPr lang="ja-JP" altLang="ja-JP" sz="13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の文章はダミーです。編集して本文を入れてください。この文章はダミーです。編集して本文を入れてください。この文章はダミーです。編集して本文を入れてください。この文章はダミーです。編集して本文を入れてください。この文章はダミーです。編集して本文を入れてください。</a:t>
            </a:r>
            <a:endParaRPr lang="ja-JP" altLang="en-US" sz="13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70" name="Rectangle 146"/>
          <p:cNvSpPr>
            <a:spLocks noChangeArrowheads="1"/>
          </p:cNvSpPr>
          <p:nvPr/>
        </p:nvSpPr>
        <p:spPr bwMode="auto">
          <a:xfrm>
            <a:off x="8601217" y="964421"/>
            <a:ext cx="974626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9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施設紹介</a:t>
            </a:r>
            <a:endParaRPr lang="ja-JP" altLang="en-US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71" name="Rectangle 147"/>
          <p:cNvSpPr>
            <a:spLocks noChangeArrowheads="1"/>
          </p:cNvSpPr>
          <p:nvPr/>
        </p:nvSpPr>
        <p:spPr bwMode="auto">
          <a:xfrm>
            <a:off x="8601217" y="5223013"/>
            <a:ext cx="171841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9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サービスについて</a:t>
            </a:r>
            <a:endParaRPr lang="ja-JP" altLang="en-US" sz="26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72" name="Rectangle 148"/>
          <p:cNvSpPr>
            <a:spLocks noChangeArrowheads="1"/>
          </p:cNvSpPr>
          <p:nvPr/>
        </p:nvSpPr>
        <p:spPr bwMode="auto">
          <a:xfrm>
            <a:off x="8601217" y="7693086"/>
            <a:ext cx="974626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9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料金案内</a:t>
            </a:r>
            <a:endParaRPr lang="ja-JP" altLang="en-US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1181" name="Picture 1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9" y="0"/>
            <a:ext cx="7701581" cy="577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2" name="Rectangle 158"/>
          <p:cNvSpPr>
            <a:spLocks noChangeArrowheads="1"/>
          </p:cNvSpPr>
          <p:nvPr/>
        </p:nvSpPr>
        <p:spPr bwMode="auto">
          <a:xfrm>
            <a:off x="4962499" y="2750712"/>
            <a:ext cx="11445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ごあいさつ</a:t>
            </a:r>
            <a:endParaRPr lang="ja-JP" altLang="en-US" sz="26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83" name="Rectangle 159"/>
          <p:cNvSpPr>
            <a:spLocks noChangeArrowheads="1"/>
          </p:cNvSpPr>
          <p:nvPr/>
        </p:nvSpPr>
        <p:spPr bwMode="auto">
          <a:xfrm>
            <a:off x="4315122" y="3158308"/>
            <a:ext cx="2864094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dirty="0">
                <a:solidFill>
                  <a:srgbClr val="FFFFFF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ここはご挨拶の文面が入ります。この</a:t>
            </a:r>
            <a:r>
              <a:rPr lang="ja-JP" altLang="ja-JP" sz="1300" dirty="0">
                <a:solidFill>
                  <a:srgbClr val="FFFFFF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文章はダミーです。編集して本文を入</a:t>
            </a:r>
            <a:r>
              <a:rPr lang="ja-JP" altLang="en-US" sz="1300" dirty="0">
                <a:solidFill>
                  <a:srgbClr val="FFFFFF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</a:t>
            </a:r>
            <a:r>
              <a:rPr lang="ja-JP" altLang="ja-JP" sz="1300" dirty="0">
                <a:solidFill>
                  <a:srgbClr val="FFFFFF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この文章はダミーです。編集して本文を入</a:t>
            </a:r>
            <a:r>
              <a:rPr lang="ja-JP" altLang="en-US" sz="1300" dirty="0">
                <a:solidFill>
                  <a:srgbClr val="FFFFFF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</a:t>
            </a:r>
            <a:r>
              <a:rPr lang="ja-JP" altLang="ja-JP" sz="1300" dirty="0">
                <a:solidFill>
                  <a:srgbClr val="FFFFFF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この文章はダミーです。編集して本文を入</a:t>
            </a:r>
            <a:r>
              <a:rPr lang="ja-JP" altLang="en-US" sz="1300" dirty="0">
                <a:solidFill>
                  <a:srgbClr val="FFFFFF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</a:t>
            </a:r>
            <a:r>
              <a:rPr lang="ja-JP" altLang="ja-JP" sz="1300" dirty="0">
                <a:solidFill>
                  <a:srgbClr val="FFFFFF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この文章はダミーです。編集して本文を入</a:t>
            </a:r>
            <a:r>
              <a:rPr lang="ja-JP" altLang="en-US" sz="1300" dirty="0">
                <a:solidFill>
                  <a:srgbClr val="FFFFFF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</a:t>
            </a:r>
            <a:r>
              <a:rPr lang="ja-JP" altLang="ja-JP" sz="1300" dirty="0">
                <a:solidFill>
                  <a:srgbClr val="FFFFFF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この文章はダミーです。編集して本文を入</a:t>
            </a:r>
            <a:r>
              <a:rPr lang="ja-JP" altLang="en-US" sz="1300" dirty="0">
                <a:solidFill>
                  <a:srgbClr val="FFFFFF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</a:t>
            </a:r>
            <a:r>
              <a:rPr lang="ja-JP" altLang="ja-JP" sz="1300" dirty="0">
                <a:solidFill>
                  <a:srgbClr val="FFFFFF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この文章はダミーです。編集して本文を入</a:t>
            </a:r>
            <a:r>
              <a:rPr lang="ja-JP" altLang="en-US" sz="1300" dirty="0">
                <a:solidFill>
                  <a:srgbClr val="FFFFFF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</a:t>
            </a:r>
            <a:r>
              <a:rPr lang="ja-JP" altLang="ja-JP" sz="1300" dirty="0">
                <a:solidFill>
                  <a:srgbClr val="FFFFFF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この文章はダミーです</a:t>
            </a:r>
            <a:r>
              <a:rPr lang="ja-JP" altLang="en-US" sz="1300" dirty="0">
                <a:solidFill>
                  <a:srgbClr val="FFFFFF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。</a:t>
            </a:r>
            <a:endParaRPr lang="ja-JP" altLang="ja-JP" sz="13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01" name="Rectangle 177"/>
          <p:cNvSpPr>
            <a:spLocks noChangeArrowheads="1"/>
          </p:cNvSpPr>
          <p:nvPr/>
        </p:nvSpPr>
        <p:spPr bwMode="auto">
          <a:xfrm>
            <a:off x="5696939" y="5314334"/>
            <a:ext cx="1388201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dirty="0">
                <a:solidFill>
                  <a:srgbClr val="FFFFFF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代表　○○　○○○</a:t>
            </a:r>
            <a:endParaRPr lang="ja-JP" altLang="en-US" sz="26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1202" name="Picture 1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88233" y="6472525"/>
            <a:ext cx="6386732" cy="198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3" name="Line 179"/>
          <p:cNvSpPr>
            <a:spLocks noChangeShapeType="1"/>
          </p:cNvSpPr>
          <p:nvPr/>
        </p:nvSpPr>
        <p:spPr bwMode="auto">
          <a:xfrm>
            <a:off x="8478436" y="6274295"/>
            <a:ext cx="2233" cy="625871"/>
          </a:xfrm>
          <a:prstGeom prst="line">
            <a:avLst/>
          </a:prstGeom>
          <a:noFill/>
          <a:ln w="17463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4" name="Line 180"/>
          <p:cNvSpPr>
            <a:spLocks noChangeShapeType="1"/>
          </p:cNvSpPr>
          <p:nvPr/>
        </p:nvSpPr>
        <p:spPr bwMode="auto">
          <a:xfrm>
            <a:off x="9299939" y="6274295"/>
            <a:ext cx="2233" cy="625871"/>
          </a:xfrm>
          <a:prstGeom prst="line">
            <a:avLst/>
          </a:prstGeom>
          <a:noFill/>
          <a:ln w="17463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5" name="Line 181"/>
          <p:cNvSpPr>
            <a:spLocks noChangeShapeType="1"/>
          </p:cNvSpPr>
          <p:nvPr/>
        </p:nvSpPr>
        <p:spPr bwMode="auto">
          <a:xfrm>
            <a:off x="10123673" y="6274295"/>
            <a:ext cx="2233" cy="625871"/>
          </a:xfrm>
          <a:prstGeom prst="line">
            <a:avLst/>
          </a:prstGeom>
          <a:noFill/>
          <a:ln w="17463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6" name="Line 182"/>
          <p:cNvSpPr>
            <a:spLocks noChangeShapeType="1"/>
          </p:cNvSpPr>
          <p:nvPr/>
        </p:nvSpPr>
        <p:spPr bwMode="auto">
          <a:xfrm>
            <a:off x="10949640" y="6274295"/>
            <a:ext cx="2233" cy="625871"/>
          </a:xfrm>
          <a:prstGeom prst="line">
            <a:avLst/>
          </a:prstGeom>
          <a:noFill/>
          <a:ln w="17463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7" name="Line 183"/>
          <p:cNvSpPr>
            <a:spLocks noChangeShapeType="1"/>
          </p:cNvSpPr>
          <p:nvPr/>
        </p:nvSpPr>
        <p:spPr bwMode="auto">
          <a:xfrm>
            <a:off x="11773375" y="6274295"/>
            <a:ext cx="2233" cy="625871"/>
          </a:xfrm>
          <a:prstGeom prst="line">
            <a:avLst/>
          </a:prstGeom>
          <a:noFill/>
          <a:ln w="17463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8" name="Line 184"/>
          <p:cNvSpPr>
            <a:spLocks noChangeShapeType="1"/>
          </p:cNvSpPr>
          <p:nvPr/>
        </p:nvSpPr>
        <p:spPr bwMode="auto">
          <a:xfrm>
            <a:off x="12597109" y="6274295"/>
            <a:ext cx="2233" cy="625871"/>
          </a:xfrm>
          <a:prstGeom prst="line">
            <a:avLst/>
          </a:prstGeom>
          <a:noFill/>
          <a:ln w="17463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9" name="Line 185"/>
          <p:cNvSpPr>
            <a:spLocks noChangeShapeType="1"/>
          </p:cNvSpPr>
          <p:nvPr/>
        </p:nvSpPr>
        <p:spPr bwMode="auto">
          <a:xfrm>
            <a:off x="13418612" y="6274295"/>
            <a:ext cx="2233" cy="625871"/>
          </a:xfrm>
          <a:prstGeom prst="line">
            <a:avLst/>
          </a:prstGeom>
          <a:noFill/>
          <a:ln w="17463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10" name="Line 186"/>
          <p:cNvSpPr>
            <a:spLocks noChangeShapeType="1"/>
          </p:cNvSpPr>
          <p:nvPr/>
        </p:nvSpPr>
        <p:spPr bwMode="auto">
          <a:xfrm>
            <a:off x="14244578" y="6274295"/>
            <a:ext cx="2233" cy="625871"/>
          </a:xfrm>
          <a:prstGeom prst="line">
            <a:avLst/>
          </a:prstGeom>
          <a:noFill/>
          <a:ln w="17463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11" name="Rectangle 187"/>
          <p:cNvSpPr>
            <a:spLocks noChangeArrowheads="1"/>
          </p:cNvSpPr>
          <p:nvPr/>
        </p:nvSpPr>
        <p:spPr bwMode="auto">
          <a:xfrm>
            <a:off x="8284225" y="6258706"/>
            <a:ext cx="41998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00:00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12" name="Rectangle 188"/>
          <p:cNvSpPr>
            <a:spLocks noChangeArrowheads="1"/>
          </p:cNvSpPr>
          <p:nvPr/>
        </p:nvSpPr>
        <p:spPr bwMode="auto">
          <a:xfrm>
            <a:off x="9105727" y="6258706"/>
            <a:ext cx="41998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00:00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13" name="Rectangle 189"/>
          <p:cNvSpPr>
            <a:spLocks noChangeArrowheads="1"/>
          </p:cNvSpPr>
          <p:nvPr/>
        </p:nvSpPr>
        <p:spPr bwMode="auto">
          <a:xfrm>
            <a:off x="9929461" y="6258706"/>
            <a:ext cx="41998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00:00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14" name="Rectangle 190"/>
          <p:cNvSpPr>
            <a:spLocks noChangeArrowheads="1"/>
          </p:cNvSpPr>
          <p:nvPr/>
        </p:nvSpPr>
        <p:spPr bwMode="auto">
          <a:xfrm>
            <a:off x="10755428" y="6258706"/>
            <a:ext cx="41998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00:00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15" name="Rectangle 191"/>
          <p:cNvSpPr>
            <a:spLocks noChangeArrowheads="1"/>
          </p:cNvSpPr>
          <p:nvPr/>
        </p:nvSpPr>
        <p:spPr bwMode="auto">
          <a:xfrm>
            <a:off x="11579162" y="6258706"/>
            <a:ext cx="41998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00:00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16" name="Rectangle 192"/>
          <p:cNvSpPr>
            <a:spLocks noChangeArrowheads="1"/>
          </p:cNvSpPr>
          <p:nvPr/>
        </p:nvSpPr>
        <p:spPr bwMode="auto">
          <a:xfrm>
            <a:off x="12402896" y="6258706"/>
            <a:ext cx="41998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00:00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17" name="Rectangle 193"/>
          <p:cNvSpPr>
            <a:spLocks noChangeArrowheads="1"/>
          </p:cNvSpPr>
          <p:nvPr/>
        </p:nvSpPr>
        <p:spPr bwMode="auto">
          <a:xfrm>
            <a:off x="13228862" y="6258706"/>
            <a:ext cx="41998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00:00</a:t>
            </a:r>
            <a:endParaRPr lang="ja-JP" altLang="ja-JP" sz="26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18" name="Rectangle 194"/>
          <p:cNvSpPr>
            <a:spLocks noChangeArrowheads="1"/>
          </p:cNvSpPr>
          <p:nvPr/>
        </p:nvSpPr>
        <p:spPr bwMode="auto">
          <a:xfrm>
            <a:off x="14050365" y="6258706"/>
            <a:ext cx="41998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2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00:00</a:t>
            </a:r>
            <a:endParaRPr lang="ja-JP" altLang="ja-JP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19" name="Rectangle 195"/>
          <p:cNvSpPr>
            <a:spLocks noChangeArrowheads="1"/>
          </p:cNvSpPr>
          <p:nvPr/>
        </p:nvSpPr>
        <p:spPr bwMode="auto">
          <a:xfrm>
            <a:off x="8360125" y="6855621"/>
            <a:ext cx="3077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起床</a:t>
            </a:r>
            <a:endParaRPr lang="ja-JP" altLang="en-US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20" name="Rectangle 196"/>
          <p:cNvSpPr>
            <a:spLocks noChangeArrowheads="1"/>
          </p:cNvSpPr>
          <p:nvPr/>
        </p:nvSpPr>
        <p:spPr bwMode="auto">
          <a:xfrm>
            <a:off x="9183858" y="6855621"/>
            <a:ext cx="3077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朝食</a:t>
            </a:r>
            <a:endParaRPr lang="ja-JP" altLang="en-US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21" name="Rectangle 197"/>
          <p:cNvSpPr>
            <a:spLocks noChangeArrowheads="1"/>
          </p:cNvSpPr>
          <p:nvPr/>
        </p:nvSpPr>
        <p:spPr bwMode="auto">
          <a:xfrm>
            <a:off x="10005358" y="6855621"/>
            <a:ext cx="3077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起床</a:t>
            </a:r>
            <a:endParaRPr lang="ja-JP" altLang="en-US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22" name="Rectangle 198"/>
          <p:cNvSpPr>
            <a:spLocks noChangeArrowheads="1"/>
          </p:cNvSpPr>
          <p:nvPr/>
        </p:nvSpPr>
        <p:spPr bwMode="auto">
          <a:xfrm>
            <a:off x="10829095" y="6855621"/>
            <a:ext cx="3077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昼食</a:t>
            </a:r>
            <a:endParaRPr lang="ja-JP" altLang="en-US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23" name="Rectangle 199"/>
          <p:cNvSpPr>
            <a:spLocks noChangeArrowheads="1"/>
          </p:cNvSpPr>
          <p:nvPr/>
        </p:nvSpPr>
        <p:spPr bwMode="auto">
          <a:xfrm>
            <a:off x="11655060" y="6855621"/>
            <a:ext cx="3077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起床</a:t>
            </a:r>
            <a:endParaRPr lang="ja-JP" altLang="en-US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24" name="Rectangle 200"/>
          <p:cNvSpPr>
            <a:spLocks noChangeArrowheads="1"/>
          </p:cNvSpPr>
          <p:nvPr/>
        </p:nvSpPr>
        <p:spPr bwMode="auto">
          <a:xfrm>
            <a:off x="12478795" y="6855621"/>
            <a:ext cx="3077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入浴</a:t>
            </a:r>
            <a:endParaRPr lang="ja-JP" altLang="en-US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25" name="Rectangle 201"/>
          <p:cNvSpPr>
            <a:spLocks noChangeArrowheads="1"/>
          </p:cNvSpPr>
          <p:nvPr/>
        </p:nvSpPr>
        <p:spPr bwMode="auto">
          <a:xfrm>
            <a:off x="13302530" y="6855621"/>
            <a:ext cx="3077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夕食</a:t>
            </a:r>
            <a:endParaRPr lang="ja-JP" altLang="en-US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26" name="Rectangle 202"/>
          <p:cNvSpPr>
            <a:spLocks noChangeArrowheads="1"/>
          </p:cNvSpPr>
          <p:nvPr/>
        </p:nvSpPr>
        <p:spPr bwMode="auto">
          <a:xfrm>
            <a:off x="14124033" y="6855621"/>
            <a:ext cx="3077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就寝</a:t>
            </a:r>
            <a:endParaRPr lang="ja-JP" altLang="en-US" sz="26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27" name="Freeform 203"/>
          <p:cNvSpPr>
            <a:spLocks/>
          </p:cNvSpPr>
          <p:nvPr/>
        </p:nvSpPr>
        <p:spPr bwMode="auto">
          <a:xfrm>
            <a:off x="8257438" y="5396741"/>
            <a:ext cx="6355479" cy="218275"/>
          </a:xfrm>
          <a:custGeom>
            <a:avLst/>
            <a:gdLst/>
            <a:ahLst/>
            <a:cxnLst>
              <a:cxn ang="0">
                <a:pos x="2847" y="66"/>
              </a:cxn>
              <a:cxn ang="0">
                <a:pos x="2816" y="61"/>
              </a:cxn>
              <a:cxn ang="0">
                <a:pos x="2726" y="54"/>
              </a:cxn>
              <a:cxn ang="0">
                <a:pos x="2662" y="50"/>
              </a:cxn>
              <a:cxn ang="0">
                <a:pos x="2586" y="48"/>
              </a:cxn>
              <a:cxn ang="0">
                <a:pos x="2403" y="46"/>
              </a:cxn>
              <a:cxn ang="0">
                <a:pos x="2299" y="47"/>
              </a:cxn>
              <a:cxn ang="0">
                <a:pos x="2188" y="48"/>
              </a:cxn>
              <a:cxn ang="0">
                <a:pos x="2130" y="50"/>
              </a:cxn>
              <a:cxn ang="0">
                <a:pos x="2070" y="53"/>
              </a:cxn>
              <a:cxn ang="0">
                <a:pos x="1948" y="56"/>
              </a:cxn>
              <a:cxn ang="0">
                <a:pos x="1884" y="58"/>
              </a:cxn>
              <a:cxn ang="0">
                <a:pos x="1821" y="60"/>
              </a:cxn>
              <a:cxn ang="0">
                <a:pos x="1690" y="66"/>
              </a:cxn>
              <a:cxn ang="0">
                <a:pos x="1425" y="78"/>
              </a:cxn>
              <a:cxn ang="0">
                <a:pos x="1159" y="90"/>
              </a:cxn>
              <a:cxn ang="0">
                <a:pos x="1028" y="94"/>
              </a:cxn>
              <a:cxn ang="0">
                <a:pos x="900" y="97"/>
              </a:cxn>
              <a:cxn ang="0">
                <a:pos x="778" y="98"/>
              </a:cxn>
              <a:cxn ang="0">
                <a:pos x="660" y="97"/>
              </a:cxn>
              <a:cxn ang="0">
                <a:pos x="547" y="94"/>
              </a:cxn>
              <a:cxn ang="0">
                <a:pos x="442" y="90"/>
              </a:cxn>
              <a:cxn ang="0">
                <a:pos x="346" y="81"/>
              </a:cxn>
              <a:cxn ang="0">
                <a:pos x="301" y="77"/>
              </a:cxn>
              <a:cxn ang="0">
                <a:pos x="259" y="73"/>
              </a:cxn>
              <a:cxn ang="0">
                <a:pos x="220" y="67"/>
              </a:cxn>
              <a:cxn ang="0">
                <a:pos x="120" y="48"/>
              </a:cxn>
              <a:cxn ang="0">
                <a:pos x="93" y="43"/>
              </a:cxn>
              <a:cxn ang="0">
                <a:pos x="32" y="27"/>
              </a:cxn>
              <a:cxn ang="0">
                <a:pos x="0" y="17"/>
              </a:cxn>
              <a:cxn ang="0">
                <a:pos x="33" y="23"/>
              </a:cxn>
              <a:cxn ang="0">
                <a:pos x="70" y="30"/>
              </a:cxn>
              <a:cxn ang="0">
                <a:pos x="121" y="37"/>
              </a:cxn>
              <a:cxn ang="0">
                <a:pos x="262" y="48"/>
              </a:cxn>
              <a:cxn ang="0">
                <a:pos x="304" y="50"/>
              </a:cxn>
              <a:cxn ang="0">
                <a:pos x="348" y="51"/>
              </a:cxn>
              <a:cxn ang="0">
                <a:pos x="443" y="53"/>
              </a:cxn>
              <a:cxn ang="0">
                <a:pos x="547" y="53"/>
              </a:cxn>
              <a:cxn ang="0">
                <a:pos x="658" y="51"/>
              </a:cxn>
              <a:cxn ang="0">
                <a:pos x="776" y="47"/>
              </a:cxn>
              <a:cxn ang="0">
                <a:pos x="899" y="41"/>
              </a:cxn>
              <a:cxn ang="0">
                <a:pos x="1025" y="36"/>
              </a:cxn>
              <a:cxn ang="0">
                <a:pos x="1156" y="30"/>
              </a:cxn>
              <a:cxn ang="0">
                <a:pos x="1423" y="16"/>
              </a:cxn>
              <a:cxn ang="0">
                <a:pos x="1555" y="10"/>
              </a:cxn>
              <a:cxn ang="0">
                <a:pos x="1689" y="4"/>
              </a:cxn>
              <a:cxn ang="0">
                <a:pos x="1820" y="1"/>
              </a:cxn>
              <a:cxn ang="0">
                <a:pos x="1884" y="0"/>
              </a:cxn>
              <a:cxn ang="0">
                <a:pos x="1946" y="0"/>
              </a:cxn>
              <a:cxn ang="0">
                <a:pos x="2070" y="0"/>
              </a:cxn>
              <a:cxn ang="0">
                <a:pos x="2130" y="1"/>
              </a:cxn>
              <a:cxn ang="0">
                <a:pos x="2188" y="1"/>
              </a:cxn>
              <a:cxn ang="0">
                <a:pos x="2299" y="4"/>
              </a:cxn>
              <a:cxn ang="0">
                <a:pos x="2405" y="10"/>
              </a:cxn>
              <a:cxn ang="0">
                <a:pos x="2587" y="24"/>
              </a:cxn>
              <a:cxn ang="0">
                <a:pos x="2664" y="33"/>
              </a:cxn>
              <a:cxn ang="0">
                <a:pos x="2728" y="41"/>
              </a:cxn>
              <a:cxn ang="0">
                <a:pos x="2818" y="58"/>
              </a:cxn>
              <a:cxn ang="0">
                <a:pos x="2840" y="64"/>
              </a:cxn>
              <a:cxn ang="0">
                <a:pos x="2847" y="66"/>
              </a:cxn>
            </a:cxnLst>
            <a:rect l="0" t="0" r="r" b="b"/>
            <a:pathLst>
              <a:path w="2847" h="98">
                <a:moveTo>
                  <a:pt x="2847" y="66"/>
                </a:moveTo>
                <a:lnTo>
                  <a:pt x="2847" y="66"/>
                </a:lnTo>
                <a:lnTo>
                  <a:pt x="2816" y="61"/>
                </a:lnTo>
                <a:lnTo>
                  <a:pt x="2816" y="61"/>
                </a:lnTo>
                <a:lnTo>
                  <a:pt x="2778" y="57"/>
                </a:lnTo>
                <a:lnTo>
                  <a:pt x="2726" y="54"/>
                </a:lnTo>
                <a:lnTo>
                  <a:pt x="2726" y="54"/>
                </a:lnTo>
                <a:lnTo>
                  <a:pt x="2662" y="50"/>
                </a:lnTo>
                <a:lnTo>
                  <a:pt x="2586" y="48"/>
                </a:lnTo>
                <a:lnTo>
                  <a:pt x="2586" y="48"/>
                </a:lnTo>
                <a:lnTo>
                  <a:pt x="2499" y="47"/>
                </a:lnTo>
                <a:lnTo>
                  <a:pt x="2403" y="46"/>
                </a:lnTo>
                <a:lnTo>
                  <a:pt x="2403" y="46"/>
                </a:lnTo>
                <a:lnTo>
                  <a:pt x="2299" y="47"/>
                </a:lnTo>
                <a:lnTo>
                  <a:pt x="2299" y="47"/>
                </a:lnTo>
                <a:lnTo>
                  <a:pt x="2188" y="48"/>
                </a:lnTo>
                <a:lnTo>
                  <a:pt x="2188" y="48"/>
                </a:lnTo>
                <a:lnTo>
                  <a:pt x="2130" y="50"/>
                </a:lnTo>
                <a:lnTo>
                  <a:pt x="2130" y="50"/>
                </a:lnTo>
                <a:lnTo>
                  <a:pt x="2070" y="53"/>
                </a:lnTo>
                <a:lnTo>
                  <a:pt x="2070" y="53"/>
                </a:lnTo>
                <a:lnTo>
                  <a:pt x="1948" y="56"/>
                </a:lnTo>
                <a:lnTo>
                  <a:pt x="1948" y="56"/>
                </a:lnTo>
                <a:lnTo>
                  <a:pt x="1884" y="58"/>
                </a:lnTo>
                <a:lnTo>
                  <a:pt x="1884" y="58"/>
                </a:lnTo>
                <a:lnTo>
                  <a:pt x="1821" y="60"/>
                </a:lnTo>
                <a:lnTo>
                  <a:pt x="1821" y="60"/>
                </a:lnTo>
                <a:lnTo>
                  <a:pt x="1690" y="66"/>
                </a:lnTo>
                <a:lnTo>
                  <a:pt x="1690" y="66"/>
                </a:lnTo>
                <a:lnTo>
                  <a:pt x="1425" y="78"/>
                </a:lnTo>
                <a:lnTo>
                  <a:pt x="1425" y="78"/>
                </a:lnTo>
                <a:lnTo>
                  <a:pt x="1159" y="90"/>
                </a:lnTo>
                <a:lnTo>
                  <a:pt x="1159" y="90"/>
                </a:lnTo>
                <a:lnTo>
                  <a:pt x="1028" y="94"/>
                </a:lnTo>
                <a:lnTo>
                  <a:pt x="1028" y="94"/>
                </a:lnTo>
                <a:lnTo>
                  <a:pt x="900" y="97"/>
                </a:lnTo>
                <a:lnTo>
                  <a:pt x="900" y="97"/>
                </a:lnTo>
                <a:lnTo>
                  <a:pt x="778" y="98"/>
                </a:lnTo>
                <a:lnTo>
                  <a:pt x="660" y="97"/>
                </a:lnTo>
                <a:lnTo>
                  <a:pt x="660" y="97"/>
                </a:lnTo>
                <a:lnTo>
                  <a:pt x="547" y="94"/>
                </a:lnTo>
                <a:lnTo>
                  <a:pt x="547" y="94"/>
                </a:lnTo>
                <a:lnTo>
                  <a:pt x="442" y="90"/>
                </a:lnTo>
                <a:lnTo>
                  <a:pt x="442" y="90"/>
                </a:lnTo>
                <a:lnTo>
                  <a:pt x="393" y="85"/>
                </a:lnTo>
                <a:lnTo>
                  <a:pt x="346" y="81"/>
                </a:lnTo>
                <a:lnTo>
                  <a:pt x="346" y="81"/>
                </a:lnTo>
                <a:lnTo>
                  <a:pt x="301" y="77"/>
                </a:lnTo>
                <a:lnTo>
                  <a:pt x="301" y="77"/>
                </a:lnTo>
                <a:lnTo>
                  <a:pt x="259" y="73"/>
                </a:lnTo>
                <a:lnTo>
                  <a:pt x="259" y="73"/>
                </a:lnTo>
                <a:lnTo>
                  <a:pt x="220" y="67"/>
                </a:lnTo>
                <a:lnTo>
                  <a:pt x="184" y="61"/>
                </a:lnTo>
                <a:lnTo>
                  <a:pt x="120" y="48"/>
                </a:lnTo>
                <a:lnTo>
                  <a:pt x="120" y="48"/>
                </a:lnTo>
                <a:lnTo>
                  <a:pt x="93" y="43"/>
                </a:lnTo>
                <a:lnTo>
                  <a:pt x="69" y="37"/>
                </a:lnTo>
                <a:lnTo>
                  <a:pt x="32" y="27"/>
                </a:lnTo>
                <a:lnTo>
                  <a:pt x="32" y="27"/>
                </a:lnTo>
                <a:lnTo>
                  <a:pt x="0" y="17"/>
                </a:lnTo>
                <a:lnTo>
                  <a:pt x="0" y="17"/>
                </a:lnTo>
                <a:lnTo>
                  <a:pt x="33" y="23"/>
                </a:lnTo>
                <a:lnTo>
                  <a:pt x="33" y="23"/>
                </a:lnTo>
                <a:lnTo>
                  <a:pt x="70" y="30"/>
                </a:lnTo>
                <a:lnTo>
                  <a:pt x="121" y="37"/>
                </a:lnTo>
                <a:lnTo>
                  <a:pt x="121" y="37"/>
                </a:lnTo>
                <a:lnTo>
                  <a:pt x="185" y="43"/>
                </a:lnTo>
                <a:lnTo>
                  <a:pt x="262" y="48"/>
                </a:lnTo>
                <a:lnTo>
                  <a:pt x="262" y="48"/>
                </a:lnTo>
                <a:lnTo>
                  <a:pt x="304" y="50"/>
                </a:lnTo>
                <a:lnTo>
                  <a:pt x="304" y="50"/>
                </a:lnTo>
                <a:lnTo>
                  <a:pt x="348" y="51"/>
                </a:lnTo>
                <a:lnTo>
                  <a:pt x="348" y="51"/>
                </a:lnTo>
                <a:lnTo>
                  <a:pt x="443" y="53"/>
                </a:lnTo>
                <a:lnTo>
                  <a:pt x="443" y="53"/>
                </a:lnTo>
                <a:lnTo>
                  <a:pt x="547" y="53"/>
                </a:lnTo>
                <a:lnTo>
                  <a:pt x="547" y="53"/>
                </a:lnTo>
                <a:lnTo>
                  <a:pt x="658" y="51"/>
                </a:lnTo>
                <a:lnTo>
                  <a:pt x="658" y="51"/>
                </a:lnTo>
                <a:lnTo>
                  <a:pt x="776" y="47"/>
                </a:lnTo>
                <a:lnTo>
                  <a:pt x="899" y="41"/>
                </a:lnTo>
                <a:lnTo>
                  <a:pt x="899" y="41"/>
                </a:lnTo>
                <a:lnTo>
                  <a:pt x="1025" y="36"/>
                </a:lnTo>
                <a:lnTo>
                  <a:pt x="1025" y="36"/>
                </a:lnTo>
                <a:lnTo>
                  <a:pt x="1156" y="30"/>
                </a:lnTo>
                <a:lnTo>
                  <a:pt x="1156" y="30"/>
                </a:lnTo>
                <a:lnTo>
                  <a:pt x="1423" y="16"/>
                </a:lnTo>
                <a:lnTo>
                  <a:pt x="1423" y="16"/>
                </a:lnTo>
                <a:lnTo>
                  <a:pt x="1555" y="10"/>
                </a:lnTo>
                <a:lnTo>
                  <a:pt x="1555" y="10"/>
                </a:lnTo>
                <a:lnTo>
                  <a:pt x="1689" y="4"/>
                </a:lnTo>
                <a:lnTo>
                  <a:pt x="1689" y="4"/>
                </a:lnTo>
                <a:lnTo>
                  <a:pt x="1820" y="1"/>
                </a:lnTo>
                <a:lnTo>
                  <a:pt x="1820" y="1"/>
                </a:lnTo>
                <a:lnTo>
                  <a:pt x="1884" y="0"/>
                </a:lnTo>
                <a:lnTo>
                  <a:pt x="1884" y="0"/>
                </a:lnTo>
                <a:lnTo>
                  <a:pt x="1946" y="0"/>
                </a:lnTo>
                <a:lnTo>
                  <a:pt x="1946" y="0"/>
                </a:lnTo>
                <a:lnTo>
                  <a:pt x="2070" y="0"/>
                </a:lnTo>
                <a:lnTo>
                  <a:pt x="2070" y="0"/>
                </a:lnTo>
                <a:lnTo>
                  <a:pt x="2130" y="1"/>
                </a:lnTo>
                <a:lnTo>
                  <a:pt x="2130" y="1"/>
                </a:lnTo>
                <a:lnTo>
                  <a:pt x="2188" y="1"/>
                </a:lnTo>
                <a:lnTo>
                  <a:pt x="2188" y="1"/>
                </a:lnTo>
                <a:lnTo>
                  <a:pt x="2299" y="4"/>
                </a:lnTo>
                <a:lnTo>
                  <a:pt x="2299" y="4"/>
                </a:lnTo>
                <a:lnTo>
                  <a:pt x="2405" y="10"/>
                </a:lnTo>
                <a:lnTo>
                  <a:pt x="2405" y="10"/>
                </a:lnTo>
                <a:lnTo>
                  <a:pt x="2500" y="16"/>
                </a:lnTo>
                <a:lnTo>
                  <a:pt x="2587" y="24"/>
                </a:lnTo>
                <a:lnTo>
                  <a:pt x="2587" y="24"/>
                </a:lnTo>
                <a:lnTo>
                  <a:pt x="2664" y="33"/>
                </a:lnTo>
                <a:lnTo>
                  <a:pt x="2728" y="41"/>
                </a:lnTo>
                <a:lnTo>
                  <a:pt x="2728" y="41"/>
                </a:lnTo>
                <a:lnTo>
                  <a:pt x="2779" y="50"/>
                </a:lnTo>
                <a:lnTo>
                  <a:pt x="2818" y="58"/>
                </a:lnTo>
                <a:lnTo>
                  <a:pt x="2818" y="58"/>
                </a:lnTo>
                <a:lnTo>
                  <a:pt x="2840" y="64"/>
                </a:lnTo>
                <a:lnTo>
                  <a:pt x="2840" y="64"/>
                </a:lnTo>
                <a:lnTo>
                  <a:pt x="2847" y="66"/>
                </a:lnTo>
                <a:lnTo>
                  <a:pt x="2847" y="66"/>
                </a:lnTo>
                <a:close/>
              </a:path>
            </a:pathLst>
          </a:custGeom>
          <a:solidFill>
            <a:srgbClr val="D3E9D5"/>
          </a:solidFill>
          <a:ln w="9525">
            <a:noFill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28" name="Freeform 204"/>
          <p:cNvSpPr>
            <a:spLocks/>
          </p:cNvSpPr>
          <p:nvPr/>
        </p:nvSpPr>
        <p:spPr bwMode="auto">
          <a:xfrm>
            <a:off x="8257438" y="5427924"/>
            <a:ext cx="6355479" cy="158139"/>
          </a:xfrm>
          <a:custGeom>
            <a:avLst/>
            <a:gdLst/>
            <a:ahLst/>
            <a:cxnLst>
              <a:cxn ang="0">
                <a:pos x="2847" y="52"/>
              </a:cxn>
              <a:cxn ang="0">
                <a:pos x="2816" y="46"/>
              </a:cxn>
              <a:cxn ang="0">
                <a:pos x="2726" y="36"/>
              </a:cxn>
              <a:cxn ang="0">
                <a:pos x="2662" y="32"/>
              </a:cxn>
              <a:cxn ang="0">
                <a:pos x="2586" y="27"/>
              </a:cxn>
              <a:cxn ang="0">
                <a:pos x="2403" y="22"/>
              </a:cxn>
              <a:cxn ang="0">
                <a:pos x="2299" y="22"/>
              </a:cxn>
              <a:cxn ang="0">
                <a:pos x="2188" y="22"/>
              </a:cxn>
              <a:cxn ang="0">
                <a:pos x="2130" y="23"/>
              </a:cxn>
              <a:cxn ang="0">
                <a:pos x="2070" y="24"/>
              </a:cxn>
              <a:cxn ang="0">
                <a:pos x="1948" y="27"/>
              </a:cxn>
              <a:cxn ang="0">
                <a:pos x="1884" y="27"/>
              </a:cxn>
              <a:cxn ang="0">
                <a:pos x="1820" y="30"/>
              </a:cxn>
              <a:cxn ang="0">
                <a:pos x="1690" y="34"/>
              </a:cxn>
              <a:cxn ang="0">
                <a:pos x="1424" y="47"/>
              </a:cxn>
              <a:cxn ang="0">
                <a:pos x="1158" y="60"/>
              </a:cxn>
              <a:cxn ang="0">
                <a:pos x="900" y="69"/>
              </a:cxn>
              <a:cxn ang="0">
                <a:pos x="776" y="70"/>
              </a:cxn>
              <a:cxn ang="0">
                <a:pos x="660" y="71"/>
              </a:cxn>
              <a:cxn ang="0">
                <a:pos x="443" y="66"/>
              </a:cxn>
              <a:cxn ang="0">
                <a:pos x="346" y="60"/>
              </a:cxn>
              <a:cxn ang="0">
                <a:pos x="259" y="52"/>
              </a:cxn>
              <a:cxn ang="0">
                <a:pos x="120" y="32"/>
              </a:cxn>
              <a:cxn ang="0">
                <a:pos x="93" y="26"/>
              </a:cxn>
              <a:cxn ang="0">
                <a:pos x="32" y="12"/>
              </a:cxn>
              <a:cxn ang="0">
                <a:pos x="0" y="3"/>
              </a:cxn>
              <a:cxn ang="0">
                <a:pos x="32" y="10"/>
              </a:cxn>
              <a:cxn ang="0">
                <a:pos x="70" y="17"/>
              </a:cxn>
              <a:cxn ang="0">
                <a:pos x="121" y="26"/>
              </a:cxn>
              <a:cxn ang="0">
                <a:pos x="261" y="40"/>
              </a:cxn>
              <a:cxn ang="0">
                <a:pos x="348" y="46"/>
              </a:cxn>
              <a:cxn ang="0">
                <a:pos x="443" y="49"/>
              </a:cxn>
              <a:cxn ang="0">
                <a:pos x="658" y="50"/>
              </a:cxn>
              <a:cxn ang="0">
                <a:pos x="776" y="47"/>
              </a:cxn>
              <a:cxn ang="0">
                <a:pos x="900" y="43"/>
              </a:cxn>
              <a:cxn ang="0">
                <a:pos x="1156" y="32"/>
              </a:cxn>
              <a:cxn ang="0">
                <a:pos x="1423" y="19"/>
              </a:cxn>
              <a:cxn ang="0">
                <a:pos x="1689" y="7"/>
              </a:cxn>
              <a:cxn ang="0">
                <a:pos x="1820" y="5"/>
              </a:cxn>
              <a:cxn ang="0">
                <a:pos x="1884" y="2"/>
              </a:cxn>
              <a:cxn ang="0">
                <a:pos x="1946" y="2"/>
              </a:cxn>
              <a:cxn ang="0">
                <a:pos x="2070" y="0"/>
              </a:cxn>
              <a:cxn ang="0">
                <a:pos x="2130" y="0"/>
              </a:cxn>
              <a:cxn ang="0">
                <a:pos x="2188" y="0"/>
              </a:cxn>
              <a:cxn ang="0">
                <a:pos x="2299" y="2"/>
              </a:cxn>
              <a:cxn ang="0">
                <a:pos x="2405" y="6"/>
              </a:cxn>
              <a:cxn ang="0">
                <a:pos x="2587" y="16"/>
              </a:cxn>
              <a:cxn ang="0">
                <a:pos x="2662" y="23"/>
              </a:cxn>
              <a:cxn ang="0">
                <a:pos x="2726" y="30"/>
              </a:cxn>
              <a:cxn ang="0">
                <a:pos x="2816" y="44"/>
              </a:cxn>
              <a:cxn ang="0">
                <a:pos x="2847" y="52"/>
              </a:cxn>
            </a:cxnLst>
            <a:rect l="0" t="0" r="r" b="b"/>
            <a:pathLst>
              <a:path w="2847" h="71">
                <a:moveTo>
                  <a:pt x="2847" y="52"/>
                </a:moveTo>
                <a:lnTo>
                  <a:pt x="2847" y="52"/>
                </a:lnTo>
                <a:lnTo>
                  <a:pt x="2816" y="46"/>
                </a:lnTo>
                <a:lnTo>
                  <a:pt x="2816" y="46"/>
                </a:lnTo>
                <a:lnTo>
                  <a:pt x="2778" y="42"/>
                </a:lnTo>
                <a:lnTo>
                  <a:pt x="2726" y="36"/>
                </a:lnTo>
                <a:lnTo>
                  <a:pt x="2726" y="36"/>
                </a:lnTo>
                <a:lnTo>
                  <a:pt x="2662" y="32"/>
                </a:lnTo>
                <a:lnTo>
                  <a:pt x="2586" y="27"/>
                </a:lnTo>
                <a:lnTo>
                  <a:pt x="2586" y="27"/>
                </a:lnTo>
                <a:lnTo>
                  <a:pt x="2500" y="24"/>
                </a:lnTo>
                <a:lnTo>
                  <a:pt x="2403" y="22"/>
                </a:lnTo>
                <a:lnTo>
                  <a:pt x="2403" y="22"/>
                </a:lnTo>
                <a:lnTo>
                  <a:pt x="2299" y="22"/>
                </a:lnTo>
                <a:lnTo>
                  <a:pt x="2188" y="22"/>
                </a:lnTo>
                <a:lnTo>
                  <a:pt x="2188" y="22"/>
                </a:lnTo>
                <a:lnTo>
                  <a:pt x="2130" y="23"/>
                </a:lnTo>
                <a:lnTo>
                  <a:pt x="2130" y="23"/>
                </a:lnTo>
                <a:lnTo>
                  <a:pt x="2070" y="24"/>
                </a:lnTo>
                <a:lnTo>
                  <a:pt x="2070" y="24"/>
                </a:lnTo>
                <a:lnTo>
                  <a:pt x="1948" y="27"/>
                </a:lnTo>
                <a:lnTo>
                  <a:pt x="1948" y="27"/>
                </a:lnTo>
                <a:lnTo>
                  <a:pt x="1884" y="27"/>
                </a:lnTo>
                <a:lnTo>
                  <a:pt x="1884" y="27"/>
                </a:lnTo>
                <a:lnTo>
                  <a:pt x="1820" y="30"/>
                </a:lnTo>
                <a:lnTo>
                  <a:pt x="1820" y="30"/>
                </a:lnTo>
                <a:lnTo>
                  <a:pt x="1690" y="34"/>
                </a:lnTo>
                <a:lnTo>
                  <a:pt x="1690" y="34"/>
                </a:lnTo>
                <a:lnTo>
                  <a:pt x="1424" y="47"/>
                </a:lnTo>
                <a:lnTo>
                  <a:pt x="1424" y="47"/>
                </a:lnTo>
                <a:lnTo>
                  <a:pt x="1158" y="60"/>
                </a:lnTo>
                <a:lnTo>
                  <a:pt x="1158" y="60"/>
                </a:lnTo>
                <a:lnTo>
                  <a:pt x="1028" y="64"/>
                </a:lnTo>
                <a:lnTo>
                  <a:pt x="900" y="69"/>
                </a:lnTo>
                <a:lnTo>
                  <a:pt x="900" y="69"/>
                </a:lnTo>
                <a:lnTo>
                  <a:pt x="776" y="70"/>
                </a:lnTo>
                <a:lnTo>
                  <a:pt x="660" y="71"/>
                </a:lnTo>
                <a:lnTo>
                  <a:pt x="660" y="71"/>
                </a:lnTo>
                <a:lnTo>
                  <a:pt x="547" y="69"/>
                </a:lnTo>
                <a:lnTo>
                  <a:pt x="443" y="66"/>
                </a:lnTo>
                <a:lnTo>
                  <a:pt x="443" y="66"/>
                </a:lnTo>
                <a:lnTo>
                  <a:pt x="346" y="60"/>
                </a:lnTo>
                <a:lnTo>
                  <a:pt x="259" y="52"/>
                </a:lnTo>
                <a:lnTo>
                  <a:pt x="259" y="52"/>
                </a:lnTo>
                <a:lnTo>
                  <a:pt x="184" y="42"/>
                </a:lnTo>
                <a:lnTo>
                  <a:pt x="120" y="32"/>
                </a:lnTo>
                <a:lnTo>
                  <a:pt x="120" y="32"/>
                </a:lnTo>
                <a:lnTo>
                  <a:pt x="93" y="26"/>
                </a:lnTo>
                <a:lnTo>
                  <a:pt x="69" y="22"/>
                </a:lnTo>
                <a:lnTo>
                  <a:pt x="32" y="12"/>
                </a:lnTo>
                <a:lnTo>
                  <a:pt x="32" y="12"/>
                </a:lnTo>
                <a:lnTo>
                  <a:pt x="0" y="3"/>
                </a:lnTo>
                <a:lnTo>
                  <a:pt x="0" y="3"/>
                </a:lnTo>
                <a:lnTo>
                  <a:pt x="32" y="10"/>
                </a:lnTo>
                <a:lnTo>
                  <a:pt x="32" y="10"/>
                </a:lnTo>
                <a:lnTo>
                  <a:pt x="70" y="17"/>
                </a:lnTo>
                <a:lnTo>
                  <a:pt x="121" y="26"/>
                </a:lnTo>
                <a:lnTo>
                  <a:pt x="121" y="26"/>
                </a:lnTo>
                <a:lnTo>
                  <a:pt x="185" y="34"/>
                </a:lnTo>
                <a:lnTo>
                  <a:pt x="261" y="40"/>
                </a:lnTo>
                <a:lnTo>
                  <a:pt x="261" y="40"/>
                </a:lnTo>
                <a:lnTo>
                  <a:pt x="348" y="46"/>
                </a:lnTo>
                <a:lnTo>
                  <a:pt x="443" y="49"/>
                </a:lnTo>
                <a:lnTo>
                  <a:pt x="443" y="49"/>
                </a:lnTo>
                <a:lnTo>
                  <a:pt x="547" y="50"/>
                </a:lnTo>
                <a:lnTo>
                  <a:pt x="658" y="50"/>
                </a:lnTo>
                <a:lnTo>
                  <a:pt x="658" y="50"/>
                </a:lnTo>
                <a:lnTo>
                  <a:pt x="776" y="47"/>
                </a:lnTo>
                <a:lnTo>
                  <a:pt x="900" y="43"/>
                </a:lnTo>
                <a:lnTo>
                  <a:pt x="900" y="43"/>
                </a:lnTo>
                <a:lnTo>
                  <a:pt x="1027" y="37"/>
                </a:lnTo>
                <a:lnTo>
                  <a:pt x="1156" y="32"/>
                </a:lnTo>
                <a:lnTo>
                  <a:pt x="1156" y="32"/>
                </a:lnTo>
                <a:lnTo>
                  <a:pt x="1423" y="19"/>
                </a:lnTo>
                <a:lnTo>
                  <a:pt x="1423" y="19"/>
                </a:lnTo>
                <a:lnTo>
                  <a:pt x="1689" y="7"/>
                </a:lnTo>
                <a:lnTo>
                  <a:pt x="1689" y="7"/>
                </a:lnTo>
                <a:lnTo>
                  <a:pt x="1820" y="5"/>
                </a:lnTo>
                <a:lnTo>
                  <a:pt x="1820" y="5"/>
                </a:lnTo>
                <a:lnTo>
                  <a:pt x="1884" y="2"/>
                </a:lnTo>
                <a:lnTo>
                  <a:pt x="1884" y="2"/>
                </a:lnTo>
                <a:lnTo>
                  <a:pt x="1946" y="2"/>
                </a:lnTo>
                <a:lnTo>
                  <a:pt x="1946" y="2"/>
                </a:lnTo>
                <a:lnTo>
                  <a:pt x="2070" y="0"/>
                </a:lnTo>
                <a:lnTo>
                  <a:pt x="2070" y="0"/>
                </a:lnTo>
                <a:lnTo>
                  <a:pt x="2130" y="0"/>
                </a:lnTo>
                <a:lnTo>
                  <a:pt x="2130" y="0"/>
                </a:lnTo>
                <a:lnTo>
                  <a:pt x="2188" y="0"/>
                </a:lnTo>
                <a:lnTo>
                  <a:pt x="2188" y="0"/>
                </a:lnTo>
                <a:lnTo>
                  <a:pt x="2299" y="2"/>
                </a:lnTo>
                <a:lnTo>
                  <a:pt x="2405" y="6"/>
                </a:lnTo>
                <a:lnTo>
                  <a:pt x="2405" y="6"/>
                </a:lnTo>
                <a:lnTo>
                  <a:pt x="2500" y="10"/>
                </a:lnTo>
                <a:lnTo>
                  <a:pt x="2587" y="16"/>
                </a:lnTo>
                <a:lnTo>
                  <a:pt x="2587" y="16"/>
                </a:lnTo>
                <a:lnTo>
                  <a:pt x="2662" y="23"/>
                </a:lnTo>
                <a:lnTo>
                  <a:pt x="2726" y="30"/>
                </a:lnTo>
                <a:lnTo>
                  <a:pt x="2726" y="30"/>
                </a:lnTo>
                <a:lnTo>
                  <a:pt x="2779" y="39"/>
                </a:lnTo>
                <a:lnTo>
                  <a:pt x="2816" y="44"/>
                </a:lnTo>
                <a:lnTo>
                  <a:pt x="2816" y="44"/>
                </a:lnTo>
                <a:lnTo>
                  <a:pt x="2847" y="52"/>
                </a:lnTo>
                <a:lnTo>
                  <a:pt x="2847" y="52"/>
                </a:lnTo>
                <a:close/>
              </a:path>
            </a:pathLst>
          </a:custGeom>
          <a:solidFill>
            <a:srgbClr val="13AE67"/>
          </a:solidFill>
          <a:ln w="9525">
            <a:noFill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29" name="Freeform 205"/>
          <p:cNvSpPr>
            <a:spLocks/>
          </p:cNvSpPr>
          <p:nvPr/>
        </p:nvSpPr>
        <p:spPr bwMode="auto">
          <a:xfrm>
            <a:off x="8257438" y="1138150"/>
            <a:ext cx="6355479" cy="218275"/>
          </a:xfrm>
          <a:custGeom>
            <a:avLst/>
            <a:gdLst/>
            <a:ahLst/>
            <a:cxnLst>
              <a:cxn ang="0">
                <a:pos x="2847" y="66"/>
              </a:cxn>
              <a:cxn ang="0">
                <a:pos x="2816" y="61"/>
              </a:cxn>
              <a:cxn ang="0">
                <a:pos x="2726" y="53"/>
              </a:cxn>
              <a:cxn ang="0">
                <a:pos x="2662" y="50"/>
              </a:cxn>
              <a:cxn ang="0">
                <a:pos x="2586" y="47"/>
              </a:cxn>
              <a:cxn ang="0">
                <a:pos x="2403" y="46"/>
              </a:cxn>
              <a:cxn ang="0">
                <a:pos x="2299" y="46"/>
              </a:cxn>
              <a:cxn ang="0">
                <a:pos x="2188" y="49"/>
              </a:cxn>
              <a:cxn ang="0">
                <a:pos x="2130" y="50"/>
              </a:cxn>
              <a:cxn ang="0">
                <a:pos x="2070" y="51"/>
              </a:cxn>
              <a:cxn ang="0">
                <a:pos x="1948" y="56"/>
              </a:cxn>
              <a:cxn ang="0">
                <a:pos x="1884" y="57"/>
              </a:cxn>
              <a:cxn ang="0">
                <a:pos x="1821" y="60"/>
              </a:cxn>
              <a:cxn ang="0">
                <a:pos x="1690" y="66"/>
              </a:cxn>
              <a:cxn ang="0">
                <a:pos x="1425" y="79"/>
              </a:cxn>
              <a:cxn ang="0">
                <a:pos x="1159" y="90"/>
              </a:cxn>
              <a:cxn ang="0">
                <a:pos x="1028" y="94"/>
              </a:cxn>
              <a:cxn ang="0">
                <a:pos x="900" y="97"/>
              </a:cxn>
              <a:cxn ang="0">
                <a:pos x="778" y="98"/>
              </a:cxn>
              <a:cxn ang="0">
                <a:pos x="660" y="97"/>
              </a:cxn>
              <a:cxn ang="0">
                <a:pos x="547" y="94"/>
              </a:cxn>
              <a:cxn ang="0">
                <a:pos x="442" y="89"/>
              </a:cxn>
              <a:cxn ang="0">
                <a:pos x="346" y="81"/>
              </a:cxn>
              <a:cxn ang="0">
                <a:pos x="301" y="77"/>
              </a:cxn>
              <a:cxn ang="0">
                <a:pos x="259" y="71"/>
              </a:cxn>
              <a:cxn ang="0">
                <a:pos x="220" y="66"/>
              </a:cxn>
              <a:cxn ang="0">
                <a:pos x="120" y="49"/>
              </a:cxn>
              <a:cxn ang="0">
                <a:pos x="93" y="43"/>
              </a:cxn>
              <a:cxn ang="0">
                <a:pos x="32" y="26"/>
              </a:cxn>
              <a:cxn ang="0">
                <a:pos x="0" y="16"/>
              </a:cxn>
              <a:cxn ang="0">
                <a:pos x="33" y="23"/>
              </a:cxn>
              <a:cxn ang="0">
                <a:pos x="70" y="29"/>
              </a:cxn>
              <a:cxn ang="0">
                <a:pos x="121" y="36"/>
              </a:cxn>
              <a:cxn ang="0">
                <a:pos x="262" y="47"/>
              </a:cxn>
              <a:cxn ang="0">
                <a:pos x="304" y="50"/>
              </a:cxn>
              <a:cxn ang="0">
                <a:pos x="348" y="51"/>
              </a:cxn>
              <a:cxn ang="0">
                <a:pos x="443" y="53"/>
              </a:cxn>
              <a:cxn ang="0">
                <a:pos x="547" y="53"/>
              </a:cxn>
              <a:cxn ang="0">
                <a:pos x="658" y="50"/>
              </a:cxn>
              <a:cxn ang="0">
                <a:pos x="776" y="47"/>
              </a:cxn>
              <a:cxn ang="0">
                <a:pos x="899" y="42"/>
              </a:cxn>
              <a:cxn ang="0">
                <a:pos x="1025" y="36"/>
              </a:cxn>
              <a:cxn ang="0">
                <a:pos x="1156" y="29"/>
              </a:cxn>
              <a:cxn ang="0">
                <a:pos x="1423" y="16"/>
              </a:cxn>
              <a:cxn ang="0">
                <a:pos x="1555" y="10"/>
              </a:cxn>
              <a:cxn ang="0">
                <a:pos x="1689" y="5"/>
              </a:cxn>
              <a:cxn ang="0">
                <a:pos x="1820" y="2"/>
              </a:cxn>
              <a:cxn ang="0">
                <a:pos x="1884" y="0"/>
              </a:cxn>
              <a:cxn ang="0">
                <a:pos x="1946" y="0"/>
              </a:cxn>
              <a:cxn ang="0">
                <a:pos x="2070" y="0"/>
              </a:cxn>
              <a:cxn ang="0">
                <a:pos x="2130" y="0"/>
              </a:cxn>
              <a:cxn ang="0">
                <a:pos x="2188" y="2"/>
              </a:cxn>
              <a:cxn ang="0">
                <a:pos x="2299" y="5"/>
              </a:cxn>
              <a:cxn ang="0">
                <a:pos x="2405" y="10"/>
              </a:cxn>
              <a:cxn ang="0">
                <a:pos x="2587" y="23"/>
              </a:cxn>
              <a:cxn ang="0">
                <a:pos x="2664" y="32"/>
              </a:cxn>
              <a:cxn ang="0">
                <a:pos x="2728" y="42"/>
              </a:cxn>
              <a:cxn ang="0">
                <a:pos x="2818" y="57"/>
              </a:cxn>
              <a:cxn ang="0">
                <a:pos x="2840" y="63"/>
              </a:cxn>
              <a:cxn ang="0">
                <a:pos x="2847" y="66"/>
              </a:cxn>
            </a:cxnLst>
            <a:rect l="0" t="0" r="r" b="b"/>
            <a:pathLst>
              <a:path w="2847" h="98">
                <a:moveTo>
                  <a:pt x="2847" y="66"/>
                </a:moveTo>
                <a:lnTo>
                  <a:pt x="2847" y="66"/>
                </a:lnTo>
                <a:lnTo>
                  <a:pt x="2816" y="61"/>
                </a:lnTo>
                <a:lnTo>
                  <a:pt x="2816" y="61"/>
                </a:lnTo>
                <a:lnTo>
                  <a:pt x="2778" y="57"/>
                </a:lnTo>
                <a:lnTo>
                  <a:pt x="2726" y="53"/>
                </a:lnTo>
                <a:lnTo>
                  <a:pt x="2726" y="53"/>
                </a:lnTo>
                <a:lnTo>
                  <a:pt x="2662" y="50"/>
                </a:lnTo>
                <a:lnTo>
                  <a:pt x="2586" y="47"/>
                </a:lnTo>
                <a:lnTo>
                  <a:pt x="2586" y="47"/>
                </a:lnTo>
                <a:lnTo>
                  <a:pt x="2499" y="46"/>
                </a:lnTo>
                <a:lnTo>
                  <a:pt x="2403" y="46"/>
                </a:lnTo>
                <a:lnTo>
                  <a:pt x="2403" y="46"/>
                </a:lnTo>
                <a:lnTo>
                  <a:pt x="2299" y="46"/>
                </a:lnTo>
                <a:lnTo>
                  <a:pt x="2299" y="46"/>
                </a:lnTo>
                <a:lnTo>
                  <a:pt x="2188" y="49"/>
                </a:lnTo>
                <a:lnTo>
                  <a:pt x="2188" y="49"/>
                </a:lnTo>
                <a:lnTo>
                  <a:pt x="2130" y="50"/>
                </a:lnTo>
                <a:lnTo>
                  <a:pt x="2130" y="50"/>
                </a:lnTo>
                <a:lnTo>
                  <a:pt x="2070" y="51"/>
                </a:lnTo>
                <a:lnTo>
                  <a:pt x="2070" y="51"/>
                </a:lnTo>
                <a:lnTo>
                  <a:pt x="1948" y="56"/>
                </a:lnTo>
                <a:lnTo>
                  <a:pt x="1948" y="56"/>
                </a:lnTo>
                <a:lnTo>
                  <a:pt x="1884" y="57"/>
                </a:lnTo>
                <a:lnTo>
                  <a:pt x="1884" y="57"/>
                </a:lnTo>
                <a:lnTo>
                  <a:pt x="1821" y="60"/>
                </a:lnTo>
                <a:lnTo>
                  <a:pt x="1821" y="60"/>
                </a:lnTo>
                <a:lnTo>
                  <a:pt x="1690" y="66"/>
                </a:lnTo>
                <a:lnTo>
                  <a:pt x="1690" y="66"/>
                </a:lnTo>
                <a:lnTo>
                  <a:pt x="1425" y="79"/>
                </a:lnTo>
                <a:lnTo>
                  <a:pt x="1425" y="79"/>
                </a:lnTo>
                <a:lnTo>
                  <a:pt x="1159" y="90"/>
                </a:lnTo>
                <a:lnTo>
                  <a:pt x="1159" y="90"/>
                </a:lnTo>
                <a:lnTo>
                  <a:pt x="1028" y="94"/>
                </a:lnTo>
                <a:lnTo>
                  <a:pt x="1028" y="94"/>
                </a:lnTo>
                <a:lnTo>
                  <a:pt x="900" y="97"/>
                </a:lnTo>
                <a:lnTo>
                  <a:pt x="900" y="97"/>
                </a:lnTo>
                <a:lnTo>
                  <a:pt x="778" y="98"/>
                </a:lnTo>
                <a:lnTo>
                  <a:pt x="660" y="97"/>
                </a:lnTo>
                <a:lnTo>
                  <a:pt x="660" y="97"/>
                </a:lnTo>
                <a:lnTo>
                  <a:pt x="547" y="94"/>
                </a:lnTo>
                <a:lnTo>
                  <a:pt x="547" y="94"/>
                </a:lnTo>
                <a:lnTo>
                  <a:pt x="442" y="89"/>
                </a:lnTo>
                <a:lnTo>
                  <a:pt x="442" y="89"/>
                </a:lnTo>
                <a:lnTo>
                  <a:pt x="393" y="86"/>
                </a:lnTo>
                <a:lnTo>
                  <a:pt x="346" y="81"/>
                </a:lnTo>
                <a:lnTo>
                  <a:pt x="346" y="81"/>
                </a:lnTo>
                <a:lnTo>
                  <a:pt x="301" y="77"/>
                </a:lnTo>
                <a:lnTo>
                  <a:pt x="301" y="77"/>
                </a:lnTo>
                <a:lnTo>
                  <a:pt x="259" y="71"/>
                </a:lnTo>
                <a:lnTo>
                  <a:pt x="259" y="71"/>
                </a:lnTo>
                <a:lnTo>
                  <a:pt x="220" y="66"/>
                </a:lnTo>
                <a:lnTo>
                  <a:pt x="184" y="60"/>
                </a:lnTo>
                <a:lnTo>
                  <a:pt x="120" y="49"/>
                </a:lnTo>
                <a:lnTo>
                  <a:pt x="120" y="49"/>
                </a:lnTo>
                <a:lnTo>
                  <a:pt x="93" y="43"/>
                </a:lnTo>
                <a:lnTo>
                  <a:pt x="69" y="37"/>
                </a:lnTo>
                <a:lnTo>
                  <a:pt x="32" y="26"/>
                </a:lnTo>
                <a:lnTo>
                  <a:pt x="32" y="26"/>
                </a:lnTo>
                <a:lnTo>
                  <a:pt x="0" y="16"/>
                </a:lnTo>
                <a:lnTo>
                  <a:pt x="0" y="16"/>
                </a:lnTo>
                <a:lnTo>
                  <a:pt x="33" y="23"/>
                </a:lnTo>
                <a:lnTo>
                  <a:pt x="33" y="23"/>
                </a:lnTo>
                <a:lnTo>
                  <a:pt x="70" y="29"/>
                </a:lnTo>
                <a:lnTo>
                  <a:pt x="121" y="36"/>
                </a:lnTo>
                <a:lnTo>
                  <a:pt x="121" y="36"/>
                </a:lnTo>
                <a:lnTo>
                  <a:pt x="185" y="43"/>
                </a:lnTo>
                <a:lnTo>
                  <a:pt x="262" y="47"/>
                </a:lnTo>
                <a:lnTo>
                  <a:pt x="262" y="47"/>
                </a:lnTo>
                <a:lnTo>
                  <a:pt x="304" y="50"/>
                </a:lnTo>
                <a:lnTo>
                  <a:pt x="304" y="50"/>
                </a:lnTo>
                <a:lnTo>
                  <a:pt x="348" y="51"/>
                </a:lnTo>
                <a:lnTo>
                  <a:pt x="348" y="51"/>
                </a:lnTo>
                <a:lnTo>
                  <a:pt x="443" y="53"/>
                </a:lnTo>
                <a:lnTo>
                  <a:pt x="443" y="53"/>
                </a:lnTo>
                <a:lnTo>
                  <a:pt x="547" y="53"/>
                </a:lnTo>
                <a:lnTo>
                  <a:pt x="547" y="53"/>
                </a:lnTo>
                <a:lnTo>
                  <a:pt x="658" y="50"/>
                </a:lnTo>
                <a:lnTo>
                  <a:pt x="658" y="50"/>
                </a:lnTo>
                <a:lnTo>
                  <a:pt x="776" y="47"/>
                </a:lnTo>
                <a:lnTo>
                  <a:pt x="899" y="42"/>
                </a:lnTo>
                <a:lnTo>
                  <a:pt x="899" y="42"/>
                </a:lnTo>
                <a:lnTo>
                  <a:pt x="1025" y="36"/>
                </a:lnTo>
                <a:lnTo>
                  <a:pt x="1025" y="36"/>
                </a:lnTo>
                <a:lnTo>
                  <a:pt x="1156" y="29"/>
                </a:lnTo>
                <a:lnTo>
                  <a:pt x="1156" y="29"/>
                </a:lnTo>
                <a:lnTo>
                  <a:pt x="1423" y="16"/>
                </a:lnTo>
                <a:lnTo>
                  <a:pt x="1423" y="16"/>
                </a:lnTo>
                <a:lnTo>
                  <a:pt x="1555" y="10"/>
                </a:lnTo>
                <a:lnTo>
                  <a:pt x="1555" y="10"/>
                </a:lnTo>
                <a:lnTo>
                  <a:pt x="1689" y="5"/>
                </a:lnTo>
                <a:lnTo>
                  <a:pt x="1689" y="5"/>
                </a:lnTo>
                <a:lnTo>
                  <a:pt x="1820" y="2"/>
                </a:lnTo>
                <a:lnTo>
                  <a:pt x="1820" y="2"/>
                </a:lnTo>
                <a:lnTo>
                  <a:pt x="1884" y="0"/>
                </a:lnTo>
                <a:lnTo>
                  <a:pt x="1884" y="0"/>
                </a:lnTo>
                <a:lnTo>
                  <a:pt x="1946" y="0"/>
                </a:lnTo>
                <a:lnTo>
                  <a:pt x="1946" y="0"/>
                </a:lnTo>
                <a:lnTo>
                  <a:pt x="2070" y="0"/>
                </a:lnTo>
                <a:lnTo>
                  <a:pt x="2070" y="0"/>
                </a:lnTo>
                <a:lnTo>
                  <a:pt x="2130" y="0"/>
                </a:lnTo>
                <a:lnTo>
                  <a:pt x="2130" y="0"/>
                </a:lnTo>
                <a:lnTo>
                  <a:pt x="2188" y="2"/>
                </a:lnTo>
                <a:lnTo>
                  <a:pt x="2188" y="2"/>
                </a:lnTo>
                <a:lnTo>
                  <a:pt x="2299" y="5"/>
                </a:lnTo>
                <a:lnTo>
                  <a:pt x="2299" y="5"/>
                </a:lnTo>
                <a:lnTo>
                  <a:pt x="2405" y="10"/>
                </a:lnTo>
                <a:lnTo>
                  <a:pt x="2405" y="10"/>
                </a:lnTo>
                <a:lnTo>
                  <a:pt x="2500" y="16"/>
                </a:lnTo>
                <a:lnTo>
                  <a:pt x="2587" y="23"/>
                </a:lnTo>
                <a:lnTo>
                  <a:pt x="2587" y="23"/>
                </a:lnTo>
                <a:lnTo>
                  <a:pt x="2664" y="32"/>
                </a:lnTo>
                <a:lnTo>
                  <a:pt x="2728" y="42"/>
                </a:lnTo>
                <a:lnTo>
                  <a:pt x="2728" y="42"/>
                </a:lnTo>
                <a:lnTo>
                  <a:pt x="2779" y="50"/>
                </a:lnTo>
                <a:lnTo>
                  <a:pt x="2818" y="57"/>
                </a:lnTo>
                <a:lnTo>
                  <a:pt x="2818" y="57"/>
                </a:lnTo>
                <a:lnTo>
                  <a:pt x="2840" y="63"/>
                </a:lnTo>
                <a:lnTo>
                  <a:pt x="2840" y="63"/>
                </a:lnTo>
                <a:lnTo>
                  <a:pt x="2847" y="66"/>
                </a:lnTo>
                <a:lnTo>
                  <a:pt x="2847" y="66"/>
                </a:lnTo>
                <a:close/>
              </a:path>
            </a:pathLst>
          </a:custGeom>
          <a:solidFill>
            <a:srgbClr val="D3E9D5"/>
          </a:solidFill>
          <a:ln w="9525">
            <a:noFill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0" name="Freeform 206"/>
          <p:cNvSpPr>
            <a:spLocks/>
          </p:cNvSpPr>
          <p:nvPr/>
        </p:nvSpPr>
        <p:spPr bwMode="auto">
          <a:xfrm>
            <a:off x="8257438" y="1169332"/>
            <a:ext cx="6355479" cy="155911"/>
          </a:xfrm>
          <a:custGeom>
            <a:avLst/>
            <a:gdLst/>
            <a:ahLst/>
            <a:cxnLst>
              <a:cxn ang="0">
                <a:pos x="2847" y="52"/>
              </a:cxn>
              <a:cxn ang="0">
                <a:pos x="2816" y="46"/>
              </a:cxn>
              <a:cxn ang="0">
                <a:pos x="2726" y="36"/>
              </a:cxn>
              <a:cxn ang="0">
                <a:pos x="2662" y="30"/>
              </a:cxn>
              <a:cxn ang="0">
                <a:pos x="2586" y="28"/>
              </a:cxn>
              <a:cxn ang="0">
                <a:pos x="2403" y="22"/>
              </a:cxn>
              <a:cxn ang="0">
                <a:pos x="2299" y="20"/>
              </a:cxn>
              <a:cxn ang="0">
                <a:pos x="2188" y="22"/>
              </a:cxn>
              <a:cxn ang="0">
                <a:pos x="2130" y="22"/>
              </a:cxn>
              <a:cxn ang="0">
                <a:pos x="2070" y="23"/>
              </a:cxn>
              <a:cxn ang="0">
                <a:pos x="1948" y="26"/>
              </a:cxn>
              <a:cxn ang="0">
                <a:pos x="1884" y="28"/>
              </a:cxn>
              <a:cxn ang="0">
                <a:pos x="1820" y="30"/>
              </a:cxn>
              <a:cxn ang="0">
                <a:pos x="1690" y="35"/>
              </a:cxn>
              <a:cxn ang="0">
                <a:pos x="1424" y="47"/>
              </a:cxn>
              <a:cxn ang="0">
                <a:pos x="1158" y="59"/>
              </a:cxn>
              <a:cxn ang="0">
                <a:pos x="900" y="67"/>
              </a:cxn>
              <a:cxn ang="0">
                <a:pos x="776" y="70"/>
              </a:cxn>
              <a:cxn ang="0">
                <a:pos x="660" y="70"/>
              </a:cxn>
              <a:cxn ang="0">
                <a:pos x="443" y="65"/>
              </a:cxn>
              <a:cxn ang="0">
                <a:pos x="346" y="59"/>
              </a:cxn>
              <a:cxn ang="0">
                <a:pos x="259" y="52"/>
              </a:cxn>
              <a:cxn ang="0">
                <a:pos x="120" y="32"/>
              </a:cxn>
              <a:cxn ang="0">
                <a:pos x="93" y="26"/>
              </a:cxn>
              <a:cxn ang="0">
                <a:pos x="32" y="12"/>
              </a:cxn>
              <a:cxn ang="0">
                <a:pos x="0" y="2"/>
              </a:cxn>
              <a:cxn ang="0">
                <a:pos x="32" y="10"/>
              </a:cxn>
              <a:cxn ang="0">
                <a:pos x="70" y="18"/>
              </a:cxn>
              <a:cxn ang="0">
                <a:pos x="121" y="26"/>
              </a:cxn>
              <a:cxn ang="0">
                <a:pos x="261" y="40"/>
              </a:cxn>
              <a:cxn ang="0">
                <a:pos x="348" y="46"/>
              </a:cxn>
              <a:cxn ang="0">
                <a:pos x="443" y="49"/>
              </a:cxn>
              <a:cxn ang="0">
                <a:pos x="658" y="49"/>
              </a:cxn>
              <a:cxn ang="0">
                <a:pos x="776" y="46"/>
              </a:cxn>
              <a:cxn ang="0">
                <a:pos x="900" y="43"/>
              </a:cxn>
              <a:cxn ang="0">
                <a:pos x="1156" y="32"/>
              </a:cxn>
              <a:cxn ang="0">
                <a:pos x="1423" y="19"/>
              </a:cxn>
              <a:cxn ang="0">
                <a:pos x="1689" y="8"/>
              </a:cxn>
              <a:cxn ang="0">
                <a:pos x="1820" y="3"/>
              </a:cxn>
              <a:cxn ang="0">
                <a:pos x="1884" y="2"/>
              </a:cxn>
              <a:cxn ang="0">
                <a:pos x="1946" y="2"/>
              </a:cxn>
              <a:cxn ang="0">
                <a:pos x="2070" y="0"/>
              </a:cxn>
              <a:cxn ang="0">
                <a:pos x="2130" y="0"/>
              </a:cxn>
              <a:cxn ang="0">
                <a:pos x="2188" y="0"/>
              </a:cxn>
              <a:cxn ang="0">
                <a:pos x="2299" y="2"/>
              </a:cxn>
              <a:cxn ang="0">
                <a:pos x="2405" y="6"/>
              </a:cxn>
              <a:cxn ang="0">
                <a:pos x="2587" y="16"/>
              </a:cxn>
              <a:cxn ang="0">
                <a:pos x="2662" y="23"/>
              </a:cxn>
              <a:cxn ang="0">
                <a:pos x="2726" y="30"/>
              </a:cxn>
              <a:cxn ang="0">
                <a:pos x="2816" y="45"/>
              </a:cxn>
              <a:cxn ang="0">
                <a:pos x="2847" y="52"/>
              </a:cxn>
            </a:cxnLst>
            <a:rect l="0" t="0" r="r" b="b"/>
            <a:pathLst>
              <a:path w="2847" h="70">
                <a:moveTo>
                  <a:pt x="2847" y="52"/>
                </a:moveTo>
                <a:lnTo>
                  <a:pt x="2847" y="52"/>
                </a:lnTo>
                <a:lnTo>
                  <a:pt x="2816" y="46"/>
                </a:lnTo>
                <a:lnTo>
                  <a:pt x="2816" y="46"/>
                </a:lnTo>
                <a:lnTo>
                  <a:pt x="2778" y="42"/>
                </a:lnTo>
                <a:lnTo>
                  <a:pt x="2726" y="36"/>
                </a:lnTo>
                <a:lnTo>
                  <a:pt x="2726" y="36"/>
                </a:lnTo>
                <a:lnTo>
                  <a:pt x="2662" y="30"/>
                </a:lnTo>
                <a:lnTo>
                  <a:pt x="2586" y="28"/>
                </a:lnTo>
                <a:lnTo>
                  <a:pt x="2586" y="28"/>
                </a:lnTo>
                <a:lnTo>
                  <a:pt x="2500" y="23"/>
                </a:lnTo>
                <a:lnTo>
                  <a:pt x="2403" y="22"/>
                </a:lnTo>
                <a:lnTo>
                  <a:pt x="2403" y="22"/>
                </a:lnTo>
                <a:lnTo>
                  <a:pt x="2299" y="20"/>
                </a:lnTo>
                <a:lnTo>
                  <a:pt x="2188" y="22"/>
                </a:lnTo>
                <a:lnTo>
                  <a:pt x="2188" y="22"/>
                </a:lnTo>
                <a:lnTo>
                  <a:pt x="2130" y="22"/>
                </a:lnTo>
                <a:lnTo>
                  <a:pt x="2130" y="22"/>
                </a:lnTo>
                <a:lnTo>
                  <a:pt x="2070" y="23"/>
                </a:lnTo>
                <a:lnTo>
                  <a:pt x="2070" y="23"/>
                </a:lnTo>
                <a:lnTo>
                  <a:pt x="1948" y="26"/>
                </a:lnTo>
                <a:lnTo>
                  <a:pt x="1948" y="26"/>
                </a:lnTo>
                <a:lnTo>
                  <a:pt x="1884" y="28"/>
                </a:lnTo>
                <a:lnTo>
                  <a:pt x="1884" y="28"/>
                </a:lnTo>
                <a:lnTo>
                  <a:pt x="1820" y="30"/>
                </a:lnTo>
                <a:lnTo>
                  <a:pt x="1820" y="30"/>
                </a:lnTo>
                <a:lnTo>
                  <a:pt x="1690" y="35"/>
                </a:lnTo>
                <a:lnTo>
                  <a:pt x="1690" y="35"/>
                </a:lnTo>
                <a:lnTo>
                  <a:pt x="1424" y="47"/>
                </a:lnTo>
                <a:lnTo>
                  <a:pt x="1424" y="47"/>
                </a:lnTo>
                <a:lnTo>
                  <a:pt x="1158" y="59"/>
                </a:lnTo>
                <a:lnTo>
                  <a:pt x="1158" y="59"/>
                </a:lnTo>
                <a:lnTo>
                  <a:pt x="1028" y="65"/>
                </a:lnTo>
                <a:lnTo>
                  <a:pt x="900" y="67"/>
                </a:lnTo>
                <a:lnTo>
                  <a:pt x="900" y="67"/>
                </a:lnTo>
                <a:lnTo>
                  <a:pt x="776" y="70"/>
                </a:lnTo>
                <a:lnTo>
                  <a:pt x="660" y="70"/>
                </a:lnTo>
                <a:lnTo>
                  <a:pt x="660" y="70"/>
                </a:lnTo>
                <a:lnTo>
                  <a:pt x="547" y="69"/>
                </a:lnTo>
                <a:lnTo>
                  <a:pt x="443" y="65"/>
                </a:lnTo>
                <a:lnTo>
                  <a:pt x="443" y="65"/>
                </a:lnTo>
                <a:lnTo>
                  <a:pt x="346" y="59"/>
                </a:lnTo>
                <a:lnTo>
                  <a:pt x="259" y="52"/>
                </a:lnTo>
                <a:lnTo>
                  <a:pt x="259" y="52"/>
                </a:lnTo>
                <a:lnTo>
                  <a:pt x="184" y="42"/>
                </a:lnTo>
                <a:lnTo>
                  <a:pt x="120" y="32"/>
                </a:lnTo>
                <a:lnTo>
                  <a:pt x="120" y="32"/>
                </a:lnTo>
                <a:lnTo>
                  <a:pt x="93" y="26"/>
                </a:lnTo>
                <a:lnTo>
                  <a:pt x="69" y="20"/>
                </a:lnTo>
                <a:lnTo>
                  <a:pt x="32" y="12"/>
                </a:lnTo>
                <a:lnTo>
                  <a:pt x="32" y="12"/>
                </a:lnTo>
                <a:lnTo>
                  <a:pt x="0" y="2"/>
                </a:lnTo>
                <a:lnTo>
                  <a:pt x="0" y="2"/>
                </a:lnTo>
                <a:lnTo>
                  <a:pt x="32" y="10"/>
                </a:lnTo>
                <a:lnTo>
                  <a:pt x="32" y="10"/>
                </a:lnTo>
                <a:lnTo>
                  <a:pt x="70" y="18"/>
                </a:lnTo>
                <a:lnTo>
                  <a:pt x="121" y="26"/>
                </a:lnTo>
                <a:lnTo>
                  <a:pt x="121" y="26"/>
                </a:lnTo>
                <a:lnTo>
                  <a:pt x="185" y="33"/>
                </a:lnTo>
                <a:lnTo>
                  <a:pt x="261" y="40"/>
                </a:lnTo>
                <a:lnTo>
                  <a:pt x="261" y="40"/>
                </a:lnTo>
                <a:lnTo>
                  <a:pt x="348" y="46"/>
                </a:lnTo>
                <a:lnTo>
                  <a:pt x="443" y="49"/>
                </a:lnTo>
                <a:lnTo>
                  <a:pt x="443" y="49"/>
                </a:lnTo>
                <a:lnTo>
                  <a:pt x="547" y="50"/>
                </a:lnTo>
                <a:lnTo>
                  <a:pt x="658" y="49"/>
                </a:lnTo>
                <a:lnTo>
                  <a:pt x="658" y="49"/>
                </a:lnTo>
                <a:lnTo>
                  <a:pt x="776" y="46"/>
                </a:lnTo>
                <a:lnTo>
                  <a:pt x="900" y="43"/>
                </a:lnTo>
                <a:lnTo>
                  <a:pt x="900" y="43"/>
                </a:lnTo>
                <a:lnTo>
                  <a:pt x="1027" y="37"/>
                </a:lnTo>
                <a:lnTo>
                  <a:pt x="1156" y="32"/>
                </a:lnTo>
                <a:lnTo>
                  <a:pt x="1156" y="32"/>
                </a:lnTo>
                <a:lnTo>
                  <a:pt x="1423" y="19"/>
                </a:lnTo>
                <a:lnTo>
                  <a:pt x="1423" y="19"/>
                </a:lnTo>
                <a:lnTo>
                  <a:pt x="1689" y="8"/>
                </a:lnTo>
                <a:lnTo>
                  <a:pt x="1689" y="8"/>
                </a:lnTo>
                <a:lnTo>
                  <a:pt x="1820" y="3"/>
                </a:lnTo>
                <a:lnTo>
                  <a:pt x="1820" y="3"/>
                </a:lnTo>
                <a:lnTo>
                  <a:pt x="1884" y="2"/>
                </a:lnTo>
                <a:lnTo>
                  <a:pt x="1884" y="2"/>
                </a:lnTo>
                <a:lnTo>
                  <a:pt x="1946" y="2"/>
                </a:lnTo>
                <a:lnTo>
                  <a:pt x="1946" y="2"/>
                </a:lnTo>
                <a:lnTo>
                  <a:pt x="2070" y="0"/>
                </a:lnTo>
                <a:lnTo>
                  <a:pt x="2070" y="0"/>
                </a:lnTo>
                <a:lnTo>
                  <a:pt x="2130" y="0"/>
                </a:lnTo>
                <a:lnTo>
                  <a:pt x="2130" y="0"/>
                </a:lnTo>
                <a:lnTo>
                  <a:pt x="2188" y="0"/>
                </a:lnTo>
                <a:lnTo>
                  <a:pt x="2188" y="0"/>
                </a:lnTo>
                <a:lnTo>
                  <a:pt x="2299" y="2"/>
                </a:lnTo>
                <a:lnTo>
                  <a:pt x="2405" y="6"/>
                </a:lnTo>
                <a:lnTo>
                  <a:pt x="2405" y="6"/>
                </a:lnTo>
                <a:lnTo>
                  <a:pt x="2500" y="10"/>
                </a:lnTo>
                <a:lnTo>
                  <a:pt x="2587" y="16"/>
                </a:lnTo>
                <a:lnTo>
                  <a:pt x="2587" y="16"/>
                </a:lnTo>
                <a:lnTo>
                  <a:pt x="2662" y="23"/>
                </a:lnTo>
                <a:lnTo>
                  <a:pt x="2726" y="30"/>
                </a:lnTo>
                <a:lnTo>
                  <a:pt x="2726" y="30"/>
                </a:lnTo>
                <a:lnTo>
                  <a:pt x="2779" y="37"/>
                </a:lnTo>
                <a:lnTo>
                  <a:pt x="2816" y="45"/>
                </a:lnTo>
                <a:lnTo>
                  <a:pt x="2816" y="45"/>
                </a:lnTo>
                <a:lnTo>
                  <a:pt x="2847" y="52"/>
                </a:lnTo>
                <a:lnTo>
                  <a:pt x="2847" y="52"/>
                </a:lnTo>
                <a:close/>
              </a:path>
            </a:pathLst>
          </a:custGeom>
          <a:solidFill>
            <a:srgbClr val="13AE67"/>
          </a:solidFill>
          <a:ln w="9525">
            <a:noFill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1" name="Rectangle 207"/>
          <p:cNvSpPr>
            <a:spLocks noChangeArrowheads="1"/>
          </p:cNvSpPr>
          <p:nvPr/>
        </p:nvSpPr>
        <p:spPr bwMode="auto">
          <a:xfrm>
            <a:off x="1000090" y="6111705"/>
            <a:ext cx="1986121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9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介護ホームアスクル</a:t>
            </a:r>
            <a:endParaRPr lang="ja-JP" altLang="en-US" sz="26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32" name="Freeform 208"/>
          <p:cNvSpPr>
            <a:spLocks/>
          </p:cNvSpPr>
          <p:nvPr/>
        </p:nvSpPr>
        <p:spPr bwMode="auto">
          <a:xfrm>
            <a:off x="656312" y="6285433"/>
            <a:ext cx="6355479" cy="218275"/>
          </a:xfrm>
          <a:custGeom>
            <a:avLst/>
            <a:gdLst/>
            <a:ahLst/>
            <a:cxnLst>
              <a:cxn ang="0">
                <a:pos x="2847" y="65"/>
              </a:cxn>
              <a:cxn ang="0">
                <a:pos x="2815" y="61"/>
              </a:cxn>
              <a:cxn ang="0">
                <a:pos x="2725" y="54"/>
              </a:cxn>
              <a:cxn ang="0">
                <a:pos x="2661" y="49"/>
              </a:cxn>
              <a:cxn ang="0">
                <a:pos x="2584" y="48"/>
              </a:cxn>
              <a:cxn ang="0">
                <a:pos x="2402" y="45"/>
              </a:cxn>
              <a:cxn ang="0">
                <a:pos x="2298" y="47"/>
              </a:cxn>
              <a:cxn ang="0">
                <a:pos x="2187" y="48"/>
              </a:cxn>
              <a:cxn ang="0">
                <a:pos x="2129" y="49"/>
              </a:cxn>
              <a:cxn ang="0">
                <a:pos x="2069" y="52"/>
              </a:cxn>
              <a:cxn ang="0">
                <a:pos x="1946" y="55"/>
              </a:cxn>
              <a:cxn ang="0">
                <a:pos x="1884" y="58"/>
              </a:cxn>
              <a:cxn ang="0">
                <a:pos x="1820" y="59"/>
              </a:cxn>
              <a:cxn ang="0">
                <a:pos x="1689" y="65"/>
              </a:cxn>
              <a:cxn ang="0">
                <a:pos x="1424" y="78"/>
              </a:cxn>
              <a:cxn ang="0">
                <a:pos x="1158" y="89"/>
              </a:cxn>
              <a:cxn ang="0">
                <a:pos x="1027" y="94"/>
              </a:cxn>
              <a:cxn ang="0">
                <a:pos x="900" y="98"/>
              </a:cxn>
              <a:cxn ang="0">
                <a:pos x="776" y="98"/>
              </a:cxn>
              <a:cxn ang="0">
                <a:pos x="658" y="98"/>
              </a:cxn>
              <a:cxn ang="0">
                <a:pos x="546" y="95"/>
              </a:cxn>
              <a:cxn ang="0">
                <a:pos x="440" y="89"/>
              </a:cxn>
              <a:cxn ang="0">
                <a:pos x="345" y="81"/>
              </a:cxn>
              <a:cxn ang="0">
                <a:pos x="301" y="77"/>
              </a:cxn>
              <a:cxn ang="0">
                <a:pos x="258" y="72"/>
              </a:cxn>
              <a:cxn ang="0">
                <a:pos x="220" y="67"/>
              </a:cxn>
              <a:cxn ang="0">
                <a:pos x="119" y="48"/>
              </a:cxn>
              <a:cxn ang="0">
                <a:pos x="91" y="42"/>
              </a:cxn>
              <a:cxn ang="0">
                <a:pos x="30" y="27"/>
              </a:cxn>
              <a:cxn ang="0">
                <a:pos x="0" y="17"/>
              </a:cxn>
              <a:cxn ang="0">
                <a:pos x="32" y="22"/>
              </a:cxn>
              <a:cxn ang="0">
                <a:pos x="69" y="30"/>
              </a:cxn>
              <a:cxn ang="0">
                <a:pos x="121" y="37"/>
              </a:cxn>
              <a:cxn ang="0">
                <a:pos x="261" y="48"/>
              </a:cxn>
              <a:cxn ang="0">
                <a:pos x="302" y="49"/>
              </a:cxn>
              <a:cxn ang="0">
                <a:pos x="346" y="51"/>
              </a:cxn>
              <a:cxn ang="0">
                <a:pos x="442" y="52"/>
              </a:cxn>
              <a:cxn ang="0">
                <a:pos x="546" y="52"/>
              </a:cxn>
              <a:cxn ang="0">
                <a:pos x="658" y="51"/>
              </a:cxn>
              <a:cxn ang="0">
                <a:pos x="775" y="47"/>
              </a:cxn>
              <a:cxn ang="0">
                <a:pos x="897" y="42"/>
              </a:cxn>
              <a:cxn ang="0">
                <a:pos x="1025" y="35"/>
              </a:cxn>
              <a:cxn ang="0">
                <a:pos x="1155" y="30"/>
              </a:cxn>
              <a:cxn ang="0">
                <a:pos x="1421" y="15"/>
              </a:cxn>
              <a:cxn ang="0">
                <a:pos x="1555" y="10"/>
              </a:cxn>
              <a:cxn ang="0">
                <a:pos x="1687" y="5"/>
              </a:cxn>
              <a:cxn ang="0">
                <a:pos x="1818" y="1"/>
              </a:cxn>
              <a:cxn ang="0">
                <a:pos x="1882" y="1"/>
              </a:cxn>
              <a:cxn ang="0">
                <a:pos x="1945" y="0"/>
              </a:cxn>
              <a:cxn ang="0">
                <a:pos x="2069" y="0"/>
              </a:cxn>
              <a:cxn ang="0">
                <a:pos x="2129" y="1"/>
              </a:cxn>
              <a:cxn ang="0">
                <a:pos x="2187" y="1"/>
              </a:cxn>
              <a:cxn ang="0">
                <a:pos x="2299" y="5"/>
              </a:cxn>
              <a:cxn ang="0">
                <a:pos x="2403" y="10"/>
              </a:cxn>
              <a:cxn ang="0">
                <a:pos x="2585" y="24"/>
              </a:cxn>
              <a:cxn ang="0">
                <a:pos x="2662" y="32"/>
              </a:cxn>
              <a:cxn ang="0">
                <a:pos x="2726" y="41"/>
              </a:cxn>
              <a:cxn ang="0">
                <a:pos x="2816" y="58"/>
              </a:cxn>
              <a:cxn ang="0">
                <a:pos x="2839" y="64"/>
              </a:cxn>
              <a:cxn ang="0">
                <a:pos x="2847" y="65"/>
              </a:cxn>
            </a:cxnLst>
            <a:rect l="0" t="0" r="r" b="b"/>
            <a:pathLst>
              <a:path w="2847" h="98">
                <a:moveTo>
                  <a:pt x="2847" y="65"/>
                </a:moveTo>
                <a:lnTo>
                  <a:pt x="2847" y="65"/>
                </a:lnTo>
                <a:lnTo>
                  <a:pt x="2815" y="61"/>
                </a:lnTo>
                <a:lnTo>
                  <a:pt x="2815" y="61"/>
                </a:lnTo>
                <a:lnTo>
                  <a:pt x="2776" y="57"/>
                </a:lnTo>
                <a:lnTo>
                  <a:pt x="2725" y="54"/>
                </a:lnTo>
                <a:lnTo>
                  <a:pt x="2725" y="54"/>
                </a:lnTo>
                <a:lnTo>
                  <a:pt x="2661" y="49"/>
                </a:lnTo>
                <a:lnTo>
                  <a:pt x="2584" y="48"/>
                </a:lnTo>
                <a:lnTo>
                  <a:pt x="2584" y="48"/>
                </a:lnTo>
                <a:lnTo>
                  <a:pt x="2499" y="47"/>
                </a:lnTo>
                <a:lnTo>
                  <a:pt x="2402" y="45"/>
                </a:lnTo>
                <a:lnTo>
                  <a:pt x="2402" y="45"/>
                </a:lnTo>
                <a:lnTo>
                  <a:pt x="2298" y="47"/>
                </a:lnTo>
                <a:lnTo>
                  <a:pt x="2298" y="47"/>
                </a:lnTo>
                <a:lnTo>
                  <a:pt x="2187" y="48"/>
                </a:lnTo>
                <a:lnTo>
                  <a:pt x="2187" y="48"/>
                </a:lnTo>
                <a:lnTo>
                  <a:pt x="2129" y="49"/>
                </a:lnTo>
                <a:lnTo>
                  <a:pt x="2129" y="49"/>
                </a:lnTo>
                <a:lnTo>
                  <a:pt x="2069" y="52"/>
                </a:lnTo>
                <a:lnTo>
                  <a:pt x="2069" y="52"/>
                </a:lnTo>
                <a:lnTo>
                  <a:pt x="1946" y="55"/>
                </a:lnTo>
                <a:lnTo>
                  <a:pt x="1946" y="55"/>
                </a:lnTo>
                <a:lnTo>
                  <a:pt x="1884" y="58"/>
                </a:lnTo>
                <a:lnTo>
                  <a:pt x="1884" y="58"/>
                </a:lnTo>
                <a:lnTo>
                  <a:pt x="1820" y="59"/>
                </a:lnTo>
                <a:lnTo>
                  <a:pt x="1820" y="59"/>
                </a:lnTo>
                <a:lnTo>
                  <a:pt x="1689" y="65"/>
                </a:lnTo>
                <a:lnTo>
                  <a:pt x="1689" y="65"/>
                </a:lnTo>
                <a:lnTo>
                  <a:pt x="1424" y="78"/>
                </a:lnTo>
                <a:lnTo>
                  <a:pt x="1424" y="78"/>
                </a:lnTo>
                <a:lnTo>
                  <a:pt x="1158" y="89"/>
                </a:lnTo>
                <a:lnTo>
                  <a:pt x="1158" y="89"/>
                </a:lnTo>
                <a:lnTo>
                  <a:pt x="1027" y="94"/>
                </a:lnTo>
                <a:lnTo>
                  <a:pt x="1027" y="94"/>
                </a:lnTo>
                <a:lnTo>
                  <a:pt x="900" y="98"/>
                </a:lnTo>
                <a:lnTo>
                  <a:pt x="900" y="98"/>
                </a:lnTo>
                <a:lnTo>
                  <a:pt x="776" y="98"/>
                </a:lnTo>
                <a:lnTo>
                  <a:pt x="658" y="98"/>
                </a:lnTo>
                <a:lnTo>
                  <a:pt x="658" y="98"/>
                </a:lnTo>
                <a:lnTo>
                  <a:pt x="546" y="95"/>
                </a:lnTo>
                <a:lnTo>
                  <a:pt x="546" y="95"/>
                </a:lnTo>
                <a:lnTo>
                  <a:pt x="440" y="89"/>
                </a:lnTo>
                <a:lnTo>
                  <a:pt x="440" y="89"/>
                </a:lnTo>
                <a:lnTo>
                  <a:pt x="392" y="85"/>
                </a:lnTo>
                <a:lnTo>
                  <a:pt x="345" y="81"/>
                </a:lnTo>
                <a:lnTo>
                  <a:pt x="345" y="81"/>
                </a:lnTo>
                <a:lnTo>
                  <a:pt x="301" y="77"/>
                </a:lnTo>
                <a:lnTo>
                  <a:pt x="301" y="77"/>
                </a:lnTo>
                <a:lnTo>
                  <a:pt x="258" y="72"/>
                </a:lnTo>
                <a:lnTo>
                  <a:pt x="258" y="72"/>
                </a:lnTo>
                <a:lnTo>
                  <a:pt x="220" y="67"/>
                </a:lnTo>
                <a:lnTo>
                  <a:pt x="183" y="61"/>
                </a:lnTo>
                <a:lnTo>
                  <a:pt x="119" y="48"/>
                </a:lnTo>
                <a:lnTo>
                  <a:pt x="119" y="48"/>
                </a:lnTo>
                <a:lnTo>
                  <a:pt x="91" y="42"/>
                </a:lnTo>
                <a:lnTo>
                  <a:pt x="67" y="37"/>
                </a:lnTo>
                <a:lnTo>
                  <a:pt x="30" y="27"/>
                </a:lnTo>
                <a:lnTo>
                  <a:pt x="30" y="27"/>
                </a:lnTo>
                <a:lnTo>
                  <a:pt x="0" y="17"/>
                </a:lnTo>
                <a:lnTo>
                  <a:pt x="0" y="17"/>
                </a:lnTo>
                <a:lnTo>
                  <a:pt x="32" y="22"/>
                </a:lnTo>
                <a:lnTo>
                  <a:pt x="32" y="22"/>
                </a:lnTo>
                <a:lnTo>
                  <a:pt x="69" y="30"/>
                </a:lnTo>
                <a:lnTo>
                  <a:pt x="121" y="37"/>
                </a:lnTo>
                <a:lnTo>
                  <a:pt x="121" y="37"/>
                </a:lnTo>
                <a:lnTo>
                  <a:pt x="185" y="42"/>
                </a:lnTo>
                <a:lnTo>
                  <a:pt x="261" y="48"/>
                </a:lnTo>
                <a:lnTo>
                  <a:pt x="261" y="48"/>
                </a:lnTo>
                <a:lnTo>
                  <a:pt x="302" y="49"/>
                </a:lnTo>
                <a:lnTo>
                  <a:pt x="302" y="49"/>
                </a:lnTo>
                <a:lnTo>
                  <a:pt x="346" y="51"/>
                </a:lnTo>
                <a:lnTo>
                  <a:pt x="346" y="51"/>
                </a:lnTo>
                <a:lnTo>
                  <a:pt x="442" y="52"/>
                </a:lnTo>
                <a:lnTo>
                  <a:pt x="442" y="52"/>
                </a:lnTo>
                <a:lnTo>
                  <a:pt x="546" y="52"/>
                </a:lnTo>
                <a:lnTo>
                  <a:pt x="546" y="52"/>
                </a:lnTo>
                <a:lnTo>
                  <a:pt x="658" y="51"/>
                </a:lnTo>
                <a:lnTo>
                  <a:pt x="658" y="51"/>
                </a:lnTo>
                <a:lnTo>
                  <a:pt x="775" y="47"/>
                </a:lnTo>
                <a:lnTo>
                  <a:pt x="897" y="42"/>
                </a:lnTo>
                <a:lnTo>
                  <a:pt x="897" y="42"/>
                </a:lnTo>
                <a:lnTo>
                  <a:pt x="1025" y="35"/>
                </a:lnTo>
                <a:lnTo>
                  <a:pt x="1025" y="35"/>
                </a:lnTo>
                <a:lnTo>
                  <a:pt x="1155" y="30"/>
                </a:lnTo>
                <a:lnTo>
                  <a:pt x="1155" y="30"/>
                </a:lnTo>
                <a:lnTo>
                  <a:pt x="1421" y="15"/>
                </a:lnTo>
                <a:lnTo>
                  <a:pt x="1421" y="15"/>
                </a:lnTo>
                <a:lnTo>
                  <a:pt x="1555" y="10"/>
                </a:lnTo>
                <a:lnTo>
                  <a:pt x="1555" y="10"/>
                </a:lnTo>
                <a:lnTo>
                  <a:pt x="1687" y="5"/>
                </a:lnTo>
                <a:lnTo>
                  <a:pt x="1687" y="5"/>
                </a:lnTo>
                <a:lnTo>
                  <a:pt x="1818" y="1"/>
                </a:lnTo>
                <a:lnTo>
                  <a:pt x="1818" y="1"/>
                </a:lnTo>
                <a:lnTo>
                  <a:pt x="1882" y="1"/>
                </a:lnTo>
                <a:lnTo>
                  <a:pt x="1882" y="1"/>
                </a:lnTo>
                <a:lnTo>
                  <a:pt x="1945" y="0"/>
                </a:lnTo>
                <a:lnTo>
                  <a:pt x="1945" y="0"/>
                </a:lnTo>
                <a:lnTo>
                  <a:pt x="2069" y="0"/>
                </a:lnTo>
                <a:lnTo>
                  <a:pt x="2069" y="0"/>
                </a:lnTo>
                <a:lnTo>
                  <a:pt x="2129" y="1"/>
                </a:lnTo>
                <a:lnTo>
                  <a:pt x="2129" y="1"/>
                </a:lnTo>
                <a:lnTo>
                  <a:pt x="2187" y="1"/>
                </a:lnTo>
                <a:lnTo>
                  <a:pt x="2187" y="1"/>
                </a:lnTo>
                <a:lnTo>
                  <a:pt x="2299" y="5"/>
                </a:lnTo>
                <a:lnTo>
                  <a:pt x="2299" y="5"/>
                </a:lnTo>
                <a:lnTo>
                  <a:pt x="2403" y="10"/>
                </a:lnTo>
                <a:lnTo>
                  <a:pt x="2403" y="10"/>
                </a:lnTo>
                <a:lnTo>
                  <a:pt x="2500" y="17"/>
                </a:lnTo>
                <a:lnTo>
                  <a:pt x="2585" y="24"/>
                </a:lnTo>
                <a:lnTo>
                  <a:pt x="2585" y="24"/>
                </a:lnTo>
                <a:lnTo>
                  <a:pt x="2662" y="32"/>
                </a:lnTo>
                <a:lnTo>
                  <a:pt x="2726" y="41"/>
                </a:lnTo>
                <a:lnTo>
                  <a:pt x="2726" y="41"/>
                </a:lnTo>
                <a:lnTo>
                  <a:pt x="2778" y="49"/>
                </a:lnTo>
                <a:lnTo>
                  <a:pt x="2816" y="58"/>
                </a:lnTo>
                <a:lnTo>
                  <a:pt x="2816" y="58"/>
                </a:lnTo>
                <a:lnTo>
                  <a:pt x="2839" y="64"/>
                </a:lnTo>
                <a:lnTo>
                  <a:pt x="2839" y="64"/>
                </a:lnTo>
                <a:lnTo>
                  <a:pt x="2847" y="65"/>
                </a:lnTo>
                <a:lnTo>
                  <a:pt x="2847" y="65"/>
                </a:lnTo>
                <a:close/>
              </a:path>
            </a:pathLst>
          </a:custGeom>
          <a:solidFill>
            <a:srgbClr val="D3E9D5"/>
          </a:solidFill>
          <a:ln w="9525">
            <a:noFill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3" name="Freeform 209"/>
          <p:cNvSpPr>
            <a:spLocks/>
          </p:cNvSpPr>
          <p:nvPr/>
        </p:nvSpPr>
        <p:spPr bwMode="auto">
          <a:xfrm>
            <a:off x="656312" y="6316616"/>
            <a:ext cx="6355479" cy="158139"/>
          </a:xfrm>
          <a:custGeom>
            <a:avLst/>
            <a:gdLst/>
            <a:ahLst/>
            <a:cxnLst>
              <a:cxn ang="0">
                <a:pos x="2847" y="51"/>
              </a:cxn>
              <a:cxn ang="0">
                <a:pos x="2815" y="47"/>
              </a:cxn>
              <a:cxn ang="0">
                <a:pos x="2725" y="35"/>
              </a:cxn>
              <a:cxn ang="0">
                <a:pos x="2661" y="31"/>
              </a:cxn>
              <a:cxn ang="0">
                <a:pos x="2585" y="27"/>
              </a:cxn>
              <a:cxn ang="0">
                <a:pos x="2403" y="21"/>
              </a:cxn>
              <a:cxn ang="0">
                <a:pos x="2298" y="21"/>
              </a:cxn>
              <a:cxn ang="0">
                <a:pos x="2187" y="21"/>
              </a:cxn>
              <a:cxn ang="0">
                <a:pos x="2129" y="23"/>
              </a:cxn>
              <a:cxn ang="0">
                <a:pos x="2069" y="24"/>
              </a:cxn>
              <a:cxn ang="0">
                <a:pos x="1946" y="27"/>
              </a:cxn>
              <a:cxn ang="0">
                <a:pos x="1882" y="28"/>
              </a:cxn>
              <a:cxn ang="0">
                <a:pos x="1818" y="30"/>
              </a:cxn>
              <a:cxn ang="0">
                <a:pos x="1689" y="34"/>
              </a:cxn>
              <a:cxn ang="0">
                <a:pos x="1422" y="47"/>
              </a:cxn>
              <a:cxn ang="0">
                <a:pos x="1156" y="60"/>
              </a:cxn>
              <a:cxn ang="0">
                <a:pos x="899" y="68"/>
              </a:cxn>
              <a:cxn ang="0">
                <a:pos x="776" y="70"/>
              </a:cxn>
              <a:cxn ang="0">
                <a:pos x="658" y="71"/>
              </a:cxn>
              <a:cxn ang="0">
                <a:pos x="442" y="65"/>
              </a:cxn>
              <a:cxn ang="0">
                <a:pos x="345" y="60"/>
              </a:cxn>
              <a:cxn ang="0">
                <a:pos x="259" y="51"/>
              </a:cxn>
              <a:cxn ang="0">
                <a:pos x="119" y="31"/>
              </a:cxn>
              <a:cxn ang="0">
                <a:pos x="91" y="26"/>
              </a:cxn>
              <a:cxn ang="0">
                <a:pos x="30" y="11"/>
              </a:cxn>
              <a:cxn ang="0">
                <a:pos x="0" y="3"/>
              </a:cxn>
              <a:cxn ang="0">
                <a:pos x="32" y="10"/>
              </a:cxn>
              <a:cxn ang="0">
                <a:pos x="69" y="17"/>
              </a:cxn>
              <a:cxn ang="0">
                <a:pos x="120" y="26"/>
              </a:cxn>
              <a:cxn ang="0">
                <a:pos x="259" y="41"/>
              </a:cxn>
              <a:cxn ang="0">
                <a:pos x="346" y="45"/>
              </a:cxn>
              <a:cxn ang="0">
                <a:pos x="442" y="48"/>
              </a:cxn>
              <a:cxn ang="0">
                <a:pos x="658" y="50"/>
              </a:cxn>
              <a:cxn ang="0">
                <a:pos x="775" y="47"/>
              </a:cxn>
              <a:cxn ang="0">
                <a:pos x="899" y="43"/>
              </a:cxn>
              <a:cxn ang="0">
                <a:pos x="1156" y="31"/>
              </a:cxn>
              <a:cxn ang="0">
                <a:pos x="1421" y="18"/>
              </a:cxn>
              <a:cxn ang="0">
                <a:pos x="1687" y="7"/>
              </a:cxn>
              <a:cxn ang="0">
                <a:pos x="1818" y="4"/>
              </a:cxn>
              <a:cxn ang="0">
                <a:pos x="1882" y="3"/>
              </a:cxn>
              <a:cxn ang="0">
                <a:pos x="1945" y="1"/>
              </a:cxn>
              <a:cxn ang="0">
                <a:pos x="2069" y="0"/>
              </a:cxn>
              <a:cxn ang="0">
                <a:pos x="2129" y="0"/>
              </a:cxn>
              <a:cxn ang="0">
                <a:pos x="2187" y="0"/>
              </a:cxn>
              <a:cxn ang="0">
                <a:pos x="2299" y="3"/>
              </a:cxn>
              <a:cxn ang="0">
                <a:pos x="2403" y="6"/>
              </a:cxn>
              <a:cxn ang="0">
                <a:pos x="2585" y="17"/>
              </a:cxn>
              <a:cxn ang="0">
                <a:pos x="2661" y="23"/>
              </a:cxn>
              <a:cxn ang="0">
                <a:pos x="2726" y="30"/>
              </a:cxn>
              <a:cxn ang="0">
                <a:pos x="2816" y="44"/>
              </a:cxn>
              <a:cxn ang="0">
                <a:pos x="2847" y="51"/>
              </a:cxn>
            </a:cxnLst>
            <a:rect l="0" t="0" r="r" b="b"/>
            <a:pathLst>
              <a:path w="2847" h="71">
                <a:moveTo>
                  <a:pt x="2847" y="51"/>
                </a:moveTo>
                <a:lnTo>
                  <a:pt x="2847" y="51"/>
                </a:lnTo>
                <a:lnTo>
                  <a:pt x="2815" y="47"/>
                </a:lnTo>
                <a:lnTo>
                  <a:pt x="2815" y="47"/>
                </a:lnTo>
                <a:lnTo>
                  <a:pt x="2778" y="41"/>
                </a:lnTo>
                <a:lnTo>
                  <a:pt x="2725" y="35"/>
                </a:lnTo>
                <a:lnTo>
                  <a:pt x="2725" y="35"/>
                </a:lnTo>
                <a:lnTo>
                  <a:pt x="2661" y="31"/>
                </a:lnTo>
                <a:lnTo>
                  <a:pt x="2585" y="27"/>
                </a:lnTo>
                <a:lnTo>
                  <a:pt x="2585" y="27"/>
                </a:lnTo>
                <a:lnTo>
                  <a:pt x="2499" y="24"/>
                </a:lnTo>
                <a:lnTo>
                  <a:pt x="2403" y="21"/>
                </a:lnTo>
                <a:lnTo>
                  <a:pt x="2403" y="21"/>
                </a:lnTo>
                <a:lnTo>
                  <a:pt x="2298" y="21"/>
                </a:lnTo>
                <a:lnTo>
                  <a:pt x="2187" y="21"/>
                </a:lnTo>
                <a:lnTo>
                  <a:pt x="2187" y="21"/>
                </a:lnTo>
                <a:lnTo>
                  <a:pt x="2129" y="23"/>
                </a:lnTo>
                <a:lnTo>
                  <a:pt x="2129" y="23"/>
                </a:lnTo>
                <a:lnTo>
                  <a:pt x="2069" y="24"/>
                </a:lnTo>
                <a:lnTo>
                  <a:pt x="2069" y="24"/>
                </a:lnTo>
                <a:lnTo>
                  <a:pt x="1946" y="27"/>
                </a:lnTo>
                <a:lnTo>
                  <a:pt x="1946" y="27"/>
                </a:lnTo>
                <a:lnTo>
                  <a:pt x="1882" y="28"/>
                </a:lnTo>
                <a:lnTo>
                  <a:pt x="1882" y="28"/>
                </a:lnTo>
                <a:lnTo>
                  <a:pt x="1818" y="30"/>
                </a:lnTo>
                <a:lnTo>
                  <a:pt x="1818" y="30"/>
                </a:lnTo>
                <a:lnTo>
                  <a:pt x="1689" y="34"/>
                </a:lnTo>
                <a:lnTo>
                  <a:pt x="1689" y="34"/>
                </a:lnTo>
                <a:lnTo>
                  <a:pt x="1422" y="47"/>
                </a:lnTo>
                <a:lnTo>
                  <a:pt x="1422" y="47"/>
                </a:lnTo>
                <a:lnTo>
                  <a:pt x="1156" y="60"/>
                </a:lnTo>
                <a:lnTo>
                  <a:pt x="1156" y="60"/>
                </a:lnTo>
                <a:lnTo>
                  <a:pt x="1027" y="64"/>
                </a:lnTo>
                <a:lnTo>
                  <a:pt x="899" y="68"/>
                </a:lnTo>
                <a:lnTo>
                  <a:pt x="899" y="68"/>
                </a:lnTo>
                <a:lnTo>
                  <a:pt x="776" y="70"/>
                </a:lnTo>
                <a:lnTo>
                  <a:pt x="658" y="71"/>
                </a:lnTo>
                <a:lnTo>
                  <a:pt x="658" y="71"/>
                </a:lnTo>
                <a:lnTo>
                  <a:pt x="546" y="70"/>
                </a:lnTo>
                <a:lnTo>
                  <a:pt x="442" y="65"/>
                </a:lnTo>
                <a:lnTo>
                  <a:pt x="442" y="65"/>
                </a:lnTo>
                <a:lnTo>
                  <a:pt x="345" y="60"/>
                </a:lnTo>
                <a:lnTo>
                  <a:pt x="259" y="51"/>
                </a:lnTo>
                <a:lnTo>
                  <a:pt x="259" y="51"/>
                </a:lnTo>
                <a:lnTo>
                  <a:pt x="183" y="41"/>
                </a:lnTo>
                <a:lnTo>
                  <a:pt x="119" y="31"/>
                </a:lnTo>
                <a:lnTo>
                  <a:pt x="119" y="31"/>
                </a:lnTo>
                <a:lnTo>
                  <a:pt x="91" y="26"/>
                </a:lnTo>
                <a:lnTo>
                  <a:pt x="69" y="21"/>
                </a:lnTo>
                <a:lnTo>
                  <a:pt x="30" y="11"/>
                </a:lnTo>
                <a:lnTo>
                  <a:pt x="30" y="11"/>
                </a:lnTo>
                <a:lnTo>
                  <a:pt x="0" y="3"/>
                </a:lnTo>
                <a:lnTo>
                  <a:pt x="0" y="3"/>
                </a:lnTo>
                <a:lnTo>
                  <a:pt x="32" y="10"/>
                </a:lnTo>
                <a:lnTo>
                  <a:pt x="32" y="10"/>
                </a:lnTo>
                <a:lnTo>
                  <a:pt x="69" y="17"/>
                </a:lnTo>
                <a:lnTo>
                  <a:pt x="120" y="26"/>
                </a:lnTo>
                <a:lnTo>
                  <a:pt x="120" y="26"/>
                </a:lnTo>
                <a:lnTo>
                  <a:pt x="184" y="34"/>
                </a:lnTo>
                <a:lnTo>
                  <a:pt x="259" y="41"/>
                </a:lnTo>
                <a:lnTo>
                  <a:pt x="259" y="41"/>
                </a:lnTo>
                <a:lnTo>
                  <a:pt x="346" y="45"/>
                </a:lnTo>
                <a:lnTo>
                  <a:pt x="442" y="48"/>
                </a:lnTo>
                <a:lnTo>
                  <a:pt x="442" y="48"/>
                </a:lnTo>
                <a:lnTo>
                  <a:pt x="546" y="50"/>
                </a:lnTo>
                <a:lnTo>
                  <a:pt x="658" y="50"/>
                </a:lnTo>
                <a:lnTo>
                  <a:pt x="658" y="50"/>
                </a:lnTo>
                <a:lnTo>
                  <a:pt x="775" y="47"/>
                </a:lnTo>
                <a:lnTo>
                  <a:pt x="899" y="43"/>
                </a:lnTo>
                <a:lnTo>
                  <a:pt x="899" y="43"/>
                </a:lnTo>
                <a:lnTo>
                  <a:pt x="1025" y="38"/>
                </a:lnTo>
                <a:lnTo>
                  <a:pt x="1156" y="31"/>
                </a:lnTo>
                <a:lnTo>
                  <a:pt x="1156" y="31"/>
                </a:lnTo>
                <a:lnTo>
                  <a:pt x="1421" y="18"/>
                </a:lnTo>
                <a:lnTo>
                  <a:pt x="1421" y="18"/>
                </a:lnTo>
                <a:lnTo>
                  <a:pt x="1687" y="7"/>
                </a:lnTo>
                <a:lnTo>
                  <a:pt x="1687" y="7"/>
                </a:lnTo>
                <a:lnTo>
                  <a:pt x="1818" y="4"/>
                </a:lnTo>
                <a:lnTo>
                  <a:pt x="1818" y="4"/>
                </a:lnTo>
                <a:lnTo>
                  <a:pt x="1882" y="3"/>
                </a:lnTo>
                <a:lnTo>
                  <a:pt x="1882" y="3"/>
                </a:lnTo>
                <a:lnTo>
                  <a:pt x="1945" y="1"/>
                </a:lnTo>
                <a:lnTo>
                  <a:pt x="1945" y="1"/>
                </a:lnTo>
                <a:lnTo>
                  <a:pt x="2069" y="0"/>
                </a:lnTo>
                <a:lnTo>
                  <a:pt x="2069" y="0"/>
                </a:lnTo>
                <a:lnTo>
                  <a:pt x="2129" y="0"/>
                </a:lnTo>
                <a:lnTo>
                  <a:pt x="2129" y="0"/>
                </a:lnTo>
                <a:lnTo>
                  <a:pt x="2187" y="0"/>
                </a:lnTo>
                <a:lnTo>
                  <a:pt x="2187" y="0"/>
                </a:lnTo>
                <a:lnTo>
                  <a:pt x="2299" y="3"/>
                </a:lnTo>
                <a:lnTo>
                  <a:pt x="2403" y="6"/>
                </a:lnTo>
                <a:lnTo>
                  <a:pt x="2403" y="6"/>
                </a:lnTo>
                <a:lnTo>
                  <a:pt x="2499" y="10"/>
                </a:lnTo>
                <a:lnTo>
                  <a:pt x="2585" y="17"/>
                </a:lnTo>
                <a:lnTo>
                  <a:pt x="2585" y="17"/>
                </a:lnTo>
                <a:lnTo>
                  <a:pt x="2661" y="23"/>
                </a:lnTo>
                <a:lnTo>
                  <a:pt x="2726" y="30"/>
                </a:lnTo>
                <a:lnTo>
                  <a:pt x="2726" y="30"/>
                </a:lnTo>
                <a:lnTo>
                  <a:pt x="2778" y="38"/>
                </a:lnTo>
                <a:lnTo>
                  <a:pt x="2816" y="44"/>
                </a:lnTo>
                <a:lnTo>
                  <a:pt x="2816" y="44"/>
                </a:lnTo>
                <a:lnTo>
                  <a:pt x="2847" y="51"/>
                </a:lnTo>
                <a:lnTo>
                  <a:pt x="2847" y="51"/>
                </a:lnTo>
                <a:close/>
              </a:path>
            </a:pathLst>
          </a:custGeom>
          <a:solidFill>
            <a:srgbClr val="13AE67"/>
          </a:solidFill>
          <a:ln w="9525">
            <a:noFill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4" name="Freeform 210"/>
          <p:cNvSpPr>
            <a:spLocks/>
          </p:cNvSpPr>
          <p:nvPr/>
        </p:nvSpPr>
        <p:spPr bwMode="auto">
          <a:xfrm>
            <a:off x="8257438" y="7853451"/>
            <a:ext cx="6355479" cy="220503"/>
          </a:xfrm>
          <a:custGeom>
            <a:avLst/>
            <a:gdLst/>
            <a:ahLst/>
            <a:cxnLst>
              <a:cxn ang="0">
                <a:pos x="2847" y="66"/>
              </a:cxn>
              <a:cxn ang="0">
                <a:pos x="2816" y="62"/>
              </a:cxn>
              <a:cxn ang="0">
                <a:pos x="2726" y="53"/>
              </a:cxn>
              <a:cxn ang="0">
                <a:pos x="2662" y="50"/>
              </a:cxn>
              <a:cxn ang="0">
                <a:pos x="2586" y="47"/>
              </a:cxn>
              <a:cxn ang="0">
                <a:pos x="2403" y="46"/>
              </a:cxn>
              <a:cxn ang="0">
                <a:pos x="2299" y="46"/>
              </a:cxn>
              <a:cxn ang="0">
                <a:pos x="2188" y="47"/>
              </a:cxn>
              <a:cxn ang="0">
                <a:pos x="2130" y="49"/>
              </a:cxn>
              <a:cxn ang="0">
                <a:pos x="2070" y="52"/>
              </a:cxn>
              <a:cxn ang="0">
                <a:pos x="1948" y="56"/>
              </a:cxn>
              <a:cxn ang="0">
                <a:pos x="1884" y="57"/>
              </a:cxn>
              <a:cxn ang="0">
                <a:pos x="1821" y="60"/>
              </a:cxn>
              <a:cxn ang="0">
                <a:pos x="1690" y="64"/>
              </a:cxn>
              <a:cxn ang="0">
                <a:pos x="1425" y="79"/>
              </a:cxn>
              <a:cxn ang="0">
                <a:pos x="1159" y="90"/>
              </a:cxn>
              <a:cxn ang="0">
                <a:pos x="1028" y="94"/>
              </a:cxn>
              <a:cxn ang="0">
                <a:pos x="900" y="97"/>
              </a:cxn>
              <a:cxn ang="0">
                <a:pos x="778" y="99"/>
              </a:cxn>
              <a:cxn ang="0">
                <a:pos x="660" y="97"/>
              </a:cxn>
              <a:cxn ang="0">
                <a:pos x="547" y="94"/>
              </a:cxn>
              <a:cxn ang="0">
                <a:pos x="442" y="89"/>
              </a:cxn>
              <a:cxn ang="0">
                <a:pos x="346" y="81"/>
              </a:cxn>
              <a:cxn ang="0">
                <a:pos x="301" y="77"/>
              </a:cxn>
              <a:cxn ang="0">
                <a:pos x="259" y="71"/>
              </a:cxn>
              <a:cxn ang="0">
                <a:pos x="220" y="66"/>
              </a:cxn>
              <a:cxn ang="0">
                <a:pos x="120" y="49"/>
              </a:cxn>
              <a:cxn ang="0">
                <a:pos x="93" y="43"/>
              </a:cxn>
              <a:cxn ang="0">
                <a:pos x="32" y="26"/>
              </a:cxn>
              <a:cxn ang="0">
                <a:pos x="0" y="16"/>
              </a:cxn>
              <a:cxn ang="0">
                <a:pos x="33" y="23"/>
              </a:cxn>
              <a:cxn ang="0">
                <a:pos x="70" y="29"/>
              </a:cxn>
              <a:cxn ang="0">
                <a:pos x="121" y="36"/>
              </a:cxn>
              <a:cxn ang="0">
                <a:pos x="262" y="47"/>
              </a:cxn>
              <a:cxn ang="0">
                <a:pos x="304" y="50"/>
              </a:cxn>
              <a:cxn ang="0">
                <a:pos x="348" y="52"/>
              </a:cxn>
              <a:cxn ang="0">
                <a:pos x="443" y="53"/>
              </a:cxn>
              <a:cxn ang="0">
                <a:pos x="547" y="52"/>
              </a:cxn>
              <a:cxn ang="0">
                <a:pos x="658" y="50"/>
              </a:cxn>
              <a:cxn ang="0">
                <a:pos x="776" y="46"/>
              </a:cxn>
              <a:cxn ang="0">
                <a:pos x="899" y="42"/>
              </a:cxn>
              <a:cxn ang="0">
                <a:pos x="1025" y="36"/>
              </a:cxn>
              <a:cxn ang="0">
                <a:pos x="1156" y="29"/>
              </a:cxn>
              <a:cxn ang="0">
                <a:pos x="1423" y="16"/>
              </a:cxn>
              <a:cxn ang="0">
                <a:pos x="1555" y="9"/>
              </a:cxn>
              <a:cxn ang="0">
                <a:pos x="1689" y="5"/>
              </a:cxn>
              <a:cxn ang="0">
                <a:pos x="1820" y="2"/>
              </a:cxn>
              <a:cxn ang="0">
                <a:pos x="1884" y="0"/>
              </a:cxn>
              <a:cxn ang="0">
                <a:pos x="1946" y="0"/>
              </a:cxn>
              <a:cxn ang="0">
                <a:pos x="2070" y="0"/>
              </a:cxn>
              <a:cxn ang="0">
                <a:pos x="2130" y="0"/>
              </a:cxn>
              <a:cxn ang="0">
                <a:pos x="2188" y="2"/>
              </a:cxn>
              <a:cxn ang="0">
                <a:pos x="2299" y="5"/>
              </a:cxn>
              <a:cxn ang="0">
                <a:pos x="2405" y="9"/>
              </a:cxn>
              <a:cxn ang="0">
                <a:pos x="2587" y="23"/>
              </a:cxn>
              <a:cxn ang="0">
                <a:pos x="2664" y="32"/>
              </a:cxn>
              <a:cxn ang="0">
                <a:pos x="2728" y="40"/>
              </a:cxn>
              <a:cxn ang="0">
                <a:pos x="2818" y="57"/>
              </a:cxn>
              <a:cxn ang="0">
                <a:pos x="2840" y="63"/>
              </a:cxn>
              <a:cxn ang="0">
                <a:pos x="2847" y="66"/>
              </a:cxn>
            </a:cxnLst>
            <a:rect l="0" t="0" r="r" b="b"/>
            <a:pathLst>
              <a:path w="2847" h="99">
                <a:moveTo>
                  <a:pt x="2847" y="66"/>
                </a:moveTo>
                <a:lnTo>
                  <a:pt x="2847" y="66"/>
                </a:lnTo>
                <a:lnTo>
                  <a:pt x="2816" y="62"/>
                </a:lnTo>
                <a:lnTo>
                  <a:pt x="2816" y="62"/>
                </a:lnTo>
                <a:lnTo>
                  <a:pt x="2778" y="57"/>
                </a:lnTo>
                <a:lnTo>
                  <a:pt x="2726" y="53"/>
                </a:lnTo>
                <a:lnTo>
                  <a:pt x="2726" y="53"/>
                </a:lnTo>
                <a:lnTo>
                  <a:pt x="2662" y="50"/>
                </a:lnTo>
                <a:lnTo>
                  <a:pt x="2586" y="47"/>
                </a:lnTo>
                <a:lnTo>
                  <a:pt x="2586" y="47"/>
                </a:lnTo>
                <a:lnTo>
                  <a:pt x="2499" y="46"/>
                </a:lnTo>
                <a:lnTo>
                  <a:pt x="2403" y="46"/>
                </a:lnTo>
                <a:lnTo>
                  <a:pt x="2403" y="46"/>
                </a:lnTo>
                <a:lnTo>
                  <a:pt x="2299" y="46"/>
                </a:lnTo>
                <a:lnTo>
                  <a:pt x="2299" y="46"/>
                </a:lnTo>
                <a:lnTo>
                  <a:pt x="2188" y="47"/>
                </a:lnTo>
                <a:lnTo>
                  <a:pt x="2188" y="47"/>
                </a:lnTo>
                <a:lnTo>
                  <a:pt x="2130" y="49"/>
                </a:lnTo>
                <a:lnTo>
                  <a:pt x="2130" y="49"/>
                </a:lnTo>
                <a:lnTo>
                  <a:pt x="2070" y="52"/>
                </a:lnTo>
                <a:lnTo>
                  <a:pt x="2070" y="52"/>
                </a:lnTo>
                <a:lnTo>
                  <a:pt x="1948" y="56"/>
                </a:lnTo>
                <a:lnTo>
                  <a:pt x="1948" y="56"/>
                </a:lnTo>
                <a:lnTo>
                  <a:pt x="1884" y="57"/>
                </a:lnTo>
                <a:lnTo>
                  <a:pt x="1884" y="57"/>
                </a:lnTo>
                <a:lnTo>
                  <a:pt x="1821" y="60"/>
                </a:lnTo>
                <a:lnTo>
                  <a:pt x="1821" y="60"/>
                </a:lnTo>
                <a:lnTo>
                  <a:pt x="1690" y="64"/>
                </a:lnTo>
                <a:lnTo>
                  <a:pt x="1690" y="64"/>
                </a:lnTo>
                <a:lnTo>
                  <a:pt x="1425" y="79"/>
                </a:lnTo>
                <a:lnTo>
                  <a:pt x="1425" y="79"/>
                </a:lnTo>
                <a:lnTo>
                  <a:pt x="1159" y="90"/>
                </a:lnTo>
                <a:lnTo>
                  <a:pt x="1159" y="90"/>
                </a:lnTo>
                <a:lnTo>
                  <a:pt x="1028" y="94"/>
                </a:lnTo>
                <a:lnTo>
                  <a:pt x="1028" y="94"/>
                </a:lnTo>
                <a:lnTo>
                  <a:pt x="900" y="97"/>
                </a:lnTo>
                <a:lnTo>
                  <a:pt x="900" y="97"/>
                </a:lnTo>
                <a:lnTo>
                  <a:pt x="778" y="99"/>
                </a:lnTo>
                <a:lnTo>
                  <a:pt x="660" y="97"/>
                </a:lnTo>
                <a:lnTo>
                  <a:pt x="660" y="97"/>
                </a:lnTo>
                <a:lnTo>
                  <a:pt x="547" y="94"/>
                </a:lnTo>
                <a:lnTo>
                  <a:pt x="547" y="94"/>
                </a:lnTo>
                <a:lnTo>
                  <a:pt x="442" y="89"/>
                </a:lnTo>
                <a:lnTo>
                  <a:pt x="442" y="89"/>
                </a:lnTo>
                <a:lnTo>
                  <a:pt x="393" y="86"/>
                </a:lnTo>
                <a:lnTo>
                  <a:pt x="346" y="81"/>
                </a:lnTo>
                <a:lnTo>
                  <a:pt x="346" y="81"/>
                </a:lnTo>
                <a:lnTo>
                  <a:pt x="301" y="77"/>
                </a:lnTo>
                <a:lnTo>
                  <a:pt x="301" y="77"/>
                </a:lnTo>
                <a:lnTo>
                  <a:pt x="259" y="71"/>
                </a:lnTo>
                <a:lnTo>
                  <a:pt x="259" y="71"/>
                </a:lnTo>
                <a:lnTo>
                  <a:pt x="220" y="66"/>
                </a:lnTo>
                <a:lnTo>
                  <a:pt x="184" y="60"/>
                </a:lnTo>
                <a:lnTo>
                  <a:pt x="120" y="49"/>
                </a:lnTo>
                <a:lnTo>
                  <a:pt x="120" y="49"/>
                </a:lnTo>
                <a:lnTo>
                  <a:pt x="93" y="43"/>
                </a:lnTo>
                <a:lnTo>
                  <a:pt x="69" y="36"/>
                </a:lnTo>
                <a:lnTo>
                  <a:pt x="32" y="26"/>
                </a:lnTo>
                <a:lnTo>
                  <a:pt x="32" y="26"/>
                </a:lnTo>
                <a:lnTo>
                  <a:pt x="0" y="16"/>
                </a:lnTo>
                <a:lnTo>
                  <a:pt x="0" y="16"/>
                </a:lnTo>
                <a:lnTo>
                  <a:pt x="33" y="23"/>
                </a:lnTo>
                <a:lnTo>
                  <a:pt x="33" y="23"/>
                </a:lnTo>
                <a:lnTo>
                  <a:pt x="70" y="29"/>
                </a:lnTo>
                <a:lnTo>
                  <a:pt x="121" y="36"/>
                </a:lnTo>
                <a:lnTo>
                  <a:pt x="121" y="36"/>
                </a:lnTo>
                <a:lnTo>
                  <a:pt x="185" y="43"/>
                </a:lnTo>
                <a:lnTo>
                  <a:pt x="262" y="47"/>
                </a:lnTo>
                <a:lnTo>
                  <a:pt x="262" y="47"/>
                </a:lnTo>
                <a:lnTo>
                  <a:pt x="304" y="50"/>
                </a:lnTo>
                <a:lnTo>
                  <a:pt x="304" y="50"/>
                </a:lnTo>
                <a:lnTo>
                  <a:pt x="348" y="52"/>
                </a:lnTo>
                <a:lnTo>
                  <a:pt x="348" y="52"/>
                </a:lnTo>
                <a:lnTo>
                  <a:pt x="443" y="53"/>
                </a:lnTo>
                <a:lnTo>
                  <a:pt x="443" y="53"/>
                </a:lnTo>
                <a:lnTo>
                  <a:pt x="547" y="52"/>
                </a:lnTo>
                <a:lnTo>
                  <a:pt x="547" y="52"/>
                </a:lnTo>
                <a:lnTo>
                  <a:pt x="658" y="50"/>
                </a:lnTo>
                <a:lnTo>
                  <a:pt x="658" y="50"/>
                </a:lnTo>
                <a:lnTo>
                  <a:pt x="776" y="46"/>
                </a:lnTo>
                <a:lnTo>
                  <a:pt x="899" y="42"/>
                </a:lnTo>
                <a:lnTo>
                  <a:pt x="899" y="42"/>
                </a:lnTo>
                <a:lnTo>
                  <a:pt x="1025" y="36"/>
                </a:lnTo>
                <a:lnTo>
                  <a:pt x="1025" y="36"/>
                </a:lnTo>
                <a:lnTo>
                  <a:pt x="1156" y="29"/>
                </a:lnTo>
                <a:lnTo>
                  <a:pt x="1156" y="29"/>
                </a:lnTo>
                <a:lnTo>
                  <a:pt x="1423" y="16"/>
                </a:lnTo>
                <a:lnTo>
                  <a:pt x="1423" y="16"/>
                </a:lnTo>
                <a:lnTo>
                  <a:pt x="1555" y="9"/>
                </a:lnTo>
                <a:lnTo>
                  <a:pt x="1555" y="9"/>
                </a:lnTo>
                <a:lnTo>
                  <a:pt x="1689" y="5"/>
                </a:lnTo>
                <a:lnTo>
                  <a:pt x="1689" y="5"/>
                </a:lnTo>
                <a:lnTo>
                  <a:pt x="1820" y="2"/>
                </a:lnTo>
                <a:lnTo>
                  <a:pt x="1820" y="2"/>
                </a:lnTo>
                <a:lnTo>
                  <a:pt x="1884" y="0"/>
                </a:lnTo>
                <a:lnTo>
                  <a:pt x="1884" y="0"/>
                </a:lnTo>
                <a:lnTo>
                  <a:pt x="1946" y="0"/>
                </a:lnTo>
                <a:lnTo>
                  <a:pt x="1946" y="0"/>
                </a:lnTo>
                <a:lnTo>
                  <a:pt x="2070" y="0"/>
                </a:lnTo>
                <a:lnTo>
                  <a:pt x="2070" y="0"/>
                </a:lnTo>
                <a:lnTo>
                  <a:pt x="2130" y="0"/>
                </a:lnTo>
                <a:lnTo>
                  <a:pt x="2130" y="0"/>
                </a:lnTo>
                <a:lnTo>
                  <a:pt x="2188" y="2"/>
                </a:lnTo>
                <a:lnTo>
                  <a:pt x="2188" y="2"/>
                </a:lnTo>
                <a:lnTo>
                  <a:pt x="2299" y="5"/>
                </a:lnTo>
                <a:lnTo>
                  <a:pt x="2299" y="5"/>
                </a:lnTo>
                <a:lnTo>
                  <a:pt x="2405" y="9"/>
                </a:lnTo>
                <a:lnTo>
                  <a:pt x="2405" y="9"/>
                </a:lnTo>
                <a:lnTo>
                  <a:pt x="2500" y="16"/>
                </a:lnTo>
                <a:lnTo>
                  <a:pt x="2587" y="23"/>
                </a:lnTo>
                <a:lnTo>
                  <a:pt x="2587" y="23"/>
                </a:lnTo>
                <a:lnTo>
                  <a:pt x="2664" y="32"/>
                </a:lnTo>
                <a:lnTo>
                  <a:pt x="2728" y="40"/>
                </a:lnTo>
                <a:lnTo>
                  <a:pt x="2728" y="40"/>
                </a:lnTo>
                <a:lnTo>
                  <a:pt x="2779" y="50"/>
                </a:lnTo>
                <a:lnTo>
                  <a:pt x="2818" y="57"/>
                </a:lnTo>
                <a:lnTo>
                  <a:pt x="2818" y="57"/>
                </a:lnTo>
                <a:lnTo>
                  <a:pt x="2840" y="63"/>
                </a:lnTo>
                <a:lnTo>
                  <a:pt x="2840" y="63"/>
                </a:lnTo>
                <a:lnTo>
                  <a:pt x="2847" y="66"/>
                </a:lnTo>
                <a:lnTo>
                  <a:pt x="2847" y="66"/>
                </a:lnTo>
                <a:close/>
              </a:path>
            </a:pathLst>
          </a:custGeom>
          <a:solidFill>
            <a:srgbClr val="D3E9D5"/>
          </a:solidFill>
          <a:ln w="9525">
            <a:noFill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5" name="Freeform 211"/>
          <p:cNvSpPr>
            <a:spLocks/>
          </p:cNvSpPr>
          <p:nvPr/>
        </p:nvSpPr>
        <p:spPr bwMode="auto">
          <a:xfrm>
            <a:off x="8257438" y="7882405"/>
            <a:ext cx="6355479" cy="158139"/>
          </a:xfrm>
          <a:custGeom>
            <a:avLst/>
            <a:gdLst/>
            <a:ahLst/>
            <a:cxnLst>
              <a:cxn ang="0">
                <a:pos x="2847" y="53"/>
              </a:cxn>
              <a:cxn ang="0">
                <a:pos x="2816" y="47"/>
              </a:cxn>
              <a:cxn ang="0">
                <a:pos x="2726" y="37"/>
              </a:cxn>
              <a:cxn ang="0">
                <a:pos x="2662" y="31"/>
              </a:cxn>
              <a:cxn ang="0">
                <a:pos x="2586" y="27"/>
              </a:cxn>
              <a:cxn ang="0">
                <a:pos x="2403" y="23"/>
              </a:cxn>
              <a:cxn ang="0">
                <a:pos x="2299" y="21"/>
              </a:cxn>
              <a:cxn ang="0">
                <a:pos x="2188" y="21"/>
              </a:cxn>
              <a:cxn ang="0">
                <a:pos x="2130" y="23"/>
              </a:cxn>
              <a:cxn ang="0">
                <a:pos x="2070" y="24"/>
              </a:cxn>
              <a:cxn ang="0">
                <a:pos x="1948" y="27"/>
              </a:cxn>
              <a:cxn ang="0">
                <a:pos x="1884" y="29"/>
              </a:cxn>
              <a:cxn ang="0">
                <a:pos x="1820" y="31"/>
              </a:cxn>
              <a:cxn ang="0">
                <a:pos x="1690" y="36"/>
              </a:cxn>
              <a:cxn ang="0">
                <a:pos x="1424" y="49"/>
              </a:cxn>
              <a:cxn ang="0">
                <a:pos x="1158" y="60"/>
              </a:cxn>
              <a:cxn ang="0">
                <a:pos x="900" y="68"/>
              </a:cxn>
              <a:cxn ang="0">
                <a:pos x="776" y="71"/>
              </a:cxn>
              <a:cxn ang="0">
                <a:pos x="660" y="71"/>
              </a:cxn>
              <a:cxn ang="0">
                <a:pos x="443" y="66"/>
              </a:cxn>
              <a:cxn ang="0">
                <a:pos x="346" y="60"/>
              </a:cxn>
              <a:cxn ang="0">
                <a:pos x="259" y="51"/>
              </a:cxn>
              <a:cxn ang="0">
                <a:pos x="120" y="31"/>
              </a:cxn>
              <a:cxn ang="0">
                <a:pos x="93" y="27"/>
              </a:cxn>
              <a:cxn ang="0">
                <a:pos x="32" y="11"/>
              </a:cxn>
              <a:cxn ang="0">
                <a:pos x="0" y="3"/>
              </a:cxn>
              <a:cxn ang="0">
                <a:pos x="32" y="10"/>
              </a:cxn>
              <a:cxn ang="0">
                <a:pos x="70" y="19"/>
              </a:cxn>
              <a:cxn ang="0">
                <a:pos x="121" y="26"/>
              </a:cxn>
              <a:cxn ang="0">
                <a:pos x="261" y="41"/>
              </a:cxn>
              <a:cxn ang="0">
                <a:pos x="348" y="46"/>
              </a:cxn>
              <a:cxn ang="0">
                <a:pos x="443" y="50"/>
              </a:cxn>
              <a:cxn ang="0">
                <a:pos x="658" y="50"/>
              </a:cxn>
              <a:cxn ang="0">
                <a:pos x="776" y="47"/>
              </a:cxn>
              <a:cxn ang="0">
                <a:pos x="900" y="44"/>
              </a:cxn>
              <a:cxn ang="0">
                <a:pos x="1156" y="33"/>
              </a:cxn>
              <a:cxn ang="0">
                <a:pos x="1423" y="20"/>
              </a:cxn>
              <a:cxn ang="0">
                <a:pos x="1689" y="7"/>
              </a:cxn>
              <a:cxn ang="0">
                <a:pos x="1820" y="4"/>
              </a:cxn>
              <a:cxn ang="0">
                <a:pos x="1884" y="3"/>
              </a:cxn>
              <a:cxn ang="0">
                <a:pos x="1946" y="2"/>
              </a:cxn>
              <a:cxn ang="0">
                <a:pos x="2070" y="2"/>
              </a:cxn>
              <a:cxn ang="0">
                <a:pos x="2130" y="0"/>
              </a:cxn>
              <a:cxn ang="0">
                <a:pos x="2188" y="2"/>
              </a:cxn>
              <a:cxn ang="0">
                <a:pos x="2299" y="3"/>
              </a:cxn>
              <a:cxn ang="0">
                <a:pos x="2405" y="6"/>
              </a:cxn>
              <a:cxn ang="0">
                <a:pos x="2587" y="17"/>
              </a:cxn>
              <a:cxn ang="0">
                <a:pos x="2662" y="24"/>
              </a:cxn>
              <a:cxn ang="0">
                <a:pos x="2726" y="31"/>
              </a:cxn>
              <a:cxn ang="0">
                <a:pos x="2816" y="46"/>
              </a:cxn>
              <a:cxn ang="0">
                <a:pos x="2847" y="53"/>
              </a:cxn>
            </a:cxnLst>
            <a:rect l="0" t="0" r="r" b="b"/>
            <a:pathLst>
              <a:path w="2847" h="71">
                <a:moveTo>
                  <a:pt x="2847" y="53"/>
                </a:moveTo>
                <a:lnTo>
                  <a:pt x="2847" y="53"/>
                </a:lnTo>
                <a:lnTo>
                  <a:pt x="2816" y="47"/>
                </a:lnTo>
                <a:lnTo>
                  <a:pt x="2816" y="47"/>
                </a:lnTo>
                <a:lnTo>
                  <a:pt x="2778" y="41"/>
                </a:lnTo>
                <a:lnTo>
                  <a:pt x="2726" y="37"/>
                </a:lnTo>
                <a:lnTo>
                  <a:pt x="2726" y="37"/>
                </a:lnTo>
                <a:lnTo>
                  <a:pt x="2662" y="31"/>
                </a:lnTo>
                <a:lnTo>
                  <a:pt x="2586" y="27"/>
                </a:lnTo>
                <a:lnTo>
                  <a:pt x="2586" y="27"/>
                </a:lnTo>
                <a:lnTo>
                  <a:pt x="2500" y="24"/>
                </a:lnTo>
                <a:lnTo>
                  <a:pt x="2403" y="23"/>
                </a:lnTo>
                <a:lnTo>
                  <a:pt x="2403" y="23"/>
                </a:lnTo>
                <a:lnTo>
                  <a:pt x="2299" y="21"/>
                </a:lnTo>
                <a:lnTo>
                  <a:pt x="2188" y="21"/>
                </a:lnTo>
                <a:lnTo>
                  <a:pt x="2188" y="21"/>
                </a:lnTo>
                <a:lnTo>
                  <a:pt x="2130" y="23"/>
                </a:lnTo>
                <a:lnTo>
                  <a:pt x="2130" y="23"/>
                </a:lnTo>
                <a:lnTo>
                  <a:pt x="2070" y="24"/>
                </a:lnTo>
                <a:lnTo>
                  <a:pt x="2070" y="24"/>
                </a:lnTo>
                <a:lnTo>
                  <a:pt x="1948" y="27"/>
                </a:lnTo>
                <a:lnTo>
                  <a:pt x="1948" y="27"/>
                </a:lnTo>
                <a:lnTo>
                  <a:pt x="1884" y="29"/>
                </a:lnTo>
                <a:lnTo>
                  <a:pt x="1884" y="29"/>
                </a:lnTo>
                <a:lnTo>
                  <a:pt x="1820" y="31"/>
                </a:lnTo>
                <a:lnTo>
                  <a:pt x="1820" y="31"/>
                </a:lnTo>
                <a:lnTo>
                  <a:pt x="1690" y="36"/>
                </a:lnTo>
                <a:lnTo>
                  <a:pt x="1690" y="36"/>
                </a:lnTo>
                <a:lnTo>
                  <a:pt x="1424" y="49"/>
                </a:lnTo>
                <a:lnTo>
                  <a:pt x="1424" y="49"/>
                </a:lnTo>
                <a:lnTo>
                  <a:pt x="1158" y="60"/>
                </a:lnTo>
                <a:lnTo>
                  <a:pt x="1158" y="60"/>
                </a:lnTo>
                <a:lnTo>
                  <a:pt x="1028" y="66"/>
                </a:lnTo>
                <a:lnTo>
                  <a:pt x="900" y="68"/>
                </a:lnTo>
                <a:lnTo>
                  <a:pt x="900" y="68"/>
                </a:lnTo>
                <a:lnTo>
                  <a:pt x="776" y="71"/>
                </a:lnTo>
                <a:lnTo>
                  <a:pt x="660" y="71"/>
                </a:lnTo>
                <a:lnTo>
                  <a:pt x="660" y="71"/>
                </a:lnTo>
                <a:lnTo>
                  <a:pt x="547" y="70"/>
                </a:lnTo>
                <a:lnTo>
                  <a:pt x="443" y="66"/>
                </a:lnTo>
                <a:lnTo>
                  <a:pt x="443" y="66"/>
                </a:lnTo>
                <a:lnTo>
                  <a:pt x="346" y="60"/>
                </a:lnTo>
                <a:lnTo>
                  <a:pt x="259" y="51"/>
                </a:lnTo>
                <a:lnTo>
                  <a:pt x="259" y="51"/>
                </a:lnTo>
                <a:lnTo>
                  <a:pt x="184" y="43"/>
                </a:lnTo>
                <a:lnTo>
                  <a:pt x="120" y="31"/>
                </a:lnTo>
                <a:lnTo>
                  <a:pt x="120" y="31"/>
                </a:lnTo>
                <a:lnTo>
                  <a:pt x="93" y="27"/>
                </a:lnTo>
                <a:lnTo>
                  <a:pt x="69" y="21"/>
                </a:lnTo>
                <a:lnTo>
                  <a:pt x="32" y="11"/>
                </a:lnTo>
                <a:lnTo>
                  <a:pt x="32" y="11"/>
                </a:lnTo>
                <a:lnTo>
                  <a:pt x="0" y="3"/>
                </a:lnTo>
                <a:lnTo>
                  <a:pt x="0" y="3"/>
                </a:lnTo>
                <a:lnTo>
                  <a:pt x="32" y="10"/>
                </a:lnTo>
                <a:lnTo>
                  <a:pt x="32" y="10"/>
                </a:lnTo>
                <a:lnTo>
                  <a:pt x="70" y="19"/>
                </a:lnTo>
                <a:lnTo>
                  <a:pt x="121" y="26"/>
                </a:lnTo>
                <a:lnTo>
                  <a:pt x="121" y="26"/>
                </a:lnTo>
                <a:lnTo>
                  <a:pt x="185" y="34"/>
                </a:lnTo>
                <a:lnTo>
                  <a:pt x="261" y="41"/>
                </a:lnTo>
                <a:lnTo>
                  <a:pt x="261" y="41"/>
                </a:lnTo>
                <a:lnTo>
                  <a:pt x="348" y="46"/>
                </a:lnTo>
                <a:lnTo>
                  <a:pt x="443" y="50"/>
                </a:lnTo>
                <a:lnTo>
                  <a:pt x="443" y="50"/>
                </a:lnTo>
                <a:lnTo>
                  <a:pt x="547" y="50"/>
                </a:lnTo>
                <a:lnTo>
                  <a:pt x="658" y="50"/>
                </a:lnTo>
                <a:lnTo>
                  <a:pt x="658" y="50"/>
                </a:lnTo>
                <a:lnTo>
                  <a:pt x="776" y="47"/>
                </a:lnTo>
                <a:lnTo>
                  <a:pt x="900" y="44"/>
                </a:lnTo>
                <a:lnTo>
                  <a:pt x="900" y="44"/>
                </a:lnTo>
                <a:lnTo>
                  <a:pt x="1027" y="39"/>
                </a:lnTo>
                <a:lnTo>
                  <a:pt x="1156" y="33"/>
                </a:lnTo>
                <a:lnTo>
                  <a:pt x="1156" y="33"/>
                </a:lnTo>
                <a:lnTo>
                  <a:pt x="1423" y="20"/>
                </a:lnTo>
                <a:lnTo>
                  <a:pt x="1423" y="20"/>
                </a:lnTo>
                <a:lnTo>
                  <a:pt x="1689" y="7"/>
                </a:lnTo>
                <a:lnTo>
                  <a:pt x="1689" y="7"/>
                </a:lnTo>
                <a:lnTo>
                  <a:pt x="1820" y="4"/>
                </a:lnTo>
                <a:lnTo>
                  <a:pt x="1820" y="4"/>
                </a:lnTo>
                <a:lnTo>
                  <a:pt x="1884" y="3"/>
                </a:lnTo>
                <a:lnTo>
                  <a:pt x="1884" y="3"/>
                </a:lnTo>
                <a:lnTo>
                  <a:pt x="1946" y="2"/>
                </a:lnTo>
                <a:lnTo>
                  <a:pt x="1946" y="2"/>
                </a:lnTo>
                <a:lnTo>
                  <a:pt x="2070" y="2"/>
                </a:lnTo>
                <a:lnTo>
                  <a:pt x="2070" y="2"/>
                </a:lnTo>
                <a:lnTo>
                  <a:pt x="2130" y="0"/>
                </a:lnTo>
                <a:lnTo>
                  <a:pt x="2130" y="0"/>
                </a:lnTo>
                <a:lnTo>
                  <a:pt x="2188" y="2"/>
                </a:lnTo>
                <a:lnTo>
                  <a:pt x="2188" y="2"/>
                </a:lnTo>
                <a:lnTo>
                  <a:pt x="2299" y="3"/>
                </a:lnTo>
                <a:lnTo>
                  <a:pt x="2405" y="6"/>
                </a:lnTo>
                <a:lnTo>
                  <a:pt x="2405" y="6"/>
                </a:lnTo>
                <a:lnTo>
                  <a:pt x="2500" y="11"/>
                </a:lnTo>
                <a:lnTo>
                  <a:pt x="2587" y="17"/>
                </a:lnTo>
                <a:lnTo>
                  <a:pt x="2587" y="17"/>
                </a:lnTo>
                <a:lnTo>
                  <a:pt x="2662" y="24"/>
                </a:lnTo>
                <a:lnTo>
                  <a:pt x="2726" y="31"/>
                </a:lnTo>
                <a:lnTo>
                  <a:pt x="2726" y="31"/>
                </a:lnTo>
                <a:lnTo>
                  <a:pt x="2779" y="39"/>
                </a:lnTo>
                <a:lnTo>
                  <a:pt x="2816" y="46"/>
                </a:lnTo>
                <a:lnTo>
                  <a:pt x="2816" y="46"/>
                </a:lnTo>
                <a:lnTo>
                  <a:pt x="2847" y="53"/>
                </a:lnTo>
                <a:lnTo>
                  <a:pt x="2847" y="53"/>
                </a:lnTo>
                <a:close/>
              </a:path>
            </a:pathLst>
          </a:custGeom>
          <a:solidFill>
            <a:srgbClr val="13AE67"/>
          </a:solidFill>
          <a:ln w="9525">
            <a:noFill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6" name="Rectangle 212"/>
          <p:cNvSpPr>
            <a:spLocks noChangeArrowheads="1"/>
          </p:cNvSpPr>
          <p:nvPr/>
        </p:nvSpPr>
        <p:spPr bwMode="auto">
          <a:xfrm>
            <a:off x="721049" y="815191"/>
            <a:ext cx="310822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3400" dirty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あなたに寄り</a:t>
            </a:r>
            <a:r>
              <a:rPr lang="ja-JP" altLang="en-US" sz="3400" dirty="0" err="1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そい</a:t>
            </a:r>
            <a:endParaRPr lang="ja-JP" altLang="en-US" sz="26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37" name="Rectangle 213"/>
          <p:cNvSpPr>
            <a:spLocks noChangeArrowheads="1"/>
          </p:cNvSpPr>
          <p:nvPr/>
        </p:nvSpPr>
        <p:spPr bwMode="auto">
          <a:xfrm>
            <a:off x="3803912" y="815191"/>
            <a:ext cx="2901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340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、</a:t>
            </a:r>
            <a:endParaRPr lang="ja-JP" altLang="en-US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38" name="Rectangle 214"/>
          <p:cNvSpPr>
            <a:spLocks noChangeArrowheads="1"/>
          </p:cNvSpPr>
          <p:nvPr/>
        </p:nvSpPr>
        <p:spPr bwMode="auto">
          <a:xfrm>
            <a:off x="4306191" y="815191"/>
            <a:ext cx="27844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340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サポートします。</a:t>
            </a:r>
            <a:endParaRPr lang="ja-JP" altLang="en-US" sz="26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39" name="Freeform 215"/>
          <p:cNvSpPr>
            <a:spLocks/>
          </p:cNvSpPr>
          <p:nvPr/>
        </p:nvSpPr>
        <p:spPr bwMode="auto">
          <a:xfrm>
            <a:off x="1292530" y="9207645"/>
            <a:ext cx="1105010" cy="31182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7" y="140"/>
              </a:cxn>
              <a:cxn ang="0">
                <a:pos x="495" y="140"/>
              </a:cxn>
            </a:cxnLst>
            <a:rect l="0" t="0" r="r" b="b"/>
            <a:pathLst>
              <a:path w="495" h="140">
                <a:moveTo>
                  <a:pt x="0" y="0"/>
                </a:moveTo>
                <a:lnTo>
                  <a:pt x="137" y="140"/>
                </a:lnTo>
                <a:lnTo>
                  <a:pt x="495" y="140"/>
                </a:lnTo>
              </a:path>
            </a:pathLst>
          </a:custGeom>
          <a:noFill/>
          <a:ln w="9525">
            <a:solidFill>
              <a:srgbClr val="009944"/>
            </a:solidFill>
            <a:prstDash val="solid"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0" name="Freeform 216"/>
          <p:cNvSpPr>
            <a:spLocks/>
          </p:cNvSpPr>
          <p:nvPr/>
        </p:nvSpPr>
        <p:spPr bwMode="auto">
          <a:xfrm>
            <a:off x="4317351" y="7730949"/>
            <a:ext cx="645148" cy="158139"/>
          </a:xfrm>
          <a:custGeom>
            <a:avLst/>
            <a:gdLst/>
            <a:ahLst/>
            <a:cxnLst>
              <a:cxn ang="0">
                <a:pos x="289" y="0"/>
              </a:cxn>
              <a:cxn ang="0">
                <a:pos x="130" y="0"/>
              </a:cxn>
              <a:cxn ang="0">
                <a:pos x="0" y="71"/>
              </a:cxn>
            </a:cxnLst>
            <a:rect l="0" t="0" r="r" b="b"/>
            <a:pathLst>
              <a:path w="289" h="71">
                <a:moveTo>
                  <a:pt x="289" y="0"/>
                </a:moveTo>
                <a:lnTo>
                  <a:pt x="130" y="0"/>
                </a:lnTo>
                <a:lnTo>
                  <a:pt x="0" y="71"/>
                </a:lnTo>
              </a:path>
            </a:pathLst>
          </a:custGeom>
          <a:noFill/>
          <a:ln w="9525">
            <a:solidFill>
              <a:srgbClr val="F39800"/>
            </a:solidFill>
            <a:prstDash val="solid"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1" name="Line 217"/>
          <p:cNvSpPr>
            <a:spLocks noChangeShapeType="1"/>
          </p:cNvSpPr>
          <p:nvPr/>
        </p:nvSpPr>
        <p:spPr bwMode="auto">
          <a:xfrm flipH="1">
            <a:off x="4819629" y="9100735"/>
            <a:ext cx="725511" cy="2228"/>
          </a:xfrm>
          <a:prstGeom prst="line">
            <a:avLst/>
          </a:prstGeom>
          <a:noFill/>
          <a:ln w="9525">
            <a:solidFill>
              <a:srgbClr val="E4007F"/>
            </a:solidFill>
            <a:prstDash val="solid"/>
            <a:round/>
            <a:headEnd/>
            <a:tailEnd/>
          </a:ln>
        </p:spPr>
        <p:txBody>
          <a:bodyPr vert="horz" wrap="square" lIns="128433" tIns="64217" rIns="128433" bIns="6421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9" name="円/楕円 288"/>
          <p:cNvSpPr/>
          <p:nvPr/>
        </p:nvSpPr>
        <p:spPr>
          <a:xfrm>
            <a:off x="2303779" y="8566186"/>
            <a:ext cx="1540316" cy="1536835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64999">
                <a:schemeClr val="accent6">
                  <a:lumMod val="20000"/>
                  <a:lumOff val="80000"/>
                </a:schemeClr>
              </a:gs>
            </a:gsLst>
            <a:lin ang="13500000" scaled="1"/>
            <a:tileRect/>
          </a:gradFill>
          <a:ln w="3175">
            <a:solidFill>
              <a:schemeClr val="accent6"/>
            </a:solidFill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33" tIns="64217" rIns="128433" bIns="64217" rtlCol="0" anchor="ctr"/>
          <a:lstStyle/>
          <a:p>
            <a:pPr algn="ctr"/>
            <a:r>
              <a:rPr lang="ja-JP" altLang="en-US" sz="2000" dirty="0">
                <a:solidFill>
                  <a:sysClr val="windowText" lastClr="000000"/>
                </a:solidFill>
              </a:rPr>
              <a:t>特徴：</a:t>
            </a:r>
            <a:r>
              <a:rPr lang="en-US" altLang="ja-JP" sz="2000" dirty="0">
                <a:solidFill>
                  <a:sysClr val="windowText" lastClr="000000"/>
                </a:solidFill>
              </a:rPr>
              <a:t>2</a:t>
            </a:r>
          </a:p>
          <a:p>
            <a:pPr algn="ctr"/>
            <a:r>
              <a:rPr lang="ja-JP" altLang="en-US" sz="2000" dirty="0">
                <a:solidFill>
                  <a:sysClr val="windowText" lastClr="000000"/>
                </a:solidFill>
              </a:rPr>
              <a:t>○○○</a:t>
            </a:r>
          </a:p>
        </p:txBody>
      </p:sp>
      <p:sp>
        <p:nvSpPr>
          <p:cNvPr id="290" name="円/楕円 289"/>
          <p:cNvSpPr/>
          <p:nvPr/>
        </p:nvSpPr>
        <p:spPr>
          <a:xfrm>
            <a:off x="3857489" y="8566186"/>
            <a:ext cx="1540316" cy="1536835"/>
          </a:xfrm>
          <a:prstGeom prst="ellipse">
            <a:avLst/>
          </a:prstGeom>
          <a:gradFill flip="none" rotWithShape="1">
            <a:gsLst>
              <a:gs pos="0">
                <a:srgbClr val="F9A5F9"/>
              </a:gs>
              <a:gs pos="64999">
                <a:srgbClr val="FCE4F7"/>
              </a:gs>
            </a:gsLst>
            <a:lin ang="13500000" scaled="1"/>
            <a:tileRect/>
          </a:gradFill>
          <a:ln w="3175">
            <a:solidFill>
              <a:srgbClr val="E85197"/>
            </a:solidFill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33" tIns="64217" rIns="128433" bIns="64217" rtlCol="0" anchor="ctr"/>
          <a:lstStyle/>
          <a:p>
            <a:pPr algn="ctr"/>
            <a:r>
              <a:rPr lang="ja-JP" altLang="en-US" sz="2000" dirty="0">
                <a:solidFill>
                  <a:sysClr val="windowText" lastClr="000000"/>
                </a:solidFill>
              </a:rPr>
              <a:t>特徴：</a:t>
            </a:r>
            <a:r>
              <a:rPr lang="en-US" altLang="ja-JP" sz="2000" dirty="0">
                <a:solidFill>
                  <a:sysClr val="windowText" lastClr="000000"/>
                </a:solidFill>
              </a:rPr>
              <a:t>3</a:t>
            </a:r>
          </a:p>
          <a:p>
            <a:pPr algn="ctr"/>
            <a:r>
              <a:rPr lang="ja-JP" altLang="en-US" sz="2000" dirty="0">
                <a:solidFill>
                  <a:sysClr val="windowText" lastClr="000000"/>
                </a:solidFill>
              </a:rPr>
              <a:t>○○○</a:t>
            </a:r>
          </a:p>
        </p:txBody>
      </p:sp>
      <p:sp>
        <p:nvSpPr>
          <p:cNvPr id="288" name="円/楕円 287"/>
          <p:cNvSpPr/>
          <p:nvPr/>
        </p:nvSpPr>
        <p:spPr>
          <a:xfrm>
            <a:off x="3053846" y="7443628"/>
            <a:ext cx="1540316" cy="153683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64999">
                <a:schemeClr val="accent4">
                  <a:lumMod val="20000"/>
                  <a:lumOff val="80000"/>
                </a:schemeClr>
              </a:gs>
            </a:gsLst>
            <a:lin ang="13500000" scaled="1"/>
            <a:tileRect/>
          </a:gradFill>
          <a:ln w="3175">
            <a:solidFill>
              <a:schemeClr val="accent4"/>
            </a:solidFill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33" tIns="64217" rIns="128433" bIns="64217" rtlCol="0" anchor="ctr"/>
          <a:lstStyle/>
          <a:p>
            <a:pPr algn="ctr"/>
            <a:r>
              <a:rPr lang="ja-JP" altLang="en-US" sz="2000" dirty="0">
                <a:solidFill>
                  <a:sysClr val="windowText" lastClr="000000"/>
                </a:solidFill>
              </a:rPr>
              <a:t>特徴：</a:t>
            </a:r>
            <a:r>
              <a:rPr lang="en-US" altLang="ja-JP" sz="2000" dirty="0">
                <a:solidFill>
                  <a:sysClr val="windowText" lastClr="000000"/>
                </a:solidFill>
              </a:rPr>
              <a:t>1</a:t>
            </a:r>
          </a:p>
          <a:p>
            <a:pPr algn="ctr"/>
            <a:r>
              <a:rPr lang="ja-JP" altLang="en-US" sz="2000" dirty="0">
                <a:solidFill>
                  <a:sysClr val="windowText" lastClr="000000"/>
                </a:solidFill>
              </a:rPr>
              <a:t>○○○</a:t>
            </a:r>
          </a:p>
        </p:txBody>
      </p:sp>
      <p:sp>
        <p:nvSpPr>
          <p:cNvPr id="291" name="Rectangle 138"/>
          <p:cNvSpPr>
            <a:spLocks noChangeArrowheads="1"/>
          </p:cNvSpPr>
          <p:nvPr/>
        </p:nvSpPr>
        <p:spPr bwMode="auto">
          <a:xfrm>
            <a:off x="8228417" y="8178634"/>
            <a:ext cx="6344317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　ここは施設案内の説明が入ります。この文章はダミーです。編集して本文を入れてください。</a:t>
            </a:r>
            <a:r>
              <a:rPr lang="ja-JP" altLang="ja-JP" sz="13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の文章はダミーです。編集して本文を入れてください。この文章はダミーです。編集して本文を入れてください。この文章はダミーです。編集して本文を入れてください。この文章はダミーです。編集して本文を入れてください。</a:t>
            </a:r>
            <a:endParaRPr lang="ja-JP" altLang="en-US" sz="13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92" name="Rectangle 138"/>
          <p:cNvSpPr>
            <a:spLocks noChangeArrowheads="1"/>
          </p:cNvSpPr>
          <p:nvPr/>
        </p:nvSpPr>
        <p:spPr bwMode="auto">
          <a:xfrm>
            <a:off x="8228417" y="5692970"/>
            <a:ext cx="63443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　ここは施設案内の説明が入ります。この文章はダミーです。編集して本文を入れてください。</a:t>
            </a:r>
            <a:r>
              <a:rPr lang="ja-JP" altLang="ja-JP" sz="13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この文章はダミーです。編集して本文を入れてください。</a:t>
            </a:r>
            <a:endParaRPr lang="ja-JP" altLang="en-US" sz="13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93" name="Rectangle 138"/>
          <p:cNvSpPr>
            <a:spLocks noChangeArrowheads="1"/>
          </p:cNvSpPr>
          <p:nvPr/>
        </p:nvSpPr>
        <p:spPr bwMode="auto">
          <a:xfrm>
            <a:off x="8228417" y="1429924"/>
            <a:ext cx="6344317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2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　ここは施設案内の説明が入ります。この文章はダミーです。編集して本文を入れてください。</a:t>
            </a:r>
            <a:r>
              <a:rPr lang="ja-JP" altLang="ja-JP" sz="13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の文章はダミーです。編集して本文を入れてください。この文章はダミーです。編集して本文を入れてください。この文章はダミーです。編集して本文を入れてください。この文章はダミーです。編集して本文を入れてください。</a:t>
            </a:r>
            <a:endParaRPr lang="ja-JP" altLang="en-US" sz="13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aphicFrame>
        <p:nvGraphicFramePr>
          <p:cNvPr id="104" name="表 103"/>
          <p:cNvGraphicFramePr>
            <a:graphicFrameLocks noGrp="1"/>
          </p:cNvGraphicFramePr>
          <p:nvPr/>
        </p:nvGraphicFramePr>
        <p:xfrm>
          <a:off x="8229307" y="9103175"/>
          <a:ext cx="3030087" cy="10748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0792"/>
                <a:gridCol w="1129295"/>
              </a:tblGrid>
              <a:tr h="358296">
                <a:tc>
                  <a:txBody>
                    <a:bodyPr/>
                    <a:lstStyle/>
                    <a:p>
                      <a:pPr marL="0" marR="0" lvl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saka" charset="-128"/>
                          <a:ea typeface="Osaka" charset="-128"/>
                          <a:cs typeface="ＭＳ Ｐゴシック" pitchFamily="50" charset="-128"/>
                        </a:rPr>
                        <a:t>○○○○○○○</a:t>
                      </a:r>
                      <a:endParaRPr kumimoji="1" lang="ja-JP" altLang="ja-JP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a:txBody>
                  <a:tcPr marL="128583" marR="128583" marT="64147" marB="64147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/>
                        <a:t>\000,000</a:t>
                      </a:r>
                      <a:endParaRPr kumimoji="1" lang="ja-JP" altLang="en-US" sz="1200" dirty="0"/>
                    </a:p>
                  </a:txBody>
                  <a:tcPr marL="128583" marR="128583" marT="64147" marB="64147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296">
                <a:tc>
                  <a:txBody>
                    <a:bodyPr/>
                    <a:lstStyle/>
                    <a:p>
                      <a:pPr marL="0" marR="0" lvl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saka" charset="-128"/>
                          <a:ea typeface="Osaka" charset="-128"/>
                          <a:cs typeface="ＭＳ Ｐゴシック" pitchFamily="50" charset="-128"/>
                        </a:rPr>
                        <a:t>○○○○○○○</a:t>
                      </a:r>
                      <a:endParaRPr kumimoji="1" lang="ja-JP" altLang="ja-JP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a:txBody>
                  <a:tcPr marL="128583" marR="128583" marT="64147" marB="64147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\000,000</a:t>
                      </a:r>
                      <a:endParaRPr kumimoji="1" lang="ja-JP" altLang="en-US" sz="1200" dirty="0" smtClean="0"/>
                    </a:p>
                  </a:txBody>
                  <a:tcPr marL="128583" marR="128583" marT="64147" marB="64147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296">
                <a:tc>
                  <a:txBody>
                    <a:bodyPr/>
                    <a:lstStyle/>
                    <a:p>
                      <a:pPr marL="0" marR="0" lvl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saka" charset="-128"/>
                          <a:ea typeface="Osaka" charset="-128"/>
                          <a:cs typeface="ＭＳ Ｐゴシック" pitchFamily="50" charset="-128"/>
                        </a:rPr>
                        <a:t>○○○○○○○</a:t>
                      </a:r>
                      <a:endParaRPr kumimoji="1" lang="ja-JP" altLang="ja-JP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a:txBody>
                  <a:tcPr marL="128583" marR="128583" marT="64147" marB="64147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\000,000</a:t>
                      </a:r>
                      <a:endParaRPr kumimoji="1" lang="ja-JP" altLang="en-US" sz="1200" dirty="0" smtClean="0"/>
                    </a:p>
                  </a:txBody>
                  <a:tcPr marL="128583" marR="128583" marT="64147" marB="64147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7" name="表 106"/>
          <p:cNvGraphicFramePr>
            <a:graphicFrameLocks noGrp="1"/>
          </p:cNvGraphicFramePr>
          <p:nvPr/>
        </p:nvGraphicFramePr>
        <p:xfrm>
          <a:off x="11449470" y="9103175"/>
          <a:ext cx="3030087" cy="10748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0792"/>
                <a:gridCol w="1129295"/>
              </a:tblGrid>
              <a:tr h="358296">
                <a:tc>
                  <a:txBody>
                    <a:bodyPr/>
                    <a:lstStyle/>
                    <a:p>
                      <a:pPr marL="0" marR="0" lvl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saka" charset="-128"/>
                          <a:ea typeface="Osaka" charset="-128"/>
                          <a:cs typeface="ＭＳ Ｐゴシック" pitchFamily="50" charset="-128"/>
                        </a:rPr>
                        <a:t>○○○○○○○</a:t>
                      </a:r>
                      <a:endParaRPr kumimoji="1" lang="ja-JP" altLang="ja-JP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a:txBody>
                  <a:tcPr marL="128583" marR="128583" marT="64147" marB="64147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/>
                        <a:t>\000,000</a:t>
                      </a:r>
                      <a:endParaRPr kumimoji="1" lang="ja-JP" altLang="en-US" sz="1200" dirty="0"/>
                    </a:p>
                  </a:txBody>
                  <a:tcPr marL="128583" marR="128583" marT="64147" marB="64147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296">
                <a:tc>
                  <a:txBody>
                    <a:bodyPr/>
                    <a:lstStyle/>
                    <a:p>
                      <a:pPr marL="0" marR="0" lvl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saka" charset="-128"/>
                          <a:ea typeface="Osaka" charset="-128"/>
                          <a:cs typeface="ＭＳ Ｐゴシック" pitchFamily="50" charset="-128"/>
                        </a:rPr>
                        <a:t>○○○○○○○</a:t>
                      </a:r>
                      <a:endParaRPr kumimoji="1" lang="ja-JP" altLang="ja-JP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a:txBody>
                  <a:tcPr marL="128583" marR="128583" marT="64147" marB="64147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\000,000</a:t>
                      </a:r>
                      <a:endParaRPr kumimoji="1" lang="ja-JP" altLang="en-US" sz="1200" dirty="0" smtClean="0"/>
                    </a:p>
                  </a:txBody>
                  <a:tcPr marL="128583" marR="128583" marT="64147" marB="64147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296">
                <a:tc>
                  <a:txBody>
                    <a:bodyPr/>
                    <a:lstStyle/>
                    <a:p>
                      <a:pPr marL="0" marR="0" lvl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Osaka" charset="-128"/>
                          <a:ea typeface="Osaka" charset="-128"/>
                          <a:cs typeface="ＭＳ Ｐゴシック" pitchFamily="50" charset="-128"/>
                        </a:rPr>
                        <a:t>○○○○○○○</a:t>
                      </a:r>
                      <a:endParaRPr kumimoji="1" lang="ja-JP" altLang="ja-JP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a:txBody>
                  <a:tcPr marL="128583" marR="128583" marT="64147" marB="64147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\000,000</a:t>
                      </a:r>
                      <a:endParaRPr kumimoji="1" lang="ja-JP" altLang="en-US" sz="1200" dirty="0" smtClean="0"/>
                    </a:p>
                  </a:txBody>
                  <a:tcPr marL="128583" marR="128583" marT="64147" marB="64147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471</Words>
  <Application>Microsoft Office PowerPoint</Application>
  <PresentationFormat>ユーザー設定</PresentationFormat>
  <Paragraphs>86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ガイド入りテンプレートサンプル20130531三木さん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2014-04-30T02:42:20Z</dcterms:created>
  <dcterms:modified xsi:type="dcterms:W3CDTF">2018-10-10T03:21:42Z</dcterms:modified>
</cp:coreProperties>
</file>