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00"/>
    <a:srgbClr val="0069FF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14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33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24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78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52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99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7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67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130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77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783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2384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7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1620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eer_blrue.ti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" y="8512"/>
            <a:ext cx="7775575" cy="10899201"/>
          </a:xfrm>
          <a:prstGeom prst="rect">
            <a:avLst/>
          </a:prstGeom>
        </p:spPr>
      </p:pic>
      <p:sp>
        <p:nvSpPr>
          <p:cNvPr id="117" name="正方形/長方形 116"/>
          <p:cNvSpPr/>
          <p:nvPr/>
        </p:nvSpPr>
        <p:spPr>
          <a:xfrm>
            <a:off x="-1" y="10392111"/>
            <a:ext cx="777557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300" b="1" dirty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　</a:t>
            </a:r>
            <a:r>
              <a:rPr lang="ja-JP" altLang="en-US" sz="1300" b="1" dirty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3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208" y="244272"/>
            <a:ext cx="2507310" cy="250731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83802" y="1180730"/>
            <a:ext cx="4818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 smtClean="0">
                <a:solidFill>
                  <a:schemeClr val="bg1"/>
                </a:solidFill>
              </a:rPr>
              <a:t>6/29(Fri)</a:t>
            </a:r>
            <a:r>
              <a:rPr kumimoji="1" lang="ja-JP" altLang="en-US" sz="44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4400" b="1" dirty="0" smtClean="0">
                <a:solidFill>
                  <a:schemeClr val="bg1"/>
                </a:solidFill>
              </a:rPr>
              <a:t>–</a:t>
            </a:r>
            <a:r>
              <a:rPr kumimoji="1" lang="ja-JP" altLang="en-US" sz="44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4400" b="1" dirty="0" smtClean="0">
                <a:solidFill>
                  <a:schemeClr val="bg1"/>
                </a:solidFill>
              </a:rPr>
              <a:t>9/13(Fri)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278" y="4670352"/>
            <a:ext cx="5505669" cy="5505669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 rot="21024015">
            <a:off x="1347948" y="9170574"/>
            <a:ext cx="38523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  <a:endParaRPr kumimoji="1" lang="ja-JP" altLang="en-US" sz="22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3" y="2892905"/>
            <a:ext cx="6819349" cy="137429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2026">
            <a:off x="776419" y="5257015"/>
            <a:ext cx="4073208" cy="3910067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 rot="21026182">
            <a:off x="854283" y="5503427"/>
            <a:ext cx="3877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ビール飲み放題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r>
              <a:rPr kumimoji="1"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 rot="20991722">
            <a:off x="1066448" y="7829783"/>
            <a:ext cx="39869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dirty="0" smtClean="0">
                <a:ln w="3175"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2480</a:t>
            </a:r>
            <a:r>
              <a:rPr lang="ja-JP" altLang="en-US" sz="8000" b="1" dirty="0" smtClean="0">
                <a:ln w="3175"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8000" b="1" dirty="0">
              <a:ln w="3175">
                <a:solidFill>
                  <a:srgbClr val="FF0000"/>
                </a:solidFill>
              </a:ln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21035736">
            <a:off x="1107236" y="776470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おひとり様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5955" y="2053067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毎年恒例！</a:t>
            </a:r>
            <a:endParaRPr kumimoji="1"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7765" y="9982086"/>
            <a:ext cx="389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中華居酒屋 </a:t>
            </a:r>
            <a:r>
              <a:rPr lang="ja-JP" altLang="en-US" sz="28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明日来飯店</a:t>
            </a:r>
            <a:endParaRPr kumimoji="1" lang="ja-JP" altLang="en-US" sz="28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60085" y="4406527"/>
            <a:ext cx="7528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</a:t>
            </a:r>
            <a:r>
              <a:rPr lang="en-US" altLang="ja-JP" sz="2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･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チューハイ</a:t>
            </a:r>
            <a:r>
              <a:rPr lang="en-US" altLang="ja-JP" sz="2400" b="1" dirty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･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ソフトドリンクも飲み放題！</a:t>
            </a:r>
            <a:endParaRPr kumimoji="1" lang="ja-JP" altLang="en-US" sz="2400" b="1" dirty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E0F8695D-4CDA-4005-BE9A-822CDB222405}" vid="{0CDC890F-FB71-40D3-B29B-C814590543B0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31.potx</Template>
  <TotalTime>0</TotalTime>
  <Words>152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31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2014-04-30T03:13:03Z</dcterms:created>
  <dcterms:modified xsi:type="dcterms:W3CDTF">2014-04-30T03:13:15Z</dcterms:modified>
</cp:coreProperties>
</file>