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59" r:id="rId4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4C8D5"/>
    <a:srgbClr val="F0BCCD"/>
    <a:srgbClr val="EFB6C9"/>
    <a:srgbClr val="EFB5C5"/>
    <a:srgbClr val="EFB4BE"/>
    <a:srgbClr val="EFB6C6"/>
    <a:srgbClr val="FF60A2"/>
    <a:srgbClr val="ED96D5"/>
    <a:srgbClr val="EE0000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69" d="100"/>
          <a:sy n="69" d="100"/>
        </p:scale>
        <p:origin x="-984" y="-6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2014/4/30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079" y="1272531"/>
            <a:ext cx="9271556" cy="2707052"/>
          </a:xfrm>
        </p:spPr>
        <p:txBody>
          <a:bodyPr anchor="b"/>
          <a:lstStyle>
            <a:lvl1pPr algn="ctr">
              <a:defRPr sz="715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3465" y="4083978"/>
            <a:ext cx="8180784" cy="1877297"/>
          </a:xfrm>
        </p:spPr>
        <p:txBody>
          <a:bodyPr/>
          <a:lstStyle>
            <a:lvl1pPr marL="0" indent="0" algn="ctr">
              <a:buNone/>
              <a:defRPr sz="2863"/>
            </a:lvl1pPr>
            <a:lvl2pPr marL="545348" indent="0" algn="ctr">
              <a:buNone/>
              <a:defRPr sz="2386"/>
            </a:lvl2pPr>
            <a:lvl3pPr marL="1090697" indent="0" algn="ctr">
              <a:buNone/>
              <a:defRPr sz="2148"/>
            </a:lvl3pPr>
            <a:lvl4pPr marL="1636045" indent="0" algn="ctr">
              <a:buNone/>
              <a:defRPr sz="1908"/>
            </a:lvl4pPr>
            <a:lvl5pPr marL="2181395" indent="0" algn="ctr">
              <a:buNone/>
              <a:defRPr sz="1908"/>
            </a:lvl5pPr>
            <a:lvl6pPr marL="2726743" indent="0" algn="ctr">
              <a:buNone/>
              <a:defRPr sz="1908"/>
            </a:lvl6pPr>
            <a:lvl7pPr marL="3272091" indent="0" algn="ctr">
              <a:buNone/>
              <a:defRPr sz="1908"/>
            </a:lvl7pPr>
            <a:lvl8pPr marL="3817440" indent="0" algn="ctr">
              <a:buNone/>
              <a:defRPr sz="1908"/>
            </a:lvl8pPr>
            <a:lvl9pPr marL="4362788" indent="0" algn="ctr">
              <a:buNone/>
              <a:defRPr sz="1908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2" y="413978"/>
            <a:ext cx="2351975" cy="658944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413978"/>
            <a:ext cx="6919580" cy="658944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32801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2889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491506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22744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83110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8413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3053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35876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4932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173295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52956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6807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6" y="1938497"/>
            <a:ext cx="9407902" cy="3234423"/>
          </a:xfrm>
        </p:spPr>
        <p:txBody>
          <a:bodyPr anchor="b"/>
          <a:lstStyle>
            <a:lvl1pPr>
              <a:defRPr sz="715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6" y="5203518"/>
            <a:ext cx="9407902" cy="1700906"/>
          </a:xfrm>
        </p:spPr>
        <p:txBody>
          <a:bodyPr/>
          <a:lstStyle>
            <a:lvl1pPr marL="0" indent="0">
              <a:buNone/>
              <a:defRPr sz="2863">
                <a:solidFill>
                  <a:schemeClr val="tx1"/>
                </a:solidFill>
              </a:defRPr>
            </a:lvl1pPr>
            <a:lvl2pPr marL="545348" indent="0">
              <a:buNone/>
              <a:defRPr sz="2386">
                <a:solidFill>
                  <a:schemeClr val="tx1">
                    <a:tint val="75000"/>
                  </a:schemeClr>
                </a:solidFill>
              </a:defRPr>
            </a:lvl2pPr>
            <a:lvl3pPr marL="1090697" indent="0">
              <a:buNone/>
              <a:defRPr sz="2148">
                <a:solidFill>
                  <a:schemeClr val="tx1">
                    <a:tint val="75000"/>
                  </a:schemeClr>
                </a:solidFill>
              </a:defRPr>
            </a:lvl3pPr>
            <a:lvl4pPr marL="1636045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4pPr>
            <a:lvl5pPr marL="2181395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5pPr>
            <a:lvl6pPr marL="2726743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6pPr>
            <a:lvl7pPr marL="3272091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7pPr>
            <a:lvl8pPr marL="3817440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8pPr>
            <a:lvl9pPr marL="4362788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7" y="2069886"/>
            <a:ext cx="4635777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1" y="2069886"/>
            <a:ext cx="4635777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413979"/>
            <a:ext cx="9407902" cy="150291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7" y="1906096"/>
            <a:ext cx="4614473" cy="934149"/>
          </a:xfrm>
        </p:spPr>
        <p:txBody>
          <a:bodyPr anchor="b"/>
          <a:lstStyle>
            <a:lvl1pPr marL="0" indent="0">
              <a:buNone/>
              <a:defRPr sz="2863" b="1"/>
            </a:lvl1pPr>
            <a:lvl2pPr marL="545348" indent="0">
              <a:buNone/>
              <a:defRPr sz="2386" b="1"/>
            </a:lvl2pPr>
            <a:lvl3pPr marL="1090697" indent="0">
              <a:buNone/>
              <a:defRPr sz="2148" b="1"/>
            </a:lvl3pPr>
            <a:lvl4pPr marL="1636045" indent="0">
              <a:buNone/>
              <a:defRPr sz="1908" b="1"/>
            </a:lvl4pPr>
            <a:lvl5pPr marL="2181395" indent="0">
              <a:buNone/>
              <a:defRPr sz="1908" b="1"/>
            </a:lvl5pPr>
            <a:lvl6pPr marL="2726743" indent="0">
              <a:buNone/>
              <a:defRPr sz="1908" b="1"/>
            </a:lvl6pPr>
            <a:lvl7pPr marL="3272091" indent="0">
              <a:buNone/>
              <a:defRPr sz="1908" b="1"/>
            </a:lvl7pPr>
            <a:lvl8pPr marL="3817440" indent="0">
              <a:buNone/>
              <a:defRPr sz="1908" b="1"/>
            </a:lvl8pPr>
            <a:lvl9pPr marL="4362788" indent="0">
              <a:buNone/>
              <a:defRPr sz="1908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7" y="2840244"/>
            <a:ext cx="4614473" cy="41775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0" y="1906096"/>
            <a:ext cx="4637199" cy="934149"/>
          </a:xfrm>
        </p:spPr>
        <p:txBody>
          <a:bodyPr anchor="b"/>
          <a:lstStyle>
            <a:lvl1pPr marL="0" indent="0">
              <a:buNone/>
              <a:defRPr sz="2863" b="1"/>
            </a:lvl1pPr>
            <a:lvl2pPr marL="545348" indent="0">
              <a:buNone/>
              <a:defRPr sz="2386" b="1"/>
            </a:lvl2pPr>
            <a:lvl3pPr marL="1090697" indent="0">
              <a:buNone/>
              <a:defRPr sz="2148" b="1"/>
            </a:lvl3pPr>
            <a:lvl4pPr marL="1636045" indent="0">
              <a:buNone/>
              <a:defRPr sz="1908" b="1"/>
            </a:lvl4pPr>
            <a:lvl5pPr marL="2181395" indent="0">
              <a:buNone/>
              <a:defRPr sz="1908" b="1"/>
            </a:lvl5pPr>
            <a:lvl6pPr marL="2726743" indent="0">
              <a:buNone/>
              <a:defRPr sz="1908" b="1"/>
            </a:lvl6pPr>
            <a:lvl7pPr marL="3272091" indent="0">
              <a:buNone/>
              <a:defRPr sz="1908" b="1"/>
            </a:lvl7pPr>
            <a:lvl8pPr marL="3817440" indent="0">
              <a:buNone/>
              <a:defRPr sz="1908" b="1"/>
            </a:lvl8pPr>
            <a:lvl9pPr marL="4362788" indent="0">
              <a:buNone/>
              <a:defRPr sz="1908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0" y="2840244"/>
            <a:ext cx="4637199" cy="41775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518372"/>
            <a:ext cx="3518021" cy="1814301"/>
          </a:xfrm>
        </p:spPr>
        <p:txBody>
          <a:bodyPr anchor="b"/>
          <a:lstStyle>
            <a:lvl1pPr>
              <a:defRPr sz="381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1119540"/>
            <a:ext cx="5522030" cy="5525698"/>
          </a:xfrm>
        </p:spPr>
        <p:txBody>
          <a:bodyPr/>
          <a:lstStyle>
            <a:lvl1pPr>
              <a:defRPr sz="3817"/>
            </a:lvl1pPr>
            <a:lvl2pPr>
              <a:defRPr sz="3340"/>
            </a:lvl2pPr>
            <a:lvl3pPr>
              <a:defRPr sz="2863"/>
            </a:lvl3pPr>
            <a:lvl4pPr>
              <a:defRPr sz="2386"/>
            </a:lvl4pPr>
            <a:lvl5pPr>
              <a:defRPr sz="2386"/>
            </a:lvl5pPr>
            <a:lvl6pPr>
              <a:defRPr sz="2386"/>
            </a:lvl6pPr>
            <a:lvl7pPr>
              <a:defRPr sz="2386"/>
            </a:lvl7pPr>
            <a:lvl8pPr>
              <a:defRPr sz="2386"/>
            </a:lvl8pPr>
            <a:lvl9pPr>
              <a:defRPr sz="2386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7" y="2332673"/>
            <a:ext cx="3518021" cy="4321564"/>
          </a:xfrm>
        </p:spPr>
        <p:txBody>
          <a:bodyPr/>
          <a:lstStyle>
            <a:lvl1pPr marL="0" indent="0">
              <a:buNone/>
              <a:defRPr sz="1908"/>
            </a:lvl1pPr>
            <a:lvl2pPr marL="545348" indent="0">
              <a:buNone/>
              <a:defRPr sz="1669"/>
            </a:lvl2pPr>
            <a:lvl3pPr marL="1090697" indent="0">
              <a:buNone/>
              <a:defRPr sz="1431"/>
            </a:lvl3pPr>
            <a:lvl4pPr marL="1636045" indent="0">
              <a:buNone/>
              <a:defRPr sz="1192"/>
            </a:lvl4pPr>
            <a:lvl5pPr marL="2181395" indent="0">
              <a:buNone/>
              <a:defRPr sz="1192"/>
            </a:lvl5pPr>
            <a:lvl6pPr marL="2726743" indent="0">
              <a:buNone/>
              <a:defRPr sz="1192"/>
            </a:lvl6pPr>
            <a:lvl7pPr marL="3272091" indent="0">
              <a:buNone/>
              <a:defRPr sz="1192"/>
            </a:lvl7pPr>
            <a:lvl8pPr marL="3817440" indent="0">
              <a:buNone/>
              <a:defRPr sz="1192"/>
            </a:lvl8pPr>
            <a:lvl9pPr marL="4362788" indent="0">
              <a:buNone/>
              <a:defRPr sz="11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518372"/>
            <a:ext cx="3518021" cy="1814301"/>
          </a:xfrm>
        </p:spPr>
        <p:txBody>
          <a:bodyPr anchor="b"/>
          <a:lstStyle>
            <a:lvl1pPr>
              <a:defRPr sz="381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1119540"/>
            <a:ext cx="5522030" cy="5525698"/>
          </a:xfrm>
        </p:spPr>
        <p:txBody>
          <a:bodyPr anchor="t"/>
          <a:lstStyle>
            <a:lvl1pPr marL="0" indent="0">
              <a:buNone/>
              <a:defRPr sz="3817"/>
            </a:lvl1pPr>
            <a:lvl2pPr marL="545348" indent="0">
              <a:buNone/>
              <a:defRPr sz="3340"/>
            </a:lvl2pPr>
            <a:lvl3pPr marL="1090697" indent="0">
              <a:buNone/>
              <a:defRPr sz="2863"/>
            </a:lvl3pPr>
            <a:lvl4pPr marL="1636045" indent="0">
              <a:buNone/>
              <a:defRPr sz="2386"/>
            </a:lvl4pPr>
            <a:lvl5pPr marL="2181395" indent="0">
              <a:buNone/>
              <a:defRPr sz="2386"/>
            </a:lvl5pPr>
            <a:lvl6pPr marL="2726743" indent="0">
              <a:buNone/>
              <a:defRPr sz="2386"/>
            </a:lvl6pPr>
            <a:lvl7pPr marL="3272091" indent="0">
              <a:buNone/>
              <a:defRPr sz="2386"/>
            </a:lvl7pPr>
            <a:lvl8pPr marL="3817440" indent="0">
              <a:buNone/>
              <a:defRPr sz="2386"/>
            </a:lvl8pPr>
            <a:lvl9pPr marL="4362788" indent="0">
              <a:buNone/>
              <a:defRPr sz="2386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7" y="2332673"/>
            <a:ext cx="3518021" cy="4321564"/>
          </a:xfrm>
        </p:spPr>
        <p:txBody>
          <a:bodyPr/>
          <a:lstStyle>
            <a:lvl1pPr marL="0" indent="0">
              <a:buNone/>
              <a:defRPr sz="1908"/>
            </a:lvl1pPr>
            <a:lvl2pPr marL="545348" indent="0">
              <a:buNone/>
              <a:defRPr sz="1669"/>
            </a:lvl2pPr>
            <a:lvl3pPr marL="1090697" indent="0">
              <a:buNone/>
              <a:defRPr sz="1431"/>
            </a:lvl3pPr>
            <a:lvl4pPr marL="1636045" indent="0">
              <a:buNone/>
              <a:defRPr sz="1192"/>
            </a:lvl4pPr>
            <a:lvl5pPr marL="2181395" indent="0">
              <a:buNone/>
              <a:defRPr sz="1192"/>
            </a:lvl5pPr>
            <a:lvl6pPr marL="2726743" indent="0">
              <a:buNone/>
              <a:defRPr sz="1192"/>
            </a:lvl6pPr>
            <a:lvl7pPr marL="3272091" indent="0">
              <a:buNone/>
              <a:defRPr sz="1192"/>
            </a:lvl7pPr>
            <a:lvl8pPr marL="3817440" indent="0">
              <a:buNone/>
              <a:defRPr sz="1192"/>
            </a:lvl8pPr>
            <a:lvl9pPr marL="4362788" indent="0">
              <a:buNone/>
              <a:defRPr sz="11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4/30/2014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413979"/>
            <a:ext cx="940790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2069886"/>
            <a:ext cx="940790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6" y="7206808"/>
            <a:ext cx="2454235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4/30/2014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7206808"/>
            <a:ext cx="3681354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2" y="7206808"/>
            <a:ext cx="2454235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090697" rtl="0" eaLnBrk="1" latinLnBrk="0" hangingPunct="1">
        <a:lnSpc>
          <a:spcPct val="90000"/>
        </a:lnSpc>
        <a:spcBef>
          <a:spcPct val="0"/>
        </a:spcBef>
        <a:buNone/>
        <a:defRPr kumimoji="1" sz="52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675" indent="-272675" algn="l" defTabSz="1090697" rtl="0" eaLnBrk="1" latinLnBrk="0" hangingPunct="1">
        <a:lnSpc>
          <a:spcPct val="90000"/>
        </a:lnSpc>
        <a:spcBef>
          <a:spcPts val="1192"/>
        </a:spcBef>
        <a:buFont typeface="Arial" panose="020B0604020202020204" pitchFamily="34" charset="0"/>
        <a:buChar char="•"/>
        <a:defRPr kumimoji="1" sz="3340" kern="1200">
          <a:solidFill>
            <a:schemeClr val="tx1"/>
          </a:solidFill>
          <a:latin typeface="+mn-lt"/>
          <a:ea typeface="+mn-ea"/>
          <a:cs typeface="+mn-cs"/>
        </a:defRPr>
      </a:lvl1pPr>
      <a:lvl2pPr marL="81802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363372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386" kern="1200">
          <a:solidFill>
            <a:schemeClr val="tx1"/>
          </a:solidFill>
          <a:latin typeface="+mn-lt"/>
          <a:ea typeface="+mn-ea"/>
          <a:cs typeface="+mn-cs"/>
        </a:defRPr>
      </a:lvl3pPr>
      <a:lvl4pPr marL="1908720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454068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99941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54476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4090115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63546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1pPr>
      <a:lvl2pPr marL="54534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2pPr>
      <a:lvl3pPr marL="1090697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3pPr>
      <a:lvl4pPr marL="163604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18139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726743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272091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381744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36278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4/30/2014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648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microsoft.com/office/2007/relationships/hdphoto" Target="../media/hdphoto2.wdp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3.png"/><Relationship Id="rId9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1333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図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3097" y="3576"/>
            <a:ext cx="4934616" cy="3260099"/>
          </a:xfrm>
          <a:prstGeom prst="rect">
            <a:avLst/>
          </a:prstGeom>
        </p:spPr>
      </p:pic>
      <p:grpSp>
        <p:nvGrpSpPr>
          <p:cNvPr id="51" name="図形グループ 50"/>
          <p:cNvGrpSpPr/>
          <p:nvPr/>
        </p:nvGrpSpPr>
        <p:grpSpPr>
          <a:xfrm>
            <a:off x="-1" y="3255848"/>
            <a:ext cx="10907714" cy="1393915"/>
            <a:chOff x="-1052008" y="3291364"/>
            <a:chExt cx="10907714" cy="1036320"/>
          </a:xfrm>
        </p:grpSpPr>
        <p:pic>
          <p:nvPicPr>
            <p:cNvPr id="52" name="図 51" descr="4.png"/>
            <p:cNvPicPr>
              <a:picLocks noChangeAspect="1"/>
            </p:cNvPicPr>
            <p:nvPr/>
          </p:nvPicPr>
          <p:blipFill rotWithShape="1">
            <a:blip r:embed="rId3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2"/>
            <a:stretch/>
          </p:blipFill>
          <p:spPr>
            <a:xfrm>
              <a:off x="-1052008" y="3291364"/>
              <a:ext cx="2550099" cy="1036320"/>
            </a:xfrm>
            <a:prstGeom prst="rect">
              <a:avLst/>
            </a:prstGeom>
          </p:spPr>
        </p:pic>
        <p:pic>
          <p:nvPicPr>
            <p:cNvPr id="53" name="図 52" descr="4.png"/>
            <p:cNvPicPr>
              <a:picLocks noChangeAspect="1"/>
            </p:cNvPicPr>
            <p:nvPr/>
          </p:nvPicPr>
          <p:blipFill>
            <a:blip r:embed="rId4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451" y="3291364"/>
              <a:ext cx="2996184" cy="1036320"/>
            </a:xfrm>
            <a:prstGeom prst="rect">
              <a:avLst/>
            </a:prstGeom>
          </p:spPr>
        </p:pic>
        <p:pic>
          <p:nvPicPr>
            <p:cNvPr id="54" name="図 53" descr="4.png"/>
            <p:cNvPicPr>
              <a:picLocks noChangeAspect="1"/>
            </p:cNvPicPr>
            <p:nvPr/>
          </p:nvPicPr>
          <p:blipFill>
            <a:blip r:embed="rId4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4994" y="3291364"/>
              <a:ext cx="2996184" cy="1036320"/>
            </a:xfrm>
            <a:prstGeom prst="rect">
              <a:avLst/>
            </a:prstGeom>
          </p:spPr>
        </p:pic>
        <p:pic>
          <p:nvPicPr>
            <p:cNvPr id="55" name="図 54" descr="4.png"/>
            <p:cNvPicPr>
              <a:picLocks noChangeAspect="1"/>
            </p:cNvPicPr>
            <p:nvPr/>
          </p:nvPicPr>
          <p:blipFill>
            <a:blip r:embed="rId4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46537" y="3291364"/>
              <a:ext cx="2996184" cy="1036320"/>
            </a:xfrm>
            <a:prstGeom prst="rect">
              <a:avLst/>
            </a:prstGeom>
          </p:spPr>
        </p:pic>
        <p:pic>
          <p:nvPicPr>
            <p:cNvPr id="56" name="図 55" descr="4.png"/>
            <p:cNvPicPr>
              <a:picLocks noChangeAspect="1"/>
            </p:cNvPicPr>
            <p:nvPr/>
          </p:nvPicPr>
          <p:blipFill rotWithShape="1">
            <a:blip r:embed="rId5" cstate="print">
              <a:duotone>
                <a:prstClr val="black"/>
                <a:schemeClr val="accent6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7228080" y="3291364"/>
              <a:ext cx="2627626" cy="1036320"/>
            </a:xfrm>
            <a:prstGeom prst="rect">
              <a:avLst/>
            </a:prstGeom>
          </p:spPr>
        </p:pic>
      </p:grpSp>
      <p:grpSp>
        <p:nvGrpSpPr>
          <p:cNvPr id="21" name="図形グループ 20"/>
          <p:cNvGrpSpPr/>
          <p:nvPr/>
        </p:nvGrpSpPr>
        <p:grpSpPr>
          <a:xfrm>
            <a:off x="0" y="3309000"/>
            <a:ext cx="10907713" cy="1417637"/>
            <a:chOff x="0" y="3273728"/>
            <a:chExt cx="10907713" cy="1053956"/>
          </a:xfrm>
        </p:grpSpPr>
        <p:pic>
          <p:nvPicPr>
            <p:cNvPr id="20" name="図 19" descr="4.png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-2"/>
            <a:stretch/>
          </p:blipFill>
          <p:spPr>
            <a:xfrm>
              <a:off x="0" y="3291364"/>
              <a:ext cx="1498092" cy="1036320"/>
            </a:xfrm>
            <a:prstGeom prst="rect">
              <a:avLst/>
            </a:prstGeom>
          </p:spPr>
        </p:pic>
        <p:pic>
          <p:nvPicPr>
            <p:cNvPr id="46" name="図 45" descr="4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451" y="3291364"/>
              <a:ext cx="2996184" cy="1036320"/>
            </a:xfrm>
            <a:prstGeom prst="rect">
              <a:avLst/>
            </a:prstGeom>
          </p:spPr>
        </p:pic>
        <p:pic>
          <p:nvPicPr>
            <p:cNvPr id="47" name="図 46" descr="4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64994" y="3291364"/>
              <a:ext cx="2996184" cy="1036320"/>
            </a:xfrm>
            <a:prstGeom prst="rect">
              <a:avLst/>
            </a:prstGeom>
          </p:spPr>
        </p:pic>
        <p:pic>
          <p:nvPicPr>
            <p:cNvPr id="48" name="図 47" descr="4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46537" y="3291364"/>
              <a:ext cx="2996184" cy="1036320"/>
            </a:xfrm>
            <a:prstGeom prst="rect">
              <a:avLst/>
            </a:prstGeom>
          </p:spPr>
        </p:pic>
        <p:pic>
          <p:nvPicPr>
            <p:cNvPr id="49" name="図 48" descr="4.png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28080" y="3291364"/>
              <a:ext cx="2996184" cy="1036320"/>
            </a:xfrm>
            <a:prstGeom prst="rect">
              <a:avLst/>
            </a:prstGeom>
          </p:spPr>
        </p:pic>
        <p:pic>
          <p:nvPicPr>
            <p:cNvPr id="50" name="図 49" descr="4.png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409621" y="3273728"/>
              <a:ext cx="1498092" cy="1036320"/>
            </a:xfrm>
            <a:prstGeom prst="rect">
              <a:avLst/>
            </a:prstGeom>
          </p:spPr>
        </p:pic>
      </p:grpSp>
      <p:sp>
        <p:nvSpPr>
          <p:cNvPr id="7" name="正方形/長方形 6"/>
          <p:cNvSpPr/>
          <p:nvPr/>
        </p:nvSpPr>
        <p:spPr>
          <a:xfrm>
            <a:off x="0" y="4056441"/>
            <a:ext cx="10907713" cy="3719134"/>
          </a:xfrm>
          <a:prstGeom prst="rect">
            <a:avLst/>
          </a:prstGeom>
          <a:solidFill>
            <a:srgbClr val="F4C8D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242664" y="820538"/>
            <a:ext cx="6189515" cy="3154710"/>
          </a:xfrm>
          <a:prstGeom prst="rect">
            <a:avLst/>
          </a:prstGeo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 prstMaterial="dkEdge">
            <a:bevelT prst="relaxedInset"/>
          </a:sp3d>
        </p:spPr>
        <p:txBody>
          <a:bodyPr wrap="none">
            <a:spAutoFit/>
          </a:bodyPr>
          <a:lstStyle/>
          <a:p>
            <a:pPr algn="ctr"/>
            <a:r>
              <a:rPr lang="en-US" altLang="ja-JP" sz="199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30</a:t>
            </a:r>
            <a:r>
              <a:rPr lang="ja-JP" altLang="en-US" sz="199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％</a:t>
            </a:r>
            <a:endParaRPr lang="ja-JP" altLang="en-US" sz="3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1768250" y="613041"/>
            <a:ext cx="222705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ctr"/>
            <a:r>
              <a:rPr lang="en-US" altLang="ja-JP" sz="12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(Y</a:t>
            </a:r>
            <a:r>
              <a:rPr lang="ja-JP" altLang="en-US" sz="12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シャツ・特殊品は除く）</a:t>
            </a:r>
          </a:p>
        </p:txBody>
      </p:sp>
      <p:sp>
        <p:nvSpPr>
          <p:cNvPr id="31" name="正方形/長方形 30"/>
          <p:cNvSpPr/>
          <p:nvPr/>
        </p:nvSpPr>
        <p:spPr>
          <a:xfrm>
            <a:off x="1225714" y="4395610"/>
            <a:ext cx="3601350" cy="24073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b="1" spc="3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背広</a:t>
            </a:r>
            <a:r>
              <a:rPr lang="ja-JP" altLang="en-US" b="1" spc="3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上下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1,200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  </a:t>
            </a:r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→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2000" b="1" dirty="0" smtClean="0">
                <a:solidFill>
                  <a:srgbClr val="FF0000"/>
                </a:solidFill>
                <a:latin typeface="メイリオ"/>
                <a:ea typeface="メイリオ"/>
                <a:cs typeface="メイリオ"/>
              </a:rPr>
              <a:t>￥</a:t>
            </a:r>
            <a:r>
              <a:rPr lang="en-US" altLang="ja-JP" sz="2000" b="1" dirty="0">
                <a:solidFill>
                  <a:srgbClr val="FF0000"/>
                </a:solidFill>
                <a:latin typeface="メイリオ"/>
                <a:ea typeface="メイリオ"/>
                <a:cs typeface="メイリオ"/>
              </a:rPr>
              <a:t>840</a:t>
            </a:r>
          </a:p>
          <a:p>
            <a:pPr>
              <a:lnSpc>
                <a:spcPct val="150000"/>
              </a:lnSpc>
            </a:pP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ジャケット  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600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  </a:t>
            </a:r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→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420</a:t>
            </a:r>
          </a:p>
          <a:p>
            <a:pPr>
              <a:lnSpc>
                <a:spcPct val="150000"/>
              </a:lnSpc>
            </a:pPr>
            <a:r>
              <a:rPr lang="ja-JP" altLang="en-US" b="1" spc="3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スカート</a:t>
            </a: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 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500</a:t>
            </a: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→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350</a:t>
            </a:r>
          </a:p>
          <a:p>
            <a:pPr>
              <a:lnSpc>
                <a:spcPct val="150000"/>
              </a:lnSpc>
            </a:pPr>
            <a:r>
              <a:rPr lang="ja-JP" altLang="en-US" b="1" spc="3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ブラウス</a:t>
            </a: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 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400</a:t>
            </a: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→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280</a:t>
            </a:r>
          </a:p>
          <a:p>
            <a:pPr>
              <a:lnSpc>
                <a:spcPct val="150000"/>
              </a:lnSpc>
            </a:pP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ワンピース  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500</a:t>
            </a: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→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￥</a:t>
            </a:r>
            <a:r>
              <a:rPr lang="en-US" altLang="ja-JP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350</a:t>
            </a:r>
            <a:endParaRPr lang="ja-JP" altLang="en-US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5453856" y="6469328"/>
            <a:ext cx="438119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1600" b="1" dirty="0" smtClean="0">
                <a:solidFill>
                  <a:srgbClr val="8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1600" b="1" dirty="0" smtClean="0">
                <a:solidFill>
                  <a:srgbClr val="8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全品</a:t>
            </a:r>
            <a:r>
              <a:rPr lang="ja-JP" altLang="en-US" sz="1600" b="1" dirty="0">
                <a:solidFill>
                  <a:srgbClr val="8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水洗い・抗菌・消臭</a:t>
            </a:r>
            <a:r>
              <a:rPr lang="ja-JP" altLang="en-US" sz="1600" b="1" dirty="0" smtClean="0">
                <a:solidFill>
                  <a:srgbClr val="8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加工も</a:t>
            </a:r>
            <a:r>
              <a:rPr lang="ja-JP" altLang="en-US" sz="1600" b="1" dirty="0">
                <a:solidFill>
                  <a:srgbClr val="8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承ります。</a:t>
            </a:r>
          </a:p>
        </p:txBody>
      </p:sp>
      <p:sp>
        <p:nvSpPr>
          <p:cNvPr id="6" name="正方形/長方形 5"/>
          <p:cNvSpPr/>
          <p:nvPr/>
        </p:nvSpPr>
        <p:spPr>
          <a:xfrm>
            <a:off x="522877" y="387971"/>
            <a:ext cx="1364476" cy="707886"/>
          </a:xfrm>
          <a:prstGeom prst="rect">
            <a:avLst/>
          </a:prstGeom>
          <a:effectLst>
            <a:outerShdw blurRad="12700" dist="38100" dir="5400000" algn="t" rotWithShape="0">
              <a:schemeClr val="bg2">
                <a:lumMod val="75000"/>
                <a:alpha val="29000"/>
              </a:schemeClr>
            </a:outerShdw>
          </a:effectLst>
        </p:spPr>
        <p:txBody>
          <a:bodyPr wrap="none">
            <a:spAutoFit/>
          </a:bodyPr>
          <a:lstStyle/>
          <a:p>
            <a:r>
              <a:rPr lang="ja-JP" altLang="en-US" sz="4000" b="1" spc="6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全品</a:t>
            </a:r>
            <a:endParaRPr lang="ja-JP" altLang="en-US" sz="3600" spc="600" dirty="0">
              <a:solidFill>
                <a:srgbClr val="FF0000"/>
              </a:solidFill>
            </a:endParaRPr>
          </a:p>
        </p:txBody>
      </p:sp>
      <p:sp>
        <p:nvSpPr>
          <p:cNvPr id="10" name="正方形/長方形 9"/>
          <p:cNvSpPr/>
          <p:nvPr/>
        </p:nvSpPr>
        <p:spPr>
          <a:xfrm>
            <a:off x="6307395" y="2503063"/>
            <a:ext cx="1685077" cy="646331"/>
          </a:xfrm>
          <a:prstGeom prst="rect">
            <a:avLst/>
          </a:prstGeom>
          <a:effectLst>
            <a:outerShdw blurRad="38100" dist="38100" dir="5400000" algn="t" rotWithShape="0">
              <a:schemeClr val="bg2">
                <a:lumMod val="75000"/>
                <a:alpha val="40000"/>
              </a:schemeClr>
            </a:outerShdw>
          </a:effectLst>
        </p:spPr>
        <p:txBody>
          <a:bodyPr wrap="none">
            <a:spAutoFit/>
          </a:bodyPr>
          <a:lstStyle/>
          <a:p>
            <a:r>
              <a:rPr lang="ja-JP" altLang="en-US" sz="3600" b="1" spc="3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引き！</a:t>
            </a:r>
            <a:endParaRPr lang="ja-JP" altLang="en-US" sz="3200" spc="300" dirty="0">
              <a:solidFill>
                <a:srgbClr val="FF0000"/>
              </a:solidFill>
            </a:endParaRPr>
          </a:p>
        </p:txBody>
      </p:sp>
      <p:sp>
        <p:nvSpPr>
          <p:cNvPr id="12" name="角丸四角形 11"/>
          <p:cNvSpPr/>
          <p:nvPr/>
        </p:nvSpPr>
        <p:spPr>
          <a:xfrm>
            <a:off x="5271366" y="4567150"/>
            <a:ext cx="4564787" cy="733160"/>
          </a:xfrm>
          <a:prstGeom prst="roundRect">
            <a:avLst/>
          </a:prstGeom>
          <a:pattFill prst="wdUpDiag">
            <a:fgClr>
              <a:srgbClr val="ED96D5"/>
            </a:fgClr>
            <a:bgClr>
              <a:srgbClr val="EFB6C6"/>
            </a:bgClr>
          </a:pattFill>
          <a:ln>
            <a:noFill/>
          </a:ln>
          <a:effectLst>
            <a:glow rad="101600">
              <a:schemeClr val="bg1">
                <a:alpha val="29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角丸四角形 17"/>
          <p:cNvSpPr/>
          <p:nvPr/>
        </p:nvSpPr>
        <p:spPr>
          <a:xfrm>
            <a:off x="5271366" y="5506796"/>
            <a:ext cx="4564787" cy="733160"/>
          </a:xfrm>
          <a:prstGeom prst="roundRect">
            <a:avLst/>
          </a:prstGeom>
          <a:pattFill prst="wdUpDiag">
            <a:fgClr>
              <a:srgbClr val="ED96D5"/>
            </a:fgClr>
            <a:bgClr>
              <a:srgbClr val="EFB6C6"/>
            </a:bgClr>
          </a:pattFill>
          <a:ln>
            <a:noFill/>
          </a:ln>
          <a:effectLst>
            <a:glow rad="101600">
              <a:schemeClr val="bg1">
                <a:alpha val="29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2" name="正方形/長方形 31"/>
          <p:cNvSpPr/>
          <p:nvPr/>
        </p:nvSpPr>
        <p:spPr>
          <a:xfrm>
            <a:off x="5306888" y="4613544"/>
            <a:ext cx="45647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布団・毛布</a:t>
            </a: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は </a:t>
            </a:r>
            <a:r>
              <a:rPr lang="en-US" altLang="ja-JP" sz="4000" b="1" dirty="0" smtClean="0">
                <a:solidFill>
                  <a:srgbClr val="FF0000"/>
                </a:solidFill>
                <a:latin typeface="メイリオ"/>
                <a:ea typeface="メイリオ"/>
                <a:cs typeface="メイリオ"/>
              </a:rPr>
              <a:t>40%</a:t>
            </a:r>
            <a:r>
              <a:rPr lang="ja-JP" altLang="en-US" sz="1050" b="1" dirty="0">
                <a:solidFill>
                  <a:srgbClr val="EE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引き</a:t>
            </a:r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！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5363159" y="5579370"/>
            <a:ext cx="43811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Ｙシャツはいつ</a:t>
            </a:r>
            <a:r>
              <a:rPr lang="ja-JP" altLang="en-US" sz="2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でも </a:t>
            </a:r>
            <a:r>
              <a:rPr lang="en-US" altLang="ja-JP" sz="3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¥120</a:t>
            </a:r>
            <a:endParaRPr lang="ja-JP" altLang="en-US" sz="2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-1" y="6916995"/>
            <a:ext cx="10907713" cy="858580"/>
          </a:xfrm>
          <a:prstGeom prst="rect">
            <a:avLst/>
          </a:prstGeom>
          <a:pattFill prst="pct40">
            <a:fgClr>
              <a:srgbClr val="FF60A2"/>
            </a:fgClr>
            <a:bgClr>
              <a:srgbClr val="EFB6C6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35" name="正方形/長方形 34"/>
          <p:cNvSpPr/>
          <p:nvPr/>
        </p:nvSpPr>
        <p:spPr>
          <a:xfrm>
            <a:off x="1022978" y="7152386"/>
            <a:ext cx="9031330" cy="4010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アスクルクリーニング　東京都</a:t>
            </a:r>
            <a:r>
              <a: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豊洲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３－２－３　</a:t>
            </a:r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03-1234-1111</a:t>
            </a:r>
            <a:endParaRPr lang="ja-JP" altLang="en-US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16" name="図 15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artisticTexturizer/>
                    </a14:imgEffect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0456" y="2123768"/>
            <a:ext cx="2508848" cy="1298646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8526255" y="2307177"/>
            <a:ext cx="1773063" cy="70973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１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（火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）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～</a:t>
            </a:r>
            <a:endParaRPr lang="en-US" altLang="ja-JP" b="1" dirty="0" smtClean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 </a:t>
            </a:r>
            <a:r>
              <a:rPr lang="en-US" altLang="ja-JP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月</a:t>
            </a:r>
            <a:r>
              <a:rPr lang="ja-JP" altLang="en-US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10</a:t>
            </a:r>
            <a:r>
              <a:rPr lang="ja-JP" altLang="en-US" sz="14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日</a:t>
            </a:r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（木）</a:t>
            </a:r>
            <a:endParaRPr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10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artisticTexturize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8124">
            <a:off x="5174168" y="297493"/>
            <a:ext cx="5743545" cy="1642094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1001629" y="3358933"/>
            <a:ext cx="9484556" cy="1200329"/>
          </a:xfrm>
          <a:prstGeom prst="rect">
            <a:avLst/>
          </a:prstGeom>
          <a:effectLst>
            <a:outerShdw blurRad="25400" dist="762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ja-JP" altLang="en-US" sz="7200" b="1" spc="600" dirty="0" smtClean="0">
                <a:solidFill>
                  <a:srgbClr val="FF60A2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春の衣替えセール！</a:t>
            </a:r>
            <a:endParaRPr lang="ja-JP" altLang="en-US" sz="7200" b="1" spc="600" dirty="0">
              <a:solidFill>
                <a:srgbClr val="FF60A2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3" name="図 22" descr="花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616" y="4409691"/>
            <a:ext cx="595984" cy="606349"/>
          </a:xfrm>
          <a:prstGeom prst="rect">
            <a:avLst/>
          </a:prstGeom>
        </p:spPr>
      </p:pic>
      <p:pic>
        <p:nvPicPr>
          <p:cNvPr id="58" name="図 57" descr="花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616" y="4869911"/>
            <a:ext cx="595984" cy="606349"/>
          </a:xfrm>
          <a:prstGeom prst="rect">
            <a:avLst/>
          </a:prstGeom>
        </p:spPr>
      </p:pic>
      <p:pic>
        <p:nvPicPr>
          <p:cNvPr id="59" name="図 58" descr="花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616" y="5330131"/>
            <a:ext cx="595984" cy="606349"/>
          </a:xfrm>
          <a:prstGeom prst="rect">
            <a:avLst/>
          </a:prstGeom>
        </p:spPr>
      </p:pic>
      <p:pic>
        <p:nvPicPr>
          <p:cNvPr id="60" name="図 59" descr="花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616" y="5790351"/>
            <a:ext cx="595984" cy="606349"/>
          </a:xfrm>
          <a:prstGeom prst="rect">
            <a:avLst/>
          </a:prstGeom>
        </p:spPr>
      </p:pic>
      <p:pic>
        <p:nvPicPr>
          <p:cNvPr id="61" name="図 60" descr="花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616" y="6250571"/>
            <a:ext cx="595984" cy="6063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37.potx" id="{AEB7B507-A06E-40AE-820E-0613D7133D19}" vid="{892B6F8A-F774-410A-807C-8FB3DE0D5DCC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37</Template>
  <TotalTime>0</TotalTime>
  <Words>198</Words>
  <Application>Microsoft Office PowerPoint</Application>
  <PresentationFormat>ユーザー設定</PresentationFormat>
  <Paragraphs>32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Office テーマ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/>
  <cp:revision>1</cp:revision>
  <dcterms:created xsi:type="dcterms:W3CDTF">2014-04-30T04:23:56Z</dcterms:created>
  <dcterms:modified xsi:type="dcterms:W3CDTF">2014-04-30T04:25:37Z</dcterms:modified>
</cp:coreProperties>
</file>