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2126"/>
    <a:srgbClr val="FFF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820025" y="274"/>
            <a:ext cx="6955200" cy="5007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3586163" algn="l"/>
              </a:tabLst>
            </a:pP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写真を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tabLst>
                <a:tab pos="3586163" algn="l"/>
              </a:tabLst>
            </a:pP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3200" dirty="0"/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6650" cy="10906204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4923600" y="9108612"/>
            <a:ext cx="2383200" cy="132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0921" y="286860"/>
            <a:ext cx="27382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FFF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スタミナ満点！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69588" y="4931670"/>
            <a:ext cx="3416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7</a:t>
            </a:r>
            <a:r>
              <a:rPr lang="ja-JP" altLang="en-US" sz="2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月</a:t>
            </a:r>
            <a:r>
              <a:rPr lang="en-US" altLang="ja-JP" sz="2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29</a:t>
            </a:r>
            <a:r>
              <a:rPr lang="ja-JP" altLang="en-US" sz="24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日は土用の丑の日</a:t>
            </a:r>
            <a:endParaRPr lang="ja-JP" altLang="en-US" sz="24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76985" y="610028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鰻重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1351" y="6744018"/>
            <a:ext cx="886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特上</a:t>
            </a:r>
            <a:endParaRPr lang="ja-JP" altLang="en-US" sz="18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351" y="722849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松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24216" y="768129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30504" y="816457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梅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668425" y="6759856"/>
            <a:ext cx="1062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2,500</a:t>
            </a:r>
            <a:r>
              <a:rPr lang="ja-JP" altLang="en-US" sz="18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  <a:endParaRPr lang="ja-JP" altLang="en-US" sz="18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668425" y="7228495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2,000</a:t>
            </a:r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668425" y="769713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1,600</a:t>
            </a:r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668425" y="8165773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1,300</a:t>
            </a:r>
            <a:r>
              <a:rPr lang="ja-JP" altLang="en-US" sz="18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832735" y="6242687"/>
            <a:ext cx="17876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>
                <a:solidFill>
                  <a:srgbClr val="A7212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特選鰻懐石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848998" y="6673493"/>
            <a:ext cx="176843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お一人様</a:t>
            </a:r>
            <a:r>
              <a:rPr lang="ja-JP" altLang="en-US" sz="1400" dirty="0">
                <a:solidFill>
                  <a:srgbClr val="A7212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2000" dirty="0">
                <a:solidFill>
                  <a:srgbClr val="A7212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3,500</a:t>
            </a:r>
            <a:r>
              <a:rPr lang="ja-JP" altLang="en-US" sz="2000" dirty="0">
                <a:solidFill>
                  <a:srgbClr val="A7212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274701" y="7041640"/>
            <a:ext cx="14402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・おつまみ</a:t>
            </a:r>
            <a:r>
              <a:rPr lang="en-US" altLang="ja-JP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</a:t>
            </a: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品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・肝焼き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・お吸い物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・お新香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5827582" y="7041640"/>
            <a:ext cx="13479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・ご飯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・鰻の蒲焼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・果物</a:t>
            </a:r>
          </a:p>
          <a:p>
            <a:pPr>
              <a:lnSpc>
                <a:spcPts val="2400"/>
              </a:lnSpc>
            </a:pPr>
            <a:r>
              <a:rPr lang="ja-JP" altLang="en-US" sz="1400" dirty="0">
                <a:solidFill>
                  <a:srgbClr val="A72126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・ドリンク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611177" y="8552020"/>
            <a:ext cx="19159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※</a:t>
            </a:r>
            <a:r>
              <a:rPr lang="ja-JP" altLang="en-US" sz="9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表示の価格はすべて税別です。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31351" y="894826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食事処あすくる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31351" y="9376417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5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TEL 03-1234-1111</a:t>
            </a:r>
            <a:endParaRPr lang="ja-JP" altLang="en-US" sz="35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31351" y="9902098"/>
            <a:ext cx="269176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営業時間 </a:t>
            </a:r>
            <a:r>
              <a:rPr lang="en-US" altLang="zh-TW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11</a:t>
            </a:r>
            <a:r>
              <a:rPr lang="zh-TW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：</a:t>
            </a:r>
            <a:r>
              <a:rPr lang="en-US" altLang="zh-TW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00〜22</a:t>
            </a:r>
            <a:r>
              <a:rPr lang="zh-TW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：</a:t>
            </a:r>
            <a:r>
              <a:rPr lang="en-US" altLang="zh-TW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00</a:t>
            </a:r>
            <a:endParaRPr lang="ja-JP" altLang="en-US" sz="17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31351" y="10225795"/>
            <a:ext cx="35725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〒</a:t>
            </a:r>
            <a:r>
              <a:rPr lang="en-US" altLang="zh-TW" sz="10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135-0061 </a:t>
            </a:r>
            <a:r>
              <a:rPr lang="zh-TW" altLang="en-US" sz="10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3-2-3</a:t>
            </a:r>
            <a:endParaRPr lang="ja-JP" altLang="en-US" sz="10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cxnSp>
        <p:nvCxnSpPr>
          <p:cNvPr id="37" name="直線コネクタ 36"/>
          <p:cNvCxnSpPr/>
          <p:nvPr/>
        </p:nvCxnSpPr>
        <p:spPr>
          <a:xfrm>
            <a:off x="936625" y="6960434"/>
            <a:ext cx="1749137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43037" y="7426647"/>
            <a:ext cx="1933200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743037" y="7902128"/>
            <a:ext cx="1933200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743037" y="8365926"/>
            <a:ext cx="1933200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47" y="1014797"/>
            <a:ext cx="3267463" cy="4532385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039" y="1284191"/>
            <a:ext cx="1106426" cy="1328931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636" y="4558289"/>
            <a:ext cx="1438659" cy="7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191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2014-05-27T10:45:14Z</dcterms:created>
  <dcterms:modified xsi:type="dcterms:W3CDTF">2014-05-27T10:45:26Z</dcterms:modified>
</cp:coreProperties>
</file>