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99"/>
    <a:srgbClr val="E50011"/>
    <a:srgbClr val="FFF100"/>
    <a:srgbClr val="F0F4FA"/>
    <a:srgbClr val="E8EEF8"/>
    <a:srgbClr val="203864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9591" autoAdjust="0"/>
  </p:normalViewPr>
  <p:slideViewPr>
    <p:cSldViewPr snapToGrid="0">
      <p:cViewPr varScale="1">
        <p:scale>
          <a:sx n="93" d="100"/>
          <a:sy n="93" d="100"/>
        </p:scale>
        <p:origin x="-108" y="-52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54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2014/5/20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54027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正方形/長方形 44"/>
          <p:cNvSpPr/>
          <p:nvPr/>
        </p:nvSpPr>
        <p:spPr>
          <a:xfrm>
            <a:off x="0" y="0"/>
            <a:ext cx="10908000" cy="7776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3200" b="1" dirty="0" smtClean="0">
                <a:solidFill>
                  <a:srgbClr val="00009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3200" b="1" dirty="0" smtClean="0">
              <a:solidFill>
                <a:srgbClr val="00009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3200" b="1" dirty="0" smtClean="0">
                <a:solidFill>
                  <a:srgbClr val="00009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3200" b="1" dirty="0">
              <a:solidFill>
                <a:srgbClr val="00009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41" name="図 40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1398" y="267137"/>
            <a:ext cx="10144710" cy="7030320"/>
          </a:xfrm>
          <a:prstGeom prst="rect">
            <a:avLst/>
          </a:prstGeom>
        </p:spPr>
      </p:pic>
      <p:sp>
        <p:nvSpPr>
          <p:cNvPr id="13" name="正方形/長方形 12"/>
          <p:cNvSpPr/>
          <p:nvPr/>
        </p:nvSpPr>
        <p:spPr>
          <a:xfrm>
            <a:off x="686017" y="562290"/>
            <a:ext cx="103746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dirty="0" smtClean="0">
                <a:solidFill>
                  <a:srgbClr val="FFF1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夏</a:t>
            </a:r>
            <a:r>
              <a:rPr lang="ja-JP" altLang="en-US" sz="2400" dirty="0" smtClean="0">
                <a:solidFill>
                  <a:srgbClr val="FFF1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バテ</a:t>
            </a:r>
            <a:endParaRPr lang="ja-JP" altLang="en-US" sz="2400" dirty="0">
              <a:solidFill>
                <a:srgbClr val="FFF10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72680" y="952287"/>
            <a:ext cx="1351652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4000" dirty="0" smtClean="0">
                <a:solidFill>
                  <a:srgbClr val="FFF1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解消</a:t>
            </a:r>
            <a:r>
              <a:rPr lang="en-US" altLang="ja-JP" sz="4000" dirty="0" smtClean="0">
                <a:solidFill>
                  <a:srgbClr val="FFF1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!</a:t>
            </a:r>
            <a:endParaRPr lang="ja-JP" altLang="en-US" sz="4000" dirty="0">
              <a:solidFill>
                <a:srgbClr val="FFF10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2156395" y="269947"/>
            <a:ext cx="8372805" cy="160043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8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焼肉食べ放題</a:t>
            </a:r>
            <a:r>
              <a:rPr lang="en-US" altLang="ja-JP" sz="98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!!</a:t>
            </a:r>
            <a:endParaRPr lang="ja-JP" altLang="en-US" sz="9800" dirty="0">
              <a:solidFill>
                <a:srgbClr val="E5001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685885" y="2320452"/>
            <a:ext cx="227979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dirty="0" smtClean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夏の食べ放題メニュー</a:t>
            </a:r>
            <a:endParaRPr lang="ja-JP" altLang="en-US" sz="1800" dirty="0">
              <a:solidFill>
                <a:schemeClr val="bg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478641" y="2743423"/>
            <a:ext cx="1781845" cy="26186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・牛カルビ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・牛タン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・牛ロース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・牛ハラミ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・豚トロ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・豚カルビ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・豚ロース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・牛ホルモン</a:t>
            </a:r>
            <a:endParaRPr lang="ja-JP" altLang="en-US" sz="14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1840587" y="2720563"/>
            <a:ext cx="1222356" cy="23365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・牛レバー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・上ミノ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・キムチ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・サラダ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・ライス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・スープ</a:t>
            </a:r>
          </a:p>
          <a:p>
            <a:pPr>
              <a:lnSpc>
                <a:spcPts val="25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・ケーキ</a:t>
            </a:r>
            <a:endParaRPr lang="ja-JP" altLang="en-US" sz="14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516201" y="5327760"/>
            <a:ext cx="203132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※</a:t>
            </a:r>
            <a:r>
              <a:rPr lang="ja-JP" altLang="en-US" sz="8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食べ放題以外のメニューも承ります。</a:t>
            </a:r>
            <a:endParaRPr lang="ja-JP" altLang="en-US" sz="800" dirty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501768" y="5635109"/>
            <a:ext cx="646331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【</a:t>
            </a:r>
            <a:r>
              <a:rPr lang="ja-JP" altLang="en-US" sz="12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予告</a:t>
            </a:r>
            <a:r>
              <a:rPr lang="en-US" altLang="ja-JP" sz="12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】</a:t>
            </a:r>
            <a:endParaRPr lang="ja-JP" altLang="en-US" sz="1200" dirty="0">
              <a:solidFill>
                <a:srgbClr val="E5001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489489" y="5846411"/>
            <a:ext cx="2686954" cy="70968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8</a:t>
            </a:r>
            <a:r>
              <a:rPr lang="ja-JP" altLang="en-US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月</a:t>
            </a:r>
            <a:r>
              <a:rPr lang="en-US" altLang="ja-JP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29</a:t>
            </a:r>
            <a:r>
              <a:rPr lang="ja-JP" altLang="en-US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日（焼肉の日）は</a:t>
            </a:r>
            <a:endParaRPr lang="en-US" altLang="ja-JP" dirty="0" smtClean="0">
              <a:solidFill>
                <a:srgbClr val="E5001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r>
              <a:rPr lang="ja-JP" altLang="en-US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制限時間を延長！</a:t>
            </a:r>
            <a:endParaRPr lang="ja-JP" altLang="en-US" dirty="0">
              <a:solidFill>
                <a:srgbClr val="E5001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2460287" y="6302121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00" dirty="0" smtClean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※</a:t>
            </a:r>
            <a:r>
              <a:rPr lang="ja-JP" altLang="en-US" sz="800" dirty="0" smtClean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要予約</a:t>
            </a:r>
            <a:endParaRPr lang="ja-JP" altLang="en-US" sz="800" dirty="0">
              <a:solidFill>
                <a:srgbClr val="E5001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481869" y="6695406"/>
            <a:ext cx="89319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90</a:t>
            </a:r>
            <a:r>
              <a:rPr lang="ja-JP" altLang="en-US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分</a:t>
            </a:r>
            <a:endParaRPr lang="ja-JP" altLang="en-US" dirty="0">
              <a:solidFill>
                <a:srgbClr val="E5001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1436022" y="6414888"/>
            <a:ext cx="1755609" cy="86177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50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120</a:t>
            </a:r>
            <a:r>
              <a:rPr lang="ja-JP" altLang="en-US" sz="28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分</a:t>
            </a:r>
            <a:endParaRPr lang="ja-JP" altLang="en-US" sz="2800" dirty="0">
              <a:solidFill>
                <a:srgbClr val="E5001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7230303" y="2402093"/>
            <a:ext cx="851515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500" dirty="0" smtClean="0">
                <a:solidFill>
                  <a:srgbClr val="E5001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大人</a:t>
            </a:r>
            <a:endParaRPr lang="ja-JP" altLang="en-US" sz="2500" dirty="0">
              <a:solidFill>
                <a:srgbClr val="E5001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7215561" y="2817455"/>
            <a:ext cx="813043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700" dirty="0" smtClean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（中学生以上）</a:t>
            </a:r>
            <a:endParaRPr lang="ja-JP" altLang="en-US" sz="700" dirty="0">
              <a:solidFill>
                <a:srgbClr val="E5001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7952278" y="2247162"/>
            <a:ext cx="2505814" cy="86177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50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2,980</a:t>
            </a:r>
            <a:r>
              <a:rPr lang="en-US" altLang="ja-JP" sz="48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 </a:t>
            </a:r>
            <a:r>
              <a:rPr lang="ja-JP" altLang="en-US" sz="28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円</a:t>
            </a:r>
            <a:endParaRPr lang="ja-JP" altLang="en-US" sz="2800" dirty="0">
              <a:solidFill>
                <a:srgbClr val="E5001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7230303" y="3234241"/>
            <a:ext cx="825867" cy="4770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500" dirty="0" smtClean="0">
                <a:solidFill>
                  <a:srgbClr val="E5001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子供</a:t>
            </a:r>
            <a:endParaRPr lang="ja-JP" altLang="en-US" sz="2500" dirty="0">
              <a:solidFill>
                <a:srgbClr val="E5001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7215561" y="3649442"/>
            <a:ext cx="99257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 smtClean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（小学生未満無料）</a:t>
            </a:r>
            <a:endParaRPr lang="ja-JP" altLang="en-US" sz="700" dirty="0">
              <a:solidFill>
                <a:srgbClr val="E5001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7952278" y="3068903"/>
            <a:ext cx="2513830" cy="86177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50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1,980 </a:t>
            </a:r>
            <a:r>
              <a:rPr lang="ja-JP" altLang="en-US" sz="2800" dirty="0" smtClean="0">
                <a:solidFill>
                  <a:srgbClr val="E5001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円</a:t>
            </a:r>
            <a:endParaRPr lang="ja-JP" altLang="en-US" sz="2800" dirty="0">
              <a:solidFill>
                <a:srgbClr val="E5001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8160206" y="3881212"/>
            <a:ext cx="1306768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dirty="0" smtClean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制限時間</a:t>
            </a:r>
            <a:r>
              <a:rPr lang="en-US" altLang="ja-JP" sz="1400" dirty="0" smtClean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90</a:t>
            </a:r>
            <a:r>
              <a:rPr lang="ja-JP" altLang="en-US" sz="1400" dirty="0" smtClean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分</a:t>
            </a:r>
            <a:endParaRPr lang="ja-JP" altLang="en-US" sz="1400" dirty="0">
              <a:solidFill>
                <a:schemeClr val="bg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7276521" y="5661820"/>
            <a:ext cx="1710725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 smtClean="0">
                <a:solidFill>
                  <a:schemeClr val="bg1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焼肉アスクル苑</a:t>
            </a:r>
            <a:endParaRPr lang="ja-JP" altLang="en-US" sz="1700" dirty="0">
              <a:solidFill>
                <a:schemeClr val="bg1"/>
              </a:solidFill>
              <a:latin typeface="HGｺﾞｼｯｸE" panose="020B0909000000000000" pitchFamily="49" charset="-128"/>
              <a:ea typeface="HGｺﾞｼｯｸE" panose="020B0909000000000000" pitchFamily="49" charset="-128"/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7276521" y="6027749"/>
            <a:ext cx="1499128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 smtClean="0">
                <a:solidFill>
                  <a:schemeClr val="bg1"/>
                </a:solidFill>
              </a:rPr>
              <a:t>TEL 03-1234-1111</a:t>
            </a:r>
            <a:endParaRPr lang="ja-JP" altLang="en-US" sz="1400" dirty="0">
              <a:solidFill>
                <a:schemeClr val="bg1"/>
              </a:solidFill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7276521" y="6268713"/>
            <a:ext cx="543739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営業時間</a:t>
            </a:r>
            <a:endParaRPr lang="ja-JP" altLang="en-US" sz="700" dirty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7276521" y="6382892"/>
            <a:ext cx="1390124" cy="22313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50" dirty="0" smtClean="0">
                <a:solidFill>
                  <a:schemeClr val="bg1"/>
                </a:solidFill>
              </a:rPr>
              <a:t>17</a:t>
            </a:r>
            <a:r>
              <a:rPr lang="ja-JP" altLang="en-US" sz="850" dirty="0" smtClean="0">
                <a:solidFill>
                  <a:schemeClr val="bg1"/>
                </a:solidFill>
              </a:rPr>
              <a:t>：</a:t>
            </a:r>
            <a:r>
              <a:rPr lang="en-US" altLang="ja-JP" sz="850" dirty="0" smtClean="0">
                <a:solidFill>
                  <a:schemeClr val="bg1"/>
                </a:solidFill>
              </a:rPr>
              <a:t>00〜23</a:t>
            </a:r>
            <a:r>
              <a:rPr lang="ja-JP" altLang="en-US" sz="850" dirty="0" smtClean="0">
                <a:solidFill>
                  <a:schemeClr val="bg1"/>
                </a:solidFill>
              </a:rPr>
              <a:t>：</a:t>
            </a:r>
            <a:r>
              <a:rPr lang="en-US" altLang="ja-JP" sz="850" dirty="0" smtClean="0">
                <a:solidFill>
                  <a:schemeClr val="bg1"/>
                </a:solidFill>
              </a:rPr>
              <a:t>00</a:t>
            </a:r>
            <a:r>
              <a:rPr lang="ja-JP" altLang="en-US" sz="850" dirty="0" smtClean="0">
                <a:solidFill>
                  <a:schemeClr val="bg1"/>
                </a:solidFill>
              </a:rPr>
              <a:t>（</a:t>
            </a:r>
            <a:r>
              <a:rPr lang="en-US" altLang="ja-JP" sz="850" dirty="0" smtClean="0">
                <a:solidFill>
                  <a:schemeClr val="bg1"/>
                </a:solidFill>
              </a:rPr>
              <a:t>L.O 22</a:t>
            </a:r>
            <a:r>
              <a:rPr lang="ja-JP" altLang="en-US" sz="850" dirty="0" smtClean="0">
                <a:solidFill>
                  <a:schemeClr val="bg1"/>
                </a:solidFill>
              </a:rPr>
              <a:t>：</a:t>
            </a:r>
            <a:r>
              <a:rPr lang="en-US" altLang="ja-JP" sz="850" dirty="0" smtClean="0">
                <a:solidFill>
                  <a:schemeClr val="bg1"/>
                </a:solidFill>
              </a:rPr>
              <a:t>30</a:t>
            </a:r>
            <a:r>
              <a:rPr lang="ja-JP" altLang="en-US" sz="850" dirty="0" smtClean="0">
                <a:solidFill>
                  <a:schemeClr val="bg1"/>
                </a:solidFill>
              </a:rPr>
              <a:t>）</a:t>
            </a:r>
            <a:endParaRPr lang="ja-JP" altLang="en-US" sz="850" dirty="0">
              <a:solidFill>
                <a:schemeClr val="bg1"/>
              </a:solidFill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7276521" y="6521020"/>
            <a:ext cx="633507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※</a:t>
            </a:r>
            <a:r>
              <a:rPr lang="ja-JP" altLang="en-US" sz="7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月曜定休</a:t>
            </a:r>
            <a:endParaRPr lang="ja-JP" altLang="en-US" sz="700" dirty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7276521" y="6868635"/>
            <a:ext cx="1620957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7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〒</a:t>
            </a:r>
            <a:r>
              <a:rPr lang="en-US" altLang="zh-TW" sz="7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135-0061 </a:t>
            </a:r>
            <a:r>
              <a:rPr lang="zh-TW" altLang="en-US" sz="7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東京都江東区豊洲</a:t>
            </a:r>
            <a:r>
              <a:rPr lang="en-US" altLang="zh-TW" sz="700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3-2-3</a:t>
            </a:r>
            <a:endParaRPr lang="ja-JP" altLang="en-US" sz="700" dirty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7276521" y="7010210"/>
            <a:ext cx="108074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 smtClean="0">
                <a:solidFill>
                  <a:schemeClr val="bg1"/>
                </a:solidFill>
              </a:rPr>
              <a:t>http://www.askult.com/</a:t>
            </a:r>
            <a:endParaRPr lang="ja-JP" altLang="en-US" sz="700" dirty="0">
              <a:solidFill>
                <a:schemeClr val="bg1"/>
              </a:solidFill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9869786" y="2418079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 smtClean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（税別）</a:t>
            </a:r>
            <a:endParaRPr lang="ja-JP" altLang="en-US" sz="800" dirty="0">
              <a:solidFill>
                <a:srgbClr val="E5001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9869786" y="3239715"/>
            <a:ext cx="595035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 smtClean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（税別）</a:t>
            </a:r>
            <a:endParaRPr lang="ja-JP" altLang="en-US" sz="800" dirty="0">
              <a:solidFill>
                <a:srgbClr val="E5001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pic>
        <p:nvPicPr>
          <p:cNvPr id="42" name="図 41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64788" y="6895174"/>
            <a:ext cx="225552" cy="188976"/>
          </a:xfrm>
          <a:prstGeom prst="rect">
            <a:avLst/>
          </a:prstGeom>
        </p:spPr>
      </p:pic>
      <p:pic>
        <p:nvPicPr>
          <p:cNvPr id="43" name="図 42"/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9226" y="2403664"/>
            <a:ext cx="2481077" cy="234696"/>
          </a:xfrm>
          <a:prstGeom prst="rect">
            <a:avLst/>
          </a:prstGeom>
        </p:spPr>
      </p:pic>
      <p:sp>
        <p:nvSpPr>
          <p:cNvPr id="46" name="正方形/長方形 45"/>
          <p:cNvSpPr/>
          <p:nvPr/>
        </p:nvSpPr>
        <p:spPr>
          <a:xfrm>
            <a:off x="8951455" y="6108588"/>
            <a:ext cx="1332000" cy="10440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1600" b="1" dirty="0" smtClean="0">
                <a:solidFill>
                  <a:srgbClr val="00009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  <a:endParaRPr lang="ja-JP" altLang="en-US" sz="1600" b="1" dirty="0">
              <a:solidFill>
                <a:srgbClr val="00009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1"/>
        </a:solidFill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51</TotalTime>
  <Words>259</Words>
  <Application>Microsoft Office PowerPoint</Application>
  <PresentationFormat>ユーザー設定</PresentationFormat>
  <Paragraphs>62</Paragraphs>
  <Slides>2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11</cp:revision>
  <cp:lastPrinted>2013-04-25T06:18:16Z</cp:lastPrinted>
  <dcterms:created xsi:type="dcterms:W3CDTF">2013-08-07T01:20:38Z</dcterms:created>
  <dcterms:modified xsi:type="dcterms:W3CDTF">2014-05-20T09:30:32Z</dcterms:modified>
</cp:coreProperties>
</file>

<file path=docProps/thumbnail.jpeg>
</file>