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4724"/>
    <a:srgbClr val="645226"/>
    <a:srgbClr val="906E30"/>
    <a:srgbClr val="1C4FA1"/>
    <a:srgbClr val="A4723A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14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0"/>
            <a:ext cx="3676226" cy="619363"/>
          </a:xfrm>
          <a:prstGeom prst="rect">
            <a:avLst/>
          </a:prstGeom>
        </p:spPr>
        <p:txBody>
          <a:bodyPr vert="horz" lIns="113888" tIns="56944" rIns="113888" bIns="56944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88" tIns="56944" rIns="113888" bIns="5694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88" tIns="56944" rIns="113888" bIns="5694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2"/>
          </a:xfrm>
          <a:prstGeom prst="rect">
            <a:avLst/>
          </a:prstGeom>
        </p:spPr>
        <p:txBody>
          <a:bodyPr vert="horz" lIns="113888" tIns="56944" rIns="113888" bIns="56944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5/22/2014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図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4" cy="10907149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464404" y="6854586"/>
            <a:ext cx="2772000" cy="183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4087877" y="6854586"/>
            <a:ext cx="2772000" cy="183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000" b="1" dirty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2611050" y="9769719"/>
            <a:ext cx="1069200" cy="6804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2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1200" b="1" dirty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64404" y="4071003"/>
            <a:ext cx="4978800" cy="2556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-3856" y="0"/>
            <a:ext cx="7776000" cy="3852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6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3600" b="1" dirty="0">
              <a:solidFill>
                <a:schemeClr val="accent4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4" name="図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59" y="6022435"/>
            <a:ext cx="719329" cy="722377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05" y="8118152"/>
            <a:ext cx="719329" cy="722377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175" y="8118152"/>
            <a:ext cx="719329" cy="722377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0966" y="6854586"/>
            <a:ext cx="519334" cy="1836000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325" y="6854586"/>
            <a:ext cx="519334" cy="1836000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109" y="4069725"/>
            <a:ext cx="504474" cy="2556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29827" y="419101"/>
            <a:ext cx="1608133" cy="332994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37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新鮮な魚介や逸品料理など</a:t>
            </a:r>
          </a:p>
          <a:p>
            <a:pPr>
              <a:lnSpc>
                <a:spcPts val="37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存分にお楽しみいただけます。</a:t>
            </a:r>
          </a:p>
          <a:p>
            <a:pPr>
              <a:lnSpc>
                <a:spcPts val="37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皆様のお越しをお待ちしています。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323697" y="4176531"/>
            <a:ext cx="569387" cy="233653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暑気払いコース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126753" y="6935036"/>
            <a:ext cx="569387" cy="169533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夜涼コース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758536" y="6950276"/>
            <a:ext cx="569387" cy="169533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納涼コース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09765" y="6164445"/>
            <a:ext cx="7745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4,000</a:t>
            </a:r>
            <a:r>
              <a:rPr lang="ja-JP" altLang="en-US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円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08537" y="6426502"/>
            <a:ext cx="3770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8</a:t>
            </a:r>
            <a:r>
              <a:rPr lang="ja-JP" altLang="en-US" sz="1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品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09766" y="8254221"/>
            <a:ext cx="7745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2,000</a:t>
            </a:r>
            <a:r>
              <a:rPr lang="ja-JP" altLang="en-US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円</a:t>
            </a:r>
            <a:endParaRPr lang="ja-JP" altLang="en-US" sz="14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128191" y="8518687"/>
            <a:ext cx="3770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7</a:t>
            </a:r>
            <a:r>
              <a:rPr lang="ja-JP" altLang="en-US" sz="1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929419" y="8241845"/>
            <a:ext cx="7745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3,000</a:t>
            </a:r>
            <a:r>
              <a:rPr lang="ja-JP" altLang="en-US" sz="11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円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08538" y="8518687"/>
            <a:ext cx="3770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7</a:t>
            </a:r>
            <a:r>
              <a:rPr lang="ja-JP" altLang="en-US" sz="10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183070" y="901491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明朝E" panose="02020909000000000000" pitchFamily="17" charset="-128"/>
                <a:ea typeface="HG明朝E" panose="02020909000000000000" pitchFamily="17" charset="-128"/>
              </a:rPr>
              <a:t>一品料理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95497" y="9333276"/>
            <a:ext cx="1167087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ウニ丼</a:t>
            </a:r>
          </a:p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ウニ・イクラ丼</a:t>
            </a:r>
          </a:p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盛り合わせ刺身</a:t>
            </a:r>
            <a:r>
              <a:rPr lang="en-US" altLang="ja-JP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1</a:t>
            </a: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人前</a:t>
            </a:r>
          </a:p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自家製イカゴロ</a:t>
            </a:r>
          </a:p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活真ツブ貝刺身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193041" y="9333276"/>
            <a:ext cx="546554" cy="1054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780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630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730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600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600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701495" y="9333276"/>
            <a:ext cx="130128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ボタンエビ刺身</a:t>
            </a:r>
          </a:p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本マグロ赤身刺身</a:t>
            </a:r>
          </a:p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特製コロッケ</a:t>
            </a:r>
          </a:p>
          <a:p>
            <a:pPr>
              <a:lnSpc>
                <a:spcPts val="1500"/>
              </a:lnSpc>
            </a:pPr>
            <a:r>
              <a:rPr lang="ja-JP" altLang="en-US" sz="800" dirty="0">
                <a:latin typeface="HG明朝B" panose="02020809000000000000" pitchFamily="17" charset="-128"/>
                <a:ea typeface="HG明朝B" panose="02020809000000000000" pitchFamily="17" charset="-128"/>
              </a:rPr>
              <a:t>ギョウザまんじゅう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801740" y="9333276"/>
            <a:ext cx="49822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680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630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530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  <a:p>
            <a:pPr>
              <a:lnSpc>
                <a:spcPts val="1500"/>
              </a:lnSpc>
            </a:pPr>
            <a:r>
              <a:rPr lang="en-US" altLang="ja-JP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530</a:t>
            </a:r>
            <a:r>
              <a:rPr lang="ja-JP" altLang="en-US" sz="900" dirty="0">
                <a:latin typeface="HG明朝B" panose="02020809000000000000" pitchFamily="17" charset="-128"/>
                <a:ea typeface="HG明朝B" panose="02020809000000000000" pitchFamily="17" charset="-128"/>
              </a:rPr>
              <a:t>円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754835" y="10456153"/>
            <a:ext cx="172354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※</a:t>
            </a:r>
            <a:r>
              <a:rPr lang="ja-JP" altLang="en-US" sz="8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表示の価格はすべて税別です。</a:t>
            </a:r>
            <a:endParaRPr lang="ja-JP" altLang="en-US" sz="8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347651" y="9043005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居酒屋あす</a:t>
            </a:r>
            <a:r>
              <a:rPr lang="ja-JP" altLang="en-US" sz="1600" dirty="0" smtClean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くる</a:t>
            </a:r>
            <a:endParaRPr lang="ja-JP" altLang="en-US" sz="16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433385" y="939507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>
                <a:solidFill>
                  <a:srgbClr val="1C4FA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ご予約は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174937" y="9325373"/>
            <a:ext cx="2236510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TEL 03-1234-1111</a:t>
            </a:r>
            <a:endParaRPr lang="ja-JP" altLang="en-US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47651" y="9717624"/>
            <a:ext cx="179045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〒</a:t>
            </a:r>
            <a:r>
              <a:rPr lang="en-US" altLang="zh-TW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135-0061 </a:t>
            </a:r>
            <a:r>
              <a:rPr lang="zh-TW" altLang="en-US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東京都江東区豊洲</a:t>
            </a:r>
            <a:r>
              <a:rPr lang="en-US" altLang="zh-TW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3-2-3</a:t>
            </a:r>
            <a:endParaRPr lang="ja-JP" altLang="en-US" sz="7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347651" y="9849099"/>
            <a:ext cx="157607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営業時間 </a:t>
            </a:r>
            <a:r>
              <a:rPr lang="en-US" altLang="zh-TW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17</a:t>
            </a:r>
            <a:r>
              <a:rPr lang="zh-TW" altLang="en-US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：</a:t>
            </a:r>
            <a:r>
              <a:rPr lang="en-US" altLang="zh-TW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00〜</a:t>
            </a:r>
            <a:r>
              <a:rPr lang="zh-TW" altLang="en-US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（</a:t>
            </a:r>
            <a:r>
              <a:rPr lang="en-US" altLang="zh-TW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L.O 22</a:t>
            </a:r>
            <a:r>
              <a:rPr lang="zh-TW" altLang="en-US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：</a:t>
            </a:r>
            <a:r>
              <a:rPr lang="en-US" altLang="zh-TW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30</a:t>
            </a:r>
            <a:r>
              <a:rPr lang="zh-TW" altLang="en-US" sz="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）</a:t>
            </a:r>
            <a:endParaRPr lang="ja-JP" altLang="en-US" sz="7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347651" y="9972954"/>
            <a:ext cx="12458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http://www.askult.com/</a:t>
            </a:r>
            <a:endParaRPr lang="ja-JP" altLang="en-US" sz="8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58386" y="10294110"/>
            <a:ext cx="2644154" cy="207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5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コース料理のご予約で、</a:t>
            </a:r>
            <a:r>
              <a:rPr lang="en-US" altLang="ja-JP" sz="75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</a:t>
            </a:r>
            <a:r>
              <a:rPr lang="ja-JP" altLang="en-US" sz="75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ドリンクサービス中！</a:t>
            </a:r>
          </a:p>
        </p:txBody>
      </p:sp>
      <p:pic>
        <p:nvPicPr>
          <p:cNvPr id="49" name="図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570" y="0"/>
            <a:ext cx="1207010" cy="660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167</TotalTime>
  <Words>257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23</cp:revision>
  <cp:lastPrinted>2014-05-22T04:42:56Z</cp:lastPrinted>
  <dcterms:created xsi:type="dcterms:W3CDTF">2013-08-07T01:16:52Z</dcterms:created>
  <dcterms:modified xsi:type="dcterms:W3CDTF">2014-05-22T05:17:32Z</dcterms:modified>
</cp:coreProperties>
</file>