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4823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446" y="-27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8" tIns="48579" rIns="97158" bIns="4857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8" tIns="48579" rIns="97158" bIns="4857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2014/5/26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8" tIns="48579" rIns="97158" bIns="4857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58" tIns="48579" rIns="97158" bIns="4857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8" tIns="48579" rIns="97158" bIns="4857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8" tIns="48579" rIns="97158" bIns="4857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5/26/2014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" y="973"/>
            <a:ext cx="7776158" cy="10906740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76" y="1118710"/>
            <a:ext cx="2892558" cy="1341123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5417315" y="9513529"/>
            <a:ext cx="1879200" cy="10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102572" y="1166335"/>
            <a:ext cx="274947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dirty="0">
                <a:solidFill>
                  <a:srgbClr val="95482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夏期限定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089851" y="5713356"/>
            <a:ext cx="3886200" cy="23365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r>
              <a:rPr lang="ja-JP" altLang="en-US" sz="2500" dirty="0">
                <a:solidFill>
                  <a:srgbClr val="95482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・スパイシーカレー</a:t>
            </a:r>
          </a:p>
          <a:p>
            <a:pPr>
              <a:lnSpc>
                <a:spcPts val="3500"/>
              </a:lnSpc>
            </a:pPr>
            <a:r>
              <a:rPr lang="ja-JP" altLang="en-US" sz="2500" dirty="0">
                <a:solidFill>
                  <a:srgbClr val="95482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・マイルドカレー</a:t>
            </a:r>
          </a:p>
          <a:p>
            <a:pPr>
              <a:lnSpc>
                <a:spcPts val="3500"/>
              </a:lnSpc>
            </a:pPr>
            <a:r>
              <a:rPr lang="ja-JP" altLang="en-US" sz="2500" dirty="0">
                <a:solidFill>
                  <a:srgbClr val="95482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・スープカレー</a:t>
            </a:r>
          </a:p>
          <a:p>
            <a:pPr>
              <a:lnSpc>
                <a:spcPts val="3500"/>
              </a:lnSpc>
            </a:pPr>
            <a:r>
              <a:rPr lang="ja-JP" altLang="en-US" sz="2500" dirty="0">
                <a:solidFill>
                  <a:srgbClr val="95482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・カツカレー</a:t>
            </a:r>
          </a:p>
          <a:p>
            <a:pPr>
              <a:lnSpc>
                <a:spcPts val="3500"/>
              </a:lnSpc>
            </a:pPr>
            <a:r>
              <a:rPr lang="ja-JP" altLang="en-US" sz="2500" dirty="0">
                <a:solidFill>
                  <a:srgbClr val="95482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・カレーピラフ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364163" y="5713356"/>
            <a:ext cx="1236662" cy="2336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en-US" altLang="ja-JP" sz="2500" dirty="0">
                <a:solidFill>
                  <a:srgbClr val="95482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800</a:t>
            </a:r>
            <a:r>
              <a:rPr lang="ja-JP" altLang="en-US" sz="2500" dirty="0">
                <a:solidFill>
                  <a:srgbClr val="95482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3500"/>
              </a:lnSpc>
            </a:pPr>
            <a:r>
              <a:rPr lang="en-US" altLang="ja-JP" sz="2500" dirty="0">
                <a:solidFill>
                  <a:srgbClr val="95482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700</a:t>
            </a:r>
            <a:r>
              <a:rPr lang="ja-JP" altLang="en-US" sz="2500" dirty="0">
                <a:solidFill>
                  <a:srgbClr val="95482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3500"/>
              </a:lnSpc>
            </a:pPr>
            <a:r>
              <a:rPr lang="en-US" altLang="ja-JP" sz="2500" dirty="0">
                <a:solidFill>
                  <a:srgbClr val="95482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900</a:t>
            </a:r>
            <a:r>
              <a:rPr lang="ja-JP" altLang="en-US" sz="2500" dirty="0">
                <a:solidFill>
                  <a:srgbClr val="95482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3500"/>
              </a:lnSpc>
            </a:pPr>
            <a:r>
              <a:rPr lang="en-US" altLang="ja-JP" sz="2500" dirty="0">
                <a:solidFill>
                  <a:srgbClr val="95482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900</a:t>
            </a:r>
            <a:r>
              <a:rPr lang="ja-JP" altLang="en-US" sz="2500" dirty="0">
                <a:solidFill>
                  <a:srgbClr val="95482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  <a:p>
            <a:pPr>
              <a:lnSpc>
                <a:spcPts val="3500"/>
              </a:lnSpc>
            </a:pPr>
            <a:r>
              <a:rPr lang="en-US" altLang="ja-JP" sz="2500" dirty="0">
                <a:solidFill>
                  <a:srgbClr val="95482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600</a:t>
            </a:r>
            <a:r>
              <a:rPr lang="ja-JP" altLang="en-US" sz="2500" dirty="0">
                <a:solidFill>
                  <a:srgbClr val="95482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526320" y="8097518"/>
            <a:ext cx="2159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全品サラダ・ドリンク付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663477" y="8097518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大盛り無料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230312" y="8441613"/>
            <a:ext cx="503713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>
                <a:solidFill>
                  <a:srgbClr val="954823"/>
                </a:solidFill>
                <a:latin typeface="+mj-ea"/>
                <a:ea typeface="+mj-ea"/>
              </a:rPr>
              <a:t>※</a:t>
            </a:r>
            <a:r>
              <a:rPr lang="ja-JP" altLang="en-US" sz="1000" dirty="0">
                <a:solidFill>
                  <a:srgbClr val="954823"/>
                </a:solidFill>
                <a:latin typeface="+mj-ea"/>
                <a:ea typeface="+mj-ea"/>
              </a:rPr>
              <a:t>ランチタイム（</a:t>
            </a:r>
            <a:r>
              <a:rPr lang="en-US" altLang="ja-JP" sz="1000" dirty="0">
                <a:solidFill>
                  <a:srgbClr val="954823"/>
                </a:solidFill>
                <a:latin typeface="+mj-ea"/>
                <a:ea typeface="+mj-ea"/>
              </a:rPr>
              <a:t>11</a:t>
            </a:r>
            <a:r>
              <a:rPr lang="ja-JP" altLang="en-US" sz="1000" dirty="0">
                <a:solidFill>
                  <a:srgbClr val="954823"/>
                </a:solidFill>
                <a:latin typeface="+mj-ea"/>
                <a:ea typeface="+mj-ea"/>
              </a:rPr>
              <a:t>：</a:t>
            </a:r>
            <a:r>
              <a:rPr lang="en-US" altLang="ja-JP" sz="1000" dirty="0">
                <a:solidFill>
                  <a:srgbClr val="954823"/>
                </a:solidFill>
                <a:latin typeface="+mj-ea"/>
                <a:ea typeface="+mj-ea"/>
              </a:rPr>
              <a:t>00〜15</a:t>
            </a:r>
            <a:r>
              <a:rPr lang="ja-JP" altLang="en-US" sz="1000" dirty="0">
                <a:solidFill>
                  <a:srgbClr val="954823"/>
                </a:solidFill>
                <a:latin typeface="+mj-ea"/>
                <a:ea typeface="+mj-ea"/>
              </a:rPr>
              <a:t>：</a:t>
            </a:r>
            <a:r>
              <a:rPr lang="en-US" altLang="ja-JP" sz="1000" dirty="0">
                <a:solidFill>
                  <a:srgbClr val="954823"/>
                </a:solidFill>
                <a:latin typeface="+mj-ea"/>
                <a:ea typeface="+mj-ea"/>
              </a:rPr>
              <a:t>00</a:t>
            </a:r>
            <a:r>
              <a:rPr lang="ja-JP" altLang="en-US" sz="1000" dirty="0">
                <a:solidFill>
                  <a:srgbClr val="954823"/>
                </a:solidFill>
                <a:latin typeface="+mj-ea"/>
                <a:ea typeface="+mj-ea"/>
              </a:rPr>
              <a:t>）のみのサービスです。 </a:t>
            </a:r>
            <a:r>
              <a:rPr lang="en-US" altLang="ja-JP" sz="1000" dirty="0">
                <a:solidFill>
                  <a:srgbClr val="954823"/>
                </a:solidFill>
                <a:latin typeface="+mj-ea"/>
                <a:ea typeface="+mj-ea"/>
              </a:rPr>
              <a:t>※</a:t>
            </a:r>
            <a:r>
              <a:rPr lang="ja-JP" altLang="en-US" sz="1000" dirty="0">
                <a:solidFill>
                  <a:srgbClr val="954823"/>
                </a:solidFill>
                <a:latin typeface="+mj-ea"/>
                <a:ea typeface="+mj-ea"/>
              </a:rPr>
              <a:t>表示の価格はすべて税別です。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431693" y="8710135"/>
            <a:ext cx="29081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全メニューテイクアウト</a:t>
            </a:r>
            <a:r>
              <a:rPr lang="en-US" altLang="ja-JP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OK</a:t>
            </a:r>
            <a:r>
              <a:rPr lang="ja-JP" altLang="en-US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！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39305" y="9412091"/>
            <a:ext cx="215956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カフェ アスクル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39305" y="9753482"/>
            <a:ext cx="299152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 03-1234-1111</a:t>
            </a:r>
            <a:endParaRPr lang="ja-JP" altLang="en-US" sz="23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39305" y="10121629"/>
            <a:ext cx="23791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http://www.askult.com/</a:t>
            </a:r>
            <a:endParaRPr lang="ja-JP" altLang="en-US" sz="16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39305" y="10413173"/>
            <a:ext cx="231670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〒</a:t>
            </a:r>
            <a:r>
              <a:rPr lang="en-US" altLang="zh-TW" sz="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135-0061 </a:t>
            </a:r>
            <a:r>
              <a:rPr lang="zh-TW" altLang="en-US" sz="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</a:t>
            </a:r>
            <a:r>
              <a:rPr lang="en-US" altLang="zh-TW" sz="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3-2-3</a:t>
            </a:r>
            <a:endParaRPr lang="ja-JP" altLang="en-US" sz="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22" name="直線コネクタ 21"/>
          <p:cNvCxnSpPr/>
          <p:nvPr/>
        </p:nvCxnSpPr>
        <p:spPr>
          <a:xfrm>
            <a:off x="3485095" y="6863283"/>
            <a:ext cx="1884684" cy="0"/>
          </a:xfrm>
          <a:prstGeom prst="line">
            <a:avLst/>
          </a:prstGeom>
          <a:ln w="19050" cap="rnd">
            <a:solidFill>
              <a:srgbClr val="954823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171151" y="7310718"/>
            <a:ext cx="2198628" cy="0"/>
          </a:xfrm>
          <a:prstGeom prst="line">
            <a:avLst/>
          </a:prstGeom>
          <a:ln w="19050" cap="rnd">
            <a:solidFill>
              <a:srgbClr val="954823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485095" y="7755954"/>
            <a:ext cx="1884684" cy="0"/>
          </a:xfrm>
          <a:prstGeom prst="line">
            <a:avLst/>
          </a:prstGeom>
          <a:ln w="19050" cap="rnd">
            <a:solidFill>
              <a:srgbClr val="954823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3823424" y="6417812"/>
            <a:ext cx="1546355" cy="0"/>
          </a:xfrm>
          <a:prstGeom prst="line">
            <a:avLst/>
          </a:prstGeom>
          <a:ln w="19050" cap="rnd">
            <a:solidFill>
              <a:srgbClr val="954823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4130675" y="5981300"/>
            <a:ext cx="1239104" cy="0"/>
          </a:xfrm>
          <a:prstGeom prst="line">
            <a:avLst/>
          </a:prstGeom>
          <a:ln w="19050" cap="rnd">
            <a:solidFill>
              <a:srgbClr val="954823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/>
          <p:cNvSpPr/>
          <p:nvPr/>
        </p:nvSpPr>
        <p:spPr>
          <a:xfrm>
            <a:off x="3234651" y="9765473"/>
            <a:ext cx="1644877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100" dirty="0">
                <a:solidFill>
                  <a:schemeClr val="bg1"/>
                </a:solidFill>
              </a:rPr>
              <a:t>OPEN 10</a:t>
            </a:r>
            <a:r>
              <a:rPr lang="ja-JP" altLang="en-US" sz="1100" dirty="0">
                <a:solidFill>
                  <a:schemeClr val="bg1"/>
                </a:solidFill>
              </a:rPr>
              <a:t>：</a:t>
            </a:r>
            <a:r>
              <a:rPr lang="en-US" altLang="ja-JP" sz="1100" dirty="0">
                <a:solidFill>
                  <a:schemeClr val="bg1"/>
                </a:solidFill>
              </a:rPr>
              <a:t>00</a:t>
            </a:r>
          </a:p>
          <a:p>
            <a:pPr>
              <a:lnSpc>
                <a:spcPts val="1400"/>
              </a:lnSpc>
            </a:pPr>
            <a:r>
              <a:rPr lang="en-US" altLang="ja-JP" sz="1100" dirty="0">
                <a:solidFill>
                  <a:schemeClr val="bg1"/>
                </a:solidFill>
              </a:rPr>
              <a:t>CLOSE 20</a:t>
            </a:r>
            <a:r>
              <a:rPr lang="ja-JP" altLang="en-US" sz="1100" dirty="0">
                <a:solidFill>
                  <a:schemeClr val="bg1"/>
                </a:solidFill>
              </a:rPr>
              <a:t>：</a:t>
            </a:r>
            <a:r>
              <a:rPr lang="en-US" altLang="ja-JP" sz="1100" dirty="0">
                <a:solidFill>
                  <a:schemeClr val="bg1"/>
                </a:solidFill>
              </a:rPr>
              <a:t>00 </a:t>
            </a:r>
            <a:r>
              <a:rPr lang="ja-JP" altLang="en-US" sz="900" dirty="0">
                <a:solidFill>
                  <a:schemeClr val="bg1"/>
                </a:solidFill>
              </a:rPr>
              <a:t>（月曜定休）</a:t>
            </a:r>
            <a:endParaRPr lang="ja-JP" altLang="en-US" sz="1100" dirty="0">
              <a:solidFill>
                <a:schemeClr val="bg1"/>
              </a:solidFill>
            </a:endParaRP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62" y="2545680"/>
            <a:ext cx="5657100" cy="2749302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551" y="440656"/>
            <a:ext cx="2612141" cy="175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210</TotalTime>
  <Words>190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21</cp:revision>
  <cp:lastPrinted>2014-05-26T02:06:26Z</cp:lastPrinted>
  <dcterms:created xsi:type="dcterms:W3CDTF">2013-08-07T01:16:52Z</dcterms:created>
  <dcterms:modified xsi:type="dcterms:W3CDTF">2014-05-26T02:09:06Z</dcterms:modified>
</cp:coreProperties>
</file>