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100"/>
    <a:srgbClr val="E50011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8" tIns="48579" rIns="97158" bIns="4857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8" tIns="48579" rIns="97158" bIns="4857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2014/5/26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8" tIns="48579" rIns="97158" bIns="4857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58" tIns="48579" rIns="97158" bIns="4857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8" tIns="48579" rIns="97158" bIns="4857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8" tIns="48579" rIns="97158" bIns="4857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3"/>
            <a:ext cx="7778174" cy="10904069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528" y="1733542"/>
            <a:ext cx="856490" cy="801626"/>
          </a:xfrm>
          <a:prstGeom prst="rect">
            <a:avLst/>
          </a:prstGeom>
        </p:spPr>
      </p:pic>
      <p:sp>
        <p:nvSpPr>
          <p:cNvPr id="41" name="正方形/長方形 40"/>
          <p:cNvSpPr/>
          <p:nvPr/>
        </p:nvSpPr>
        <p:spPr>
          <a:xfrm>
            <a:off x="2893375" y="3931564"/>
            <a:ext cx="1969200" cy="152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8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560173" y="3930040"/>
            <a:ext cx="1969200" cy="152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8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231921" y="3930040"/>
            <a:ext cx="1969200" cy="152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8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5230397" y="6114933"/>
            <a:ext cx="1969200" cy="152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8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2893375" y="6115806"/>
            <a:ext cx="1969200" cy="152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8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560173" y="6115806"/>
            <a:ext cx="1969200" cy="152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8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166700" y="9515126"/>
            <a:ext cx="2138400" cy="1022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18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873753" y="527950"/>
            <a:ext cx="6032421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アスクル食堂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930755" y="1704977"/>
            <a:ext cx="523412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300" dirty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7</a:t>
            </a:r>
            <a:r>
              <a:rPr lang="ja-JP" altLang="en-US" sz="3300" dirty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3300" dirty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7</a:t>
            </a:r>
            <a:r>
              <a:rPr lang="ja-JP" altLang="en-US" sz="3300" dirty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日（月）七夕に</a:t>
            </a:r>
            <a:r>
              <a:rPr lang="en-US" altLang="ja-JP" sz="3300" dirty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OPEN!</a:t>
            </a:r>
            <a:endParaRPr lang="ja-JP" altLang="en-US" sz="3300" dirty="0">
              <a:solidFill>
                <a:srgbClr val="FFF1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85134" y="2989323"/>
            <a:ext cx="6402296" cy="667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ja-JP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和食・洋食・中華など、幅広くメニューをそろえています。</a:t>
            </a:r>
          </a:p>
          <a:p>
            <a:pPr algn="ctr">
              <a:lnSpc>
                <a:spcPts val="2400"/>
              </a:lnSpc>
            </a:pPr>
            <a:r>
              <a:rPr lang="ja-JP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皆様のご来店をお待ちしております。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986677" y="5469850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冷やし中華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585838" y="5469849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天丼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920022" y="5469850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牛丼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896909" y="7657143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生姜焼き定食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316533" y="7657144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特製つけ麺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381414" y="7657145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特製カレーライス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98453" y="8338309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オープン記念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527307" y="8643941"/>
            <a:ext cx="13580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上記</a:t>
            </a:r>
            <a:r>
              <a:rPr lang="en-US" altLang="ja-JP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6</a:t>
            </a:r>
            <a:r>
              <a:rPr lang="ja-JP" altLang="en-US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メニューが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067195" y="8204831"/>
            <a:ext cx="297389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7</a:t>
            </a:r>
            <a:r>
              <a:rPr lang="ja-JP" altLang="en-US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7</a:t>
            </a:r>
            <a:r>
              <a:rPr lang="ja-JP" altLang="en-US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日（月）</a:t>
            </a:r>
            <a:r>
              <a:rPr lang="en-US" altLang="ja-JP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〜7</a:t>
            </a:r>
            <a:r>
              <a:rPr lang="ja-JP" altLang="en-US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日（水）の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009154" y="8459990"/>
            <a:ext cx="3074881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</a:t>
            </a:r>
            <a:r>
              <a:rPr lang="zh-TW" altLang="en-US" sz="3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日間限定価格</a:t>
            </a:r>
            <a:endParaRPr lang="ja-JP" altLang="en-US" sz="34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989237" y="8033509"/>
            <a:ext cx="246413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600" dirty="0" smtClean="0">
                <a:solidFill>
                  <a:srgbClr val="E50011"/>
                </a:solidFill>
                <a:latin typeface="HGS創英角ｺﾞｼｯｸUB" panose="020B0900000000000000" pitchFamily="50" charset="-128"/>
                <a:ea typeface="ＨＧｺﾞｼｯｸE-PRO" panose="020B0904090205080203" pitchFamily="50" charset="-128"/>
              </a:rPr>
              <a:t>500</a:t>
            </a:r>
            <a:r>
              <a:rPr lang="en-US" altLang="ja-JP" sz="4000" dirty="0" smtClean="0">
                <a:solidFill>
                  <a:srgbClr val="E50011"/>
                </a:solidFill>
                <a:latin typeface="HGS創英角ｺﾞｼｯｸUB" panose="020B0900000000000000" pitchFamily="50" charset="-128"/>
                <a:ea typeface="ＨＧｺﾞｼｯｸE-PRO" panose="020B0904090205080203" pitchFamily="50" charset="-128"/>
              </a:rPr>
              <a:t> </a:t>
            </a:r>
            <a:r>
              <a:rPr lang="ja-JP" altLang="en-US" sz="4000" dirty="0" smtClean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endParaRPr lang="ja-JP" altLang="en-US" sz="4000" dirty="0">
              <a:solidFill>
                <a:srgbClr val="E5001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685" y="8310085"/>
            <a:ext cx="7489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（税込）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370260" y="9408788"/>
            <a:ext cx="1723549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アスクル食堂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370260" y="9767410"/>
            <a:ext cx="28696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22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70260" y="10104948"/>
            <a:ext cx="223490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http://www.askult.com/</a:t>
            </a:r>
            <a:endParaRPr lang="ja-JP" altLang="en-US" sz="15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70260" y="10393303"/>
            <a:ext cx="3040474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〒</a:t>
            </a:r>
            <a:r>
              <a:rPr lang="en-US" altLang="zh-TW" sz="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135-0061 </a:t>
            </a:r>
            <a:r>
              <a:rPr lang="zh-TW" altLang="en-US" sz="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東京都江東区豊洲</a:t>
            </a:r>
            <a:r>
              <a:rPr lang="en-US" altLang="zh-TW" sz="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3-2-3</a:t>
            </a:r>
            <a:r>
              <a:rPr lang="zh-TW" altLang="en-US" sz="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営業時間 </a:t>
            </a:r>
            <a:r>
              <a:rPr lang="en-US" altLang="zh-TW" sz="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11</a:t>
            </a:r>
            <a:r>
              <a:rPr lang="zh-TW" altLang="en-US" sz="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zh-TW" sz="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00〜21</a:t>
            </a:r>
            <a:r>
              <a:rPr lang="zh-TW" altLang="en-US" sz="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zh-TW" sz="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endParaRPr lang="ja-JP" altLang="en-US" sz="7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159</TotalTime>
  <Words>225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20</cp:revision>
  <cp:lastPrinted>2014-05-26T02:29:16Z</cp:lastPrinted>
  <dcterms:created xsi:type="dcterms:W3CDTF">2013-08-07T01:16:52Z</dcterms:created>
  <dcterms:modified xsi:type="dcterms:W3CDTF">2014-05-26T02:34:34Z</dcterms:modified>
</cp:coreProperties>
</file>