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99FF"/>
    <a:srgbClr val="00B8EE"/>
    <a:srgbClr val="3E3A39"/>
    <a:srgbClr val="B8EE00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90" y="-58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正方形/長方形 81"/>
          <p:cNvSpPr/>
          <p:nvPr/>
        </p:nvSpPr>
        <p:spPr>
          <a:xfrm>
            <a:off x="0" y="875862"/>
            <a:ext cx="3603600" cy="3002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80" name="図 7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826"/>
            <a:ext cx="10907713" cy="7774679"/>
          </a:xfrm>
          <a:prstGeom prst="rect">
            <a:avLst/>
          </a:prstGeom>
        </p:spPr>
      </p:pic>
      <p:sp>
        <p:nvSpPr>
          <p:cNvPr id="81" name="正方形/長方形 80"/>
          <p:cNvSpPr/>
          <p:nvPr/>
        </p:nvSpPr>
        <p:spPr>
          <a:xfrm>
            <a:off x="9505358" y="394058"/>
            <a:ext cx="1022400" cy="1022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9505358" y="1567399"/>
            <a:ext cx="1022400" cy="1022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3873440" y="4715823"/>
            <a:ext cx="3031200" cy="168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297865" y="1691002"/>
            <a:ext cx="94911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平成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23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21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10621" y="5846554"/>
            <a:ext cx="5267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割</a:t>
            </a:r>
          </a:p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負担分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98449" y="5385659"/>
            <a:ext cx="552450" cy="30777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596747" y="494304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596747" y="518720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596747" y="543951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596747" y="568815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596747" y="5935225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163730" y="5688152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852354" y="4943043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762585" y="568815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783182" y="3304220"/>
            <a:ext cx="21435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B8E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1600" dirty="0">
              <a:solidFill>
                <a:srgbClr val="00B8E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783182" y="3604451"/>
            <a:ext cx="128753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solidFill>
                  <a:srgbClr val="00B8E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 03-1234-1112</a:t>
            </a:r>
            <a:endParaRPr lang="ja-JP" altLang="en-US" sz="900" dirty="0">
              <a:solidFill>
                <a:srgbClr val="00B8E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783182" y="3774481"/>
            <a:ext cx="15840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00B8EE"/>
                </a:solidFill>
                <a:ea typeface="ＭＳ ゴシック" panose="020B0609070205080204" pitchFamily="49" charset="-128"/>
              </a:rPr>
              <a:t>http://www.askult.com/</a:t>
            </a:r>
            <a:endParaRPr lang="ja-JP" altLang="en-US" sz="1100" dirty="0">
              <a:solidFill>
                <a:srgbClr val="00B8EE"/>
              </a:solidFill>
              <a:ea typeface="ＭＳ ゴシック" panose="020B0609070205080204" pitchFamily="49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6199596" y="3352028"/>
            <a:ext cx="7232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受付</a:t>
            </a:r>
            <a:r>
              <a:rPr lang="ja-JP" altLang="en-US" sz="6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</a:t>
            </a:r>
            <a:endParaRPr lang="en-US" altLang="ja-JP" sz="6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ja-JP" altLang="en-US" sz="6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まで</a:t>
            </a:r>
            <a:endParaRPr lang="ja-JP" altLang="en-US" sz="6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297865" y="786603"/>
            <a:ext cx="12105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アスクルデイサービス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4297865" y="1024907"/>
            <a:ext cx="12618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〒</a:t>
            </a:r>
            <a:r>
              <a:rPr lang="en-US" altLang="ja-JP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</a:t>
            </a:r>
          </a:p>
          <a:p>
            <a:pPr>
              <a:lnSpc>
                <a:spcPts val="1200"/>
              </a:lnSpc>
            </a:pP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zh-TW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  <a:endParaRPr lang="en-US" altLang="ja-JP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297865" y="1441957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鈴木健太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297865" y="1936926"/>
            <a:ext cx="13644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名（平成</a:t>
            </a:r>
            <a:r>
              <a:rPr lang="en-US" altLang="zh-TW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26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zh-TW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月現在）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297865" y="2174005"/>
            <a:ext cx="3385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台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297865" y="2427471"/>
            <a:ext cx="3898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3781197" y="6450164"/>
            <a:ext cx="32617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〈</a:t>
            </a:r>
            <a:r>
              <a:rPr lang="ja-JP" altLang="en-US" sz="700" dirty="0">
                <a:solidFill>
                  <a:srgbClr val="3E3A39"/>
                </a:solidFill>
                <a:latin typeface="+mn-ea"/>
              </a:rPr>
              <a:t>お車の場合</a:t>
            </a: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〉</a:t>
            </a:r>
          </a:p>
          <a:p>
            <a:pPr>
              <a:lnSpc>
                <a:spcPts val="10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○○○○○○○○○○○○○○○○○○○○○○○○○○○○○○○○○</a:t>
            </a:r>
          </a:p>
          <a:p>
            <a:pPr>
              <a:lnSpc>
                <a:spcPts val="15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〈</a:t>
            </a:r>
            <a:r>
              <a:rPr lang="ja-JP" altLang="en-US" sz="700" dirty="0">
                <a:solidFill>
                  <a:srgbClr val="3E3A39"/>
                </a:solidFill>
                <a:latin typeface="+mn-ea"/>
              </a:rPr>
              <a:t>電車の場合</a:t>
            </a: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〉</a:t>
            </a:r>
          </a:p>
          <a:p>
            <a:pPr>
              <a:lnSpc>
                <a:spcPts val="10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○○○○○○○○○○○○○○○○○○○○○○○○○○○○○○○○○</a:t>
            </a:r>
          </a:p>
          <a:p>
            <a:pPr>
              <a:lnSpc>
                <a:spcPts val="15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〈</a:t>
            </a:r>
            <a:r>
              <a:rPr lang="ja-JP" altLang="en-US" sz="700" dirty="0">
                <a:solidFill>
                  <a:srgbClr val="3E3A39"/>
                </a:solidFill>
                <a:latin typeface="+mn-ea"/>
              </a:rPr>
              <a:t>バスの場合</a:t>
            </a: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〉</a:t>
            </a:r>
          </a:p>
          <a:p>
            <a:pPr>
              <a:lnSpc>
                <a:spcPts val="1000"/>
              </a:lnSpc>
            </a:pPr>
            <a:r>
              <a:rPr lang="en-US" altLang="ja-JP" sz="700" dirty="0">
                <a:solidFill>
                  <a:srgbClr val="3E3A39"/>
                </a:solidFill>
                <a:latin typeface="+mn-ea"/>
              </a:rPr>
              <a:t>○○○○○○○○○○○○○○○○○○○○○○○○○○○○○○○○○</a:t>
            </a:r>
            <a:endParaRPr lang="ja-JP" altLang="en-US" sz="700" dirty="0">
              <a:solidFill>
                <a:srgbClr val="3E3A39"/>
              </a:solidFill>
              <a:latin typeface="+mn-ea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8813922" y="7195298"/>
            <a:ext cx="15840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00B8EE"/>
                </a:solidFill>
                <a:ea typeface="ＭＳ ゴシック" panose="020B0609070205080204" pitchFamily="49" charset="-128"/>
              </a:rPr>
              <a:t>http://www.askult.com/</a:t>
            </a:r>
            <a:endParaRPr lang="ja-JP" altLang="en-US" sz="1100" dirty="0">
              <a:solidFill>
                <a:srgbClr val="00B8EE"/>
              </a:solidFill>
              <a:ea typeface="ＭＳ ゴシック" panose="020B0609070205080204" pitchFamily="49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8274942" y="3921254"/>
            <a:ext cx="23580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700"/>
              </a:lnSpc>
            </a:pPr>
            <a:r>
              <a:rPr lang="ja-JP" altLang="en-US" sz="1300" dirty="0">
                <a:solidFill>
                  <a:srgbClr val="3E3A3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毎日をもっと生き生きと、</a:t>
            </a:r>
          </a:p>
          <a:p>
            <a:pPr algn="r">
              <a:lnSpc>
                <a:spcPts val="2700"/>
              </a:lnSpc>
            </a:pPr>
            <a:r>
              <a:rPr lang="ja-JP" altLang="en-US" sz="1300" dirty="0">
                <a:solidFill>
                  <a:srgbClr val="3E3A3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より実りあるものへ</a:t>
            </a:r>
            <a:r>
              <a:rPr lang="en-US" altLang="ja-JP" sz="1300" dirty="0">
                <a:solidFill>
                  <a:srgbClr val="3E3A3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…</a:t>
            </a:r>
            <a:r>
              <a:rPr lang="ja-JP" altLang="en-US" sz="1300" dirty="0" err="1">
                <a:solidFill>
                  <a:srgbClr val="3E3A3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  <a:endParaRPr lang="ja-JP" altLang="en-US" sz="1300" dirty="0">
              <a:solidFill>
                <a:srgbClr val="3E3A39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>
              <a:lnSpc>
                <a:spcPts val="2700"/>
              </a:lnSpc>
            </a:pPr>
            <a:r>
              <a:rPr lang="ja-JP" altLang="en-US" sz="1300" dirty="0">
                <a:solidFill>
                  <a:srgbClr val="3E3A3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わたしたちがそのお手伝いを</a:t>
            </a:r>
          </a:p>
          <a:p>
            <a:pPr algn="r">
              <a:lnSpc>
                <a:spcPts val="2700"/>
              </a:lnSpc>
            </a:pPr>
            <a:r>
              <a:rPr lang="ja-JP" altLang="en-US" sz="1300" dirty="0">
                <a:solidFill>
                  <a:srgbClr val="3E3A3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させていただきます。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9255453" y="2696255"/>
            <a:ext cx="136447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8690968" y="303521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デイサービス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208614" y="518720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208614" y="494304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208614" y="543951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2852354" y="5187202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2762585" y="543951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2762585" y="5935225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2163730" y="5935225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998449" y="6624348"/>
            <a:ext cx="552450" cy="30777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1596747" y="618173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596747" y="642807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1596747" y="668080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1596747" y="692684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596747" y="718661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2163730" y="6926841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2852354" y="6181732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2762585" y="692684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2208614" y="642807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2208614" y="618173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2762585" y="668080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2762585" y="718661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2163730" y="7186614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2762585" y="642807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2163730" y="6680804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67224" y="271450"/>
            <a:ext cx="3190351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利用者の方に寄り添った、</a:t>
            </a:r>
          </a:p>
          <a:p>
            <a:pPr>
              <a:lnSpc>
                <a:spcPts val="20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きめ細やかなサービスを提供します。</a:t>
            </a:r>
          </a:p>
        </p:txBody>
      </p:sp>
      <p:pic>
        <p:nvPicPr>
          <p:cNvPr id="72" name="図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956" y="3413058"/>
            <a:ext cx="33528" cy="167640"/>
          </a:xfrm>
          <a:prstGeom prst="rect">
            <a:avLst/>
          </a:prstGeom>
        </p:spPr>
      </p:pic>
      <p:pic>
        <p:nvPicPr>
          <p:cNvPr id="73" name="図 7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198" y="3413058"/>
            <a:ext cx="33528" cy="16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75</TotalTime>
  <Words>303</Words>
  <Application>Microsoft Office PowerPoint</Application>
  <PresentationFormat>ユーザー設定</PresentationFormat>
  <Paragraphs>89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14</cp:revision>
  <cp:lastPrinted>2013-04-25T06:18:16Z</cp:lastPrinted>
  <dcterms:created xsi:type="dcterms:W3CDTF">2013-08-07T01:20:38Z</dcterms:created>
  <dcterms:modified xsi:type="dcterms:W3CDTF">2014-05-22T05:39:29Z</dcterms:modified>
</cp:coreProperties>
</file>