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BAE2F8"/>
    <a:srgbClr val="3E3A39"/>
    <a:srgbClr val="00B8EE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796" autoAdjust="0"/>
  </p:normalViewPr>
  <p:slideViewPr>
    <p:cSldViewPr snapToGrid="0">
      <p:cViewPr>
        <p:scale>
          <a:sx n="100" d="100"/>
          <a:sy n="100" d="100"/>
        </p:scale>
        <p:origin x="156" y="-3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図 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9566" cy="7776000"/>
          </a:xfrm>
          <a:prstGeom prst="rect">
            <a:avLst/>
          </a:prstGeom>
        </p:spPr>
      </p:pic>
      <p:sp>
        <p:nvSpPr>
          <p:cNvPr id="89" name="正方形/長方形 88"/>
          <p:cNvSpPr/>
          <p:nvPr/>
        </p:nvSpPr>
        <p:spPr>
          <a:xfrm>
            <a:off x="2212" y="-7272"/>
            <a:ext cx="3700800" cy="38880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9366504" y="4311825"/>
            <a:ext cx="1148400" cy="6300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9367202" y="952325"/>
            <a:ext cx="1148400" cy="6300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5874771" y="949006"/>
            <a:ext cx="1148400" cy="6300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5872421" y="4315552"/>
            <a:ext cx="1148400" cy="6300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2515464" y="4527064"/>
            <a:ext cx="885600" cy="11304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23749" y="1154963"/>
            <a:ext cx="223651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わたしたちの想い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14350" y="1563275"/>
            <a:ext cx="2676525" cy="1169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</a:t>
            </a:r>
          </a:p>
          <a:p>
            <a:pPr algn="ctr"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 algn="ctr"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  <a:p>
            <a:pPr algn="ctr">
              <a:lnSpc>
                <a:spcPts val="21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10930" y="4416016"/>
            <a:ext cx="3222845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6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</a:t>
            </a:r>
          </a:p>
          <a:p>
            <a:pPr>
              <a:lnSpc>
                <a:spcPts val="17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138074" y="7179101"/>
            <a:ext cx="14157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アスクルデイサービス代表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525271" y="7127071"/>
            <a:ext cx="877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鈴木 健太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884829" y="292026"/>
            <a:ext cx="67641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万全の体制と設備で、安心・安全な ひとときのご提供をお約束します。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916915" y="1039807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設 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903879" y="1856622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894715" y="1666836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食堂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894715" y="2278729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トイレ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894715" y="2880912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お風呂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894715" y="3487974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休憩室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916915" y="4406331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 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891277" y="502046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ベッド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891277" y="562895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治療室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891277" y="6240234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医師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3891277" y="6837477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医療スタッフ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7504549" y="1039807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憩 い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7493177" y="166683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ゲーム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7493177" y="2278729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歌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493177" y="2880912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お昼寝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7493177" y="3487974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おやつ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7504549" y="4406331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介 </a:t>
            </a:r>
            <a:r>
              <a:rPr lang="ja-JP" altLang="en-US" sz="1800" dirty="0" smtClean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護</a:t>
            </a:r>
            <a:endParaRPr lang="ja-JP" altLang="en-US" sz="1800" dirty="0">
              <a:solidFill>
                <a:srgbClr val="00B8EE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489913" y="5020465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介護スタッフ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7489913" y="5628956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入浴介助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7489913" y="6240234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食事介助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7489913" y="6837477"/>
            <a:ext cx="13388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00B8EE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さまざまなサポート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3903879" y="2466677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3903879" y="3071316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903879" y="3681288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7498655" y="1856622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7498655" y="2466677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7498655" y="3071316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7498655" y="3681288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3903879" y="5223172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3903879" y="5833227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3903879" y="6437866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3903879" y="7047838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7498655" y="5223172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7498655" y="5833227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7498655" y="6437866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7498655" y="7047838"/>
            <a:ext cx="3291007" cy="401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</a:t>
            </a:r>
          </a:p>
        </p:txBody>
      </p:sp>
      <p:grpSp>
        <p:nvGrpSpPr>
          <p:cNvPr id="77" name="グループ化 76"/>
          <p:cNvGrpSpPr/>
          <p:nvPr/>
        </p:nvGrpSpPr>
        <p:grpSpPr>
          <a:xfrm>
            <a:off x="4004678" y="4310235"/>
            <a:ext cx="3013200" cy="630555"/>
            <a:chOff x="4007064" y="951770"/>
            <a:chExt cx="3013200" cy="630555"/>
          </a:xfrm>
        </p:grpSpPr>
        <p:cxnSp>
          <p:nvCxnSpPr>
            <p:cNvPr id="78" name="直線コネクタ 77"/>
            <p:cNvCxnSpPr/>
            <p:nvPr/>
          </p:nvCxnSpPr>
          <p:spPr>
            <a:xfrm>
              <a:off x="4007064" y="951770"/>
              <a:ext cx="3013200" cy="0"/>
            </a:xfrm>
            <a:prstGeom prst="line">
              <a:avLst/>
            </a:prstGeom>
            <a:ln w="18000">
              <a:solidFill>
                <a:srgbClr val="BAE2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>
              <a:off x="4007064" y="1582325"/>
              <a:ext cx="3013200" cy="0"/>
            </a:xfrm>
            <a:prstGeom prst="line">
              <a:avLst/>
            </a:prstGeom>
            <a:ln w="18000">
              <a:solidFill>
                <a:srgbClr val="BAE2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グループ化 72"/>
          <p:cNvGrpSpPr/>
          <p:nvPr/>
        </p:nvGrpSpPr>
        <p:grpSpPr>
          <a:xfrm>
            <a:off x="4007064" y="951770"/>
            <a:ext cx="3013200" cy="630555"/>
            <a:chOff x="4007064" y="951770"/>
            <a:chExt cx="3013200" cy="630555"/>
          </a:xfrm>
        </p:grpSpPr>
        <p:cxnSp>
          <p:nvCxnSpPr>
            <p:cNvPr id="71" name="直線コネクタ 70"/>
            <p:cNvCxnSpPr/>
            <p:nvPr/>
          </p:nvCxnSpPr>
          <p:spPr>
            <a:xfrm>
              <a:off x="4007064" y="951770"/>
              <a:ext cx="3013200" cy="0"/>
            </a:xfrm>
            <a:prstGeom prst="line">
              <a:avLst/>
            </a:prstGeom>
            <a:ln w="18000">
              <a:solidFill>
                <a:srgbClr val="BAE2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>
              <a:off x="4007064" y="1582325"/>
              <a:ext cx="3013200" cy="0"/>
            </a:xfrm>
            <a:prstGeom prst="line">
              <a:avLst/>
            </a:prstGeom>
            <a:ln w="18000">
              <a:solidFill>
                <a:srgbClr val="BAE2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/>
          <p:cNvGrpSpPr/>
          <p:nvPr/>
        </p:nvGrpSpPr>
        <p:grpSpPr>
          <a:xfrm>
            <a:off x="7606918" y="951770"/>
            <a:ext cx="2908800" cy="630555"/>
            <a:chOff x="4007064" y="951770"/>
            <a:chExt cx="3013200" cy="630555"/>
          </a:xfrm>
        </p:grpSpPr>
        <p:cxnSp>
          <p:nvCxnSpPr>
            <p:cNvPr id="75" name="直線コネクタ 74"/>
            <p:cNvCxnSpPr/>
            <p:nvPr/>
          </p:nvCxnSpPr>
          <p:spPr>
            <a:xfrm>
              <a:off x="4007064" y="951770"/>
              <a:ext cx="3013200" cy="0"/>
            </a:xfrm>
            <a:prstGeom prst="line">
              <a:avLst/>
            </a:prstGeom>
            <a:ln w="18000">
              <a:solidFill>
                <a:srgbClr val="BAE2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4007064" y="1582325"/>
              <a:ext cx="3013200" cy="0"/>
            </a:xfrm>
            <a:prstGeom prst="line">
              <a:avLst/>
            </a:prstGeom>
            <a:ln w="18000">
              <a:solidFill>
                <a:srgbClr val="BAE2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グループ化 79"/>
          <p:cNvGrpSpPr/>
          <p:nvPr/>
        </p:nvGrpSpPr>
        <p:grpSpPr>
          <a:xfrm>
            <a:off x="7606763" y="4309833"/>
            <a:ext cx="2908800" cy="630555"/>
            <a:chOff x="4007064" y="951770"/>
            <a:chExt cx="3013200" cy="630555"/>
          </a:xfrm>
        </p:grpSpPr>
        <p:cxnSp>
          <p:nvCxnSpPr>
            <p:cNvPr id="81" name="直線コネクタ 80"/>
            <p:cNvCxnSpPr/>
            <p:nvPr/>
          </p:nvCxnSpPr>
          <p:spPr>
            <a:xfrm>
              <a:off x="4007064" y="951770"/>
              <a:ext cx="3013200" cy="0"/>
            </a:xfrm>
            <a:prstGeom prst="line">
              <a:avLst/>
            </a:prstGeom>
            <a:ln w="18000">
              <a:solidFill>
                <a:srgbClr val="BAE2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>
            <a:xfrm>
              <a:off x="4007064" y="1582325"/>
              <a:ext cx="3013200" cy="0"/>
            </a:xfrm>
            <a:prstGeom prst="line">
              <a:avLst/>
            </a:prstGeom>
            <a:ln w="18000">
              <a:solidFill>
                <a:srgbClr val="BAE2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49</TotalTime>
  <Words>1444</Words>
  <Application>Microsoft Office PowerPoint</Application>
  <PresentationFormat>ユーザー設定</PresentationFormat>
  <Paragraphs>86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12</cp:revision>
  <cp:lastPrinted>2013-04-25T06:18:16Z</cp:lastPrinted>
  <dcterms:created xsi:type="dcterms:W3CDTF">2013-08-07T01:20:38Z</dcterms:created>
  <dcterms:modified xsi:type="dcterms:W3CDTF">2014-05-22T05:55:07Z</dcterms:modified>
</cp:coreProperties>
</file>