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6C00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56" y="-35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295" cy="524340"/>
          </a:xfrm>
          <a:prstGeom prst="rect">
            <a:avLst/>
          </a:prstGeom>
        </p:spPr>
        <p:txBody>
          <a:bodyPr vert="horz" lIns="97173" tIns="48587" rIns="97173" bIns="48587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7" y="0"/>
            <a:ext cx="3171295" cy="524340"/>
          </a:xfrm>
          <a:prstGeom prst="rect">
            <a:avLst/>
          </a:prstGeom>
        </p:spPr>
        <p:txBody>
          <a:bodyPr vert="horz" lIns="97173" tIns="48587" rIns="97173" bIns="48587" rtlCol="0"/>
          <a:lstStyle>
            <a:lvl1pPr algn="r">
              <a:defRPr sz="1300"/>
            </a:lvl1pPr>
          </a:lstStyle>
          <a:p>
            <a:fld id="{70F99883-74AE-4A2C-81B7-5B86A08198C0}" type="datetimeFigureOut">
              <a:rPr kumimoji="1" lang="ja-JP" altLang="en-US" smtClean="0"/>
              <a:t>2014/5/22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1304925"/>
            <a:ext cx="494982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73" tIns="48587" rIns="97173" bIns="4858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73" tIns="48587" rIns="97173" bIns="4858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926175"/>
            <a:ext cx="3171295" cy="524339"/>
          </a:xfrm>
          <a:prstGeom prst="rect">
            <a:avLst/>
          </a:prstGeom>
        </p:spPr>
        <p:txBody>
          <a:bodyPr vert="horz" lIns="97173" tIns="48587" rIns="97173" bIns="48587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7" y="9926175"/>
            <a:ext cx="3171295" cy="524339"/>
          </a:xfrm>
          <a:prstGeom prst="rect">
            <a:avLst/>
          </a:prstGeom>
        </p:spPr>
        <p:txBody>
          <a:bodyPr vert="horz" lIns="97173" tIns="48587" rIns="97173" bIns="48587" rtlCol="0" anchor="b"/>
          <a:lstStyle>
            <a:lvl1pPr algn="r">
              <a:defRPr sz="13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図 7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0911386" cy="7776000"/>
          </a:xfrm>
          <a:prstGeom prst="rect">
            <a:avLst/>
          </a:prstGeom>
        </p:spPr>
      </p:pic>
      <p:sp>
        <p:nvSpPr>
          <p:cNvPr id="82" name="正方形/長方形 81"/>
          <p:cNvSpPr/>
          <p:nvPr/>
        </p:nvSpPr>
        <p:spPr>
          <a:xfrm>
            <a:off x="3884433" y="4711389"/>
            <a:ext cx="3031200" cy="1684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bg1"/>
                </a:solidFill>
              </a:rPr>
              <a:t>地図入る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81" name="正方形/長方形 80"/>
          <p:cNvSpPr/>
          <p:nvPr/>
        </p:nvSpPr>
        <p:spPr>
          <a:xfrm>
            <a:off x="470406" y="1024577"/>
            <a:ext cx="2768400" cy="25344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8319477" y="1467339"/>
            <a:ext cx="136447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8024525" y="1797996"/>
            <a:ext cx="1954381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デイサービス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7639051" y="3182119"/>
            <a:ext cx="2781300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ja-JP" altLang="en-US" sz="105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毎日をもっと生き生きと、</a:t>
            </a:r>
          </a:p>
          <a:p>
            <a:pPr algn="ctr">
              <a:lnSpc>
                <a:spcPts val="2300"/>
              </a:lnSpc>
            </a:pPr>
            <a:r>
              <a:rPr lang="ja-JP" altLang="en-US" sz="105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より実りあるものへとするために</a:t>
            </a:r>
            <a:r>
              <a:rPr lang="en-US" altLang="ja-JP" sz="105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…</a:t>
            </a:r>
            <a:r>
              <a:rPr lang="ja-JP" altLang="en-US" sz="1050" dirty="0" err="1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。</a:t>
            </a:r>
            <a:endParaRPr lang="ja-JP" altLang="en-US" sz="1050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algn="ctr">
              <a:lnSpc>
                <a:spcPts val="2300"/>
              </a:lnSpc>
            </a:pPr>
            <a:r>
              <a:rPr lang="ja-JP" altLang="en-US" sz="105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わたしたちがそのお手伝いを</a:t>
            </a:r>
          </a:p>
          <a:p>
            <a:pPr algn="ctr">
              <a:lnSpc>
                <a:spcPts val="2300"/>
              </a:lnSpc>
            </a:pPr>
            <a:r>
              <a:rPr lang="ja-JP" altLang="en-US" sz="105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させていただきます。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786180" y="3738634"/>
            <a:ext cx="182857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solidFill>
                  <a:srgbClr val="EC6C00"/>
                </a:solidFill>
              </a:rPr>
              <a:t>http://www.askult.com/</a:t>
            </a:r>
            <a:endParaRPr lang="ja-JP" altLang="en-US" sz="1300" dirty="0">
              <a:solidFill>
                <a:srgbClr val="EC6C00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786180" y="3187386"/>
            <a:ext cx="21435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EC6C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 03-1234-1111</a:t>
            </a:r>
            <a:endParaRPr lang="ja-JP" altLang="en-US" sz="1600" dirty="0">
              <a:solidFill>
                <a:srgbClr val="EC6C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786180" y="3443446"/>
            <a:ext cx="21659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EC6C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FAX 03-1234-1112</a:t>
            </a:r>
            <a:endParaRPr lang="ja-JP" altLang="en-US" sz="1600" dirty="0">
              <a:solidFill>
                <a:srgbClr val="EC6C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8110250" y="7192797"/>
            <a:ext cx="15840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/>
              <a:t>http://www.askult.com/</a:t>
            </a:r>
            <a:endParaRPr lang="ja-JP" altLang="en-US" sz="1100" dirty="0"/>
          </a:p>
        </p:txBody>
      </p:sp>
      <p:sp>
        <p:nvSpPr>
          <p:cNvPr id="21" name="正方形/長方形 20"/>
          <p:cNvSpPr/>
          <p:nvPr/>
        </p:nvSpPr>
        <p:spPr>
          <a:xfrm>
            <a:off x="6298012" y="3279254"/>
            <a:ext cx="49244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" dirty="0">
                <a:latin typeface="+mj-ea"/>
                <a:ea typeface="+mj-ea"/>
              </a:rPr>
              <a:t>受付時間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6140178" y="3376685"/>
            <a:ext cx="79541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latin typeface="+mj-ea"/>
                <a:ea typeface="+mj-ea"/>
              </a:rPr>
              <a:t>00</a:t>
            </a:r>
            <a:r>
              <a:rPr lang="ja-JP" altLang="en-US" sz="700" dirty="0">
                <a:latin typeface="+mj-ea"/>
                <a:ea typeface="+mj-ea"/>
              </a:rPr>
              <a:t>時</a:t>
            </a:r>
            <a:r>
              <a:rPr lang="en-US" altLang="ja-JP" sz="700" dirty="0">
                <a:latin typeface="+mj-ea"/>
                <a:ea typeface="+mj-ea"/>
              </a:rPr>
              <a:t>〜00</a:t>
            </a:r>
            <a:r>
              <a:rPr lang="ja-JP" altLang="en-US" sz="700" dirty="0">
                <a:latin typeface="+mj-ea"/>
                <a:ea typeface="+mj-ea"/>
              </a:rPr>
              <a:t>時まで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6108118" y="3522218"/>
            <a:ext cx="859531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" dirty="0">
                <a:latin typeface="+mj-ea"/>
                <a:ea typeface="+mj-ea"/>
              </a:rPr>
              <a:t>（</a:t>
            </a:r>
            <a:r>
              <a:rPr lang="en-US" altLang="ja-JP" sz="600" dirty="0">
                <a:latin typeface="+mj-ea"/>
                <a:ea typeface="+mj-ea"/>
              </a:rPr>
              <a:t>FAX</a:t>
            </a:r>
            <a:r>
              <a:rPr lang="ja-JP" altLang="en-US" sz="600" dirty="0">
                <a:latin typeface="+mj-ea"/>
                <a:ea typeface="+mj-ea"/>
              </a:rPr>
              <a:t>は</a:t>
            </a:r>
            <a:r>
              <a:rPr lang="en-US" altLang="ja-JP" sz="600" dirty="0">
                <a:latin typeface="+mj-ea"/>
                <a:ea typeface="+mj-ea"/>
              </a:rPr>
              <a:t>24</a:t>
            </a:r>
            <a:r>
              <a:rPr lang="ja-JP" altLang="en-US" sz="600" dirty="0">
                <a:latin typeface="+mj-ea"/>
                <a:ea typeface="+mj-ea"/>
              </a:rPr>
              <a:t>時間受付）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293059" y="302613"/>
            <a:ext cx="3269292" cy="571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4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利用者の方に寄り添った、</a:t>
            </a:r>
          </a:p>
          <a:p>
            <a:pPr>
              <a:lnSpc>
                <a:spcPts val="2000"/>
              </a:lnSpc>
            </a:pPr>
            <a:r>
              <a:rPr lang="ja-JP" altLang="en-US" sz="1400" dirty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きめ細やかなサービスを提供します</a:t>
            </a:r>
            <a:r>
              <a:rPr lang="ja-JP" altLang="en-US" sz="1400" dirty="0" smtClean="0">
                <a:solidFill>
                  <a:srgbClr val="EC6C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。</a:t>
            </a:r>
            <a:endParaRPr lang="ja-JP" altLang="en-US" sz="1400" dirty="0">
              <a:solidFill>
                <a:srgbClr val="EC6C00"/>
              </a:solidFill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410621" y="5846554"/>
            <a:ext cx="5267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割</a:t>
            </a:r>
          </a:p>
          <a:p>
            <a:pPr algn="ctr"/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負担分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998449" y="5385659"/>
            <a:ext cx="552450" cy="307777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r>
              <a:rPr lang="en-US" altLang="zh-TW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時間以上</a:t>
            </a:r>
          </a:p>
          <a:p>
            <a:r>
              <a:rPr lang="en-US" altLang="zh-TW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時間未満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601599" y="4943043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601599" y="518720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601599" y="543951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1601599" y="568815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1601599" y="5935225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5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2163730" y="5688152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2852354" y="4943043"/>
            <a:ext cx="40908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2762585" y="568815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2208614" y="518720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2208614" y="4943043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2208614" y="543951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2852354" y="5187202"/>
            <a:ext cx="40908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2762585" y="543951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2762585" y="5935225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2163730" y="5935225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998449" y="6624348"/>
            <a:ext cx="552450" cy="307777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r>
              <a:rPr lang="en-US" altLang="zh-TW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時間以上</a:t>
            </a:r>
          </a:p>
          <a:p>
            <a:r>
              <a:rPr lang="en-US" altLang="zh-TW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時間未満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1601599" y="618173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1601599" y="642807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1601599" y="6680804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1601599" y="6926841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1601599" y="7186614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5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2163730" y="6926841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2852354" y="6181732"/>
            <a:ext cx="40908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62" name="正方形/長方形 61"/>
          <p:cNvSpPr/>
          <p:nvPr/>
        </p:nvSpPr>
        <p:spPr>
          <a:xfrm>
            <a:off x="2762585" y="6926841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2208614" y="642807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2208614" y="618173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2762585" y="6680804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2762585" y="7186614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67" name="正方形/長方形 66"/>
          <p:cNvSpPr/>
          <p:nvPr/>
        </p:nvSpPr>
        <p:spPr>
          <a:xfrm>
            <a:off x="2163730" y="7186614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2762585" y="642807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2163730" y="6680804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3781197" y="6443814"/>
            <a:ext cx="32617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en-US" altLang="ja-JP" sz="700" dirty="0">
                <a:solidFill>
                  <a:srgbClr val="3E3A39"/>
                </a:solidFill>
                <a:latin typeface="+mn-ea"/>
              </a:rPr>
              <a:t>〈</a:t>
            </a:r>
            <a:r>
              <a:rPr lang="ja-JP" altLang="en-US" sz="700" dirty="0">
                <a:solidFill>
                  <a:srgbClr val="3E3A39"/>
                </a:solidFill>
                <a:latin typeface="+mn-ea"/>
              </a:rPr>
              <a:t>お車の場合</a:t>
            </a:r>
            <a:r>
              <a:rPr lang="en-US" altLang="ja-JP" sz="700" dirty="0">
                <a:solidFill>
                  <a:srgbClr val="3E3A39"/>
                </a:solidFill>
                <a:latin typeface="+mn-ea"/>
              </a:rPr>
              <a:t>〉</a:t>
            </a:r>
          </a:p>
          <a:p>
            <a:pPr>
              <a:lnSpc>
                <a:spcPts val="1000"/>
              </a:lnSpc>
            </a:pPr>
            <a:r>
              <a:rPr lang="en-US" altLang="ja-JP" sz="700" dirty="0">
                <a:solidFill>
                  <a:srgbClr val="3E3A39"/>
                </a:solidFill>
                <a:latin typeface="+mn-ea"/>
              </a:rPr>
              <a:t>○○○○○○○○○○○○○○○○○○○○○○○○○○○○○○○○○</a:t>
            </a:r>
          </a:p>
          <a:p>
            <a:pPr>
              <a:lnSpc>
                <a:spcPts val="1500"/>
              </a:lnSpc>
            </a:pPr>
            <a:r>
              <a:rPr lang="en-US" altLang="ja-JP" sz="700" dirty="0">
                <a:solidFill>
                  <a:srgbClr val="3E3A39"/>
                </a:solidFill>
                <a:latin typeface="+mn-ea"/>
              </a:rPr>
              <a:t>〈</a:t>
            </a:r>
            <a:r>
              <a:rPr lang="ja-JP" altLang="en-US" sz="700" dirty="0">
                <a:solidFill>
                  <a:srgbClr val="3E3A39"/>
                </a:solidFill>
                <a:latin typeface="+mn-ea"/>
              </a:rPr>
              <a:t>電車の場合</a:t>
            </a:r>
            <a:r>
              <a:rPr lang="en-US" altLang="ja-JP" sz="700" dirty="0">
                <a:solidFill>
                  <a:srgbClr val="3E3A39"/>
                </a:solidFill>
                <a:latin typeface="+mn-ea"/>
              </a:rPr>
              <a:t>〉</a:t>
            </a:r>
          </a:p>
          <a:p>
            <a:pPr>
              <a:lnSpc>
                <a:spcPts val="1000"/>
              </a:lnSpc>
            </a:pPr>
            <a:r>
              <a:rPr lang="en-US" altLang="ja-JP" sz="700" dirty="0">
                <a:solidFill>
                  <a:srgbClr val="3E3A39"/>
                </a:solidFill>
                <a:latin typeface="+mn-ea"/>
              </a:rPr>
              <a:t>○○○○○○○○○○○○○○○○○○○○○○○○○○○○○○○○○</a:t>
            </a:r>
          </a:p>
          <a:p>
            <a:pPr>
              <a:lnSpc>
                <a:spcPts val="1500"/>
              </a:lnSpc>
            </a:pPr>
            <a:r>
              <a:rPr lang="en-US" altLang="ja-JP" sz="700" dirty="0">
                <a:solidFill>
                  <a:srgbClr val="3E3A39"/>
                </a:solidFill>
                <a:latin typeface="+mn-ea"/>
              </a:rPr>
              <a:t>〈</a:t>
            </a:r>
            <a:r>
              <a:rPr lang="ja-JP" altLang="en-US" sz="700" dirty="0">
                <a:solidFill>
                  <a:srgbClr val="3E3A39"/>
                </a:solidFill>
                <a:latin typeface="+mn-ea"/>
              </a:rPr>
              <a:t>バスの場合</a:t>
            </a:r>
            <a:r>
              <a:rPr lang="en-US" altLang="ja-JP" sz="700" dirty="0">
                <a:solidFill>
                  <a:srgbClr val="3E3A39"/>
                </a:solidFill>
                <a:latin typeface="+mn-ea"/>
              </a:rPr>
              <a:t>〉</a:t>
            </a:r>
          </a:p>
          <a:p>
            <a:pPr>
              <a:lnSpc>
                <a:spcPts val="1000"/>
              </a:lnSpc>
            </a:pPr>
            <a:r>
              <a:rPr lang="en-US" altLang="ja-JP" sz="700" dirty="0">
                <a:solidFill>
                  <a:srgbClr val="3E3A39"/>
                </a:solidFill>
                <a:latin typeface="+mn-ea"/>
              </a:rPr>
              <a:t>○○○○○○○○○○○○○○○○○○○○○○○○○○○○○○○○○</a:t>
            </a:r>
            <a:endParaRPr lang="ja-JP" altLang="en-US" sz="700" dirty="0">
              <a:solidFill>
                <a:srgbClr val="3E3A39"/>
              </a:solidFill>
              <a:latin typeface="+mn-ea"/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323265" y="1617977"/>
            <a:ext cx="94911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平成</a:t>
            </a:r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23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</a:t>
            </a:r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21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</a:p>
        </p:txBody>
      </p:sp>
      <p:sp>
        <p:nvSpPr>
          <p:cNvPr id="72" name="正方形/長方形 71"/>
          <p:cNvSpPr/>
          <p:nvPr/>
        </p:nvSpPr>
        <p:spPr>
          <a:xfrm>
            <a:off x="4323265" y="770728"/>
            <a:ext cx="12105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アスクルデイサービス</a:t>
            </a:r>
          </a:p>
        </p:txBody>
      </p:sp>
      <p:sp>
        <p:nvSpPr>
          <p:cNvPr id="73" name="正方形/長方形 72"/>
          <p:cNvSpPr/>
          <p:nvPr/>
        </p:nvSpPr>
        <p:spPr>
          <a:xfrm>
            <a:off x="4323265" y="1002682"/>
            <a:ext cx="12618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〒</a:t>
            </a:r>
            <a:r>
              <a:rPr lang="en-US" altLang="ja-JP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135-0061</a:t>
            </a:r>
          </a:p>
          <a:p>
            <a:pPr>
              <a:lnSpc>
                <a:spcPts val="1200"/>
              </a:lnSpc>
            </a:pPr>
            <a:r>
              <a:rPr lang="zh-TW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東京都江東区豊洲</a:t>
            </a:r>
            <a:r>
              <a:rPr lang="en-US" altLang="zh-TW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3-2-3</a:t>
            </a:r>
            <a:endParaRPr lang="en-US" altLang="ja-JP" sz="8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4323265" y="1394332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鈴木健太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323265" y="1851201"/>
            <a:ext cx="13644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lang="zh-TW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名（平成</a:t>
            </a:r>
            <a:r>
              <a:rPr lang="en-US" altLang="zh-TW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26</a:t>
            </a:r>
            <a:r>
              <a:rPr lang="zh-TW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</a:t>
            </a:r>
            <a:r>
              <a:rPr lang="en-US" altLang="zh-TW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6</a:t>
            </a:r>
            <a:r>
              <a:rPr lang="zh-TW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月現在）</a:t>
            </a:r>
          </a:p>
        </p:txBody>
      </p:sp>
      <p:sp>
        <p:nvSpPr>
          <p:cNvPr id="76" name="正方形/長方形 75"/>
          <p:cNvSpPr/>
          <p:nvPr/>
        </p:nvSpPr>
        <p:spPr>
          <a:xfrm>
            <a:off x="4323265" y="2094630"/>
            <a:ext cx="33855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5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台</a:t>
            </a:r>
          </a:p>
        </p:txBody>
      </p:sp>
      <p:sp>
        <p:nvSpPr>
          <p:cNvPr id="77" name="正方形/長方形 76"/>
          <p:cNvSpPr/>
          <p:nvPr/>
        </p:nvSpPr>
        <p:spPr>
          <a:xfrm>
            <a:off x="4323265" y="2322696"/>
            <a:ext cx="3898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名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35</TotalTime>
  <Words>306</Words>
  <Application>Microsoft Office PowerPoint</Application>
  <PresentationFormat>ユーザー設定</PresentationFormat>
  <Paragraphs>84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11</cp:revision>
  <cp:lastPrinted>2014-05-22T06:00:22Z</cp:lastPrinted>
  <dcterms:created xsi:type="dcterms:W3CDTF">2013-08-07T01:20:38Z</dcterms:created>
  <dcterms:modified xsi:type="dcterms:W3CDTF">2014-05-22T06:06:14Z</dcterms:modified>
</cp:coreProperties>
</file>