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10907713" cy="7775575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E3A39"/>
    <a:srgbClr val="3E0000"/>
    <a:srgbClr val="EC6C00"/>
    <a:srgbClr val="000099"/>
    <a:srgbClr val="F0F4FA"/>
    <a:srgbClr val="E8EEF8"/>
    <a:srgbClr val="203864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3" d="100"/>
          <a:sy n="93" d="100"/>
        </p:scale>
        <p:origin x="-90" y="-582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2014/5/21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1239838"/>
            <a:ext cx="46990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274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613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423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12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04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34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0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54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25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307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44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178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図 9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642" y="805159"/>
            <a:ext cx="10112031" cy="5246320"/>
          </a:xfrm>
          <a:prstGeom prst="rect">
            <a:avLst/>
          </a:prstGeom>
        </p:spPr>
      </p:pic>
      <p:sp>
        <p:nvSpPr>
          <p:cNvPr id="99" name="正方形/長方形 98"/>
          <p:cNvSpPr/>
          <p:nvPr/>
        </p:nvSpPr>
        <p:spPr>
          <a:xfrm>
            <a:off x="-4377" y="6381283"/>
            <a:ext cx="1818000" cy="1404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</a:t>
            </a:r>
            <a:r>
              <a:rPr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</a:t>
            </a:r>
            <a:endParaRPr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1" name="正方形/長方形 100"/>
          <p:cNvSpPr/>
          <p:nvPr/>
        </p:nvSpPr>
        <p:spPr>
          <a:xfrm>
            <a:off x="1814591" y="6381283"/>
            <a:ext cx="1818000" cy="1404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</a:t>
            </a:r>
            <a:r>
              <a:rPr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</a:t>
            </a:r>
            <a:endParaRPr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2" name="正方形/長方形 101"/>
          <p:cNvSpPr/>
          <p:nvPr/>
        </p:nvSpPr>
        <p:spPr>
          <a:xfrm>
            <a:off x="3633559" y="6381283"/>
            <a:ext cx="1818000" cy="1404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</a:t>
            </a:r>
            <a:r>
              <a:rPr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</a:t>
            </a:r>
            <a:endParaRPr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3" name="正方形/長方形 102"/>
          <p:cNvSpPr/>
          <p:nvPr/>
        </p:nvSpPr>
        <p:spPr>
          <a:xfrm>
            <a:off x="5452527" y="6381283"/>
            <a:ext cx="1818000" cy="1404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</a:t>
            </a:r>
            <a:r>
              <a:rPr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</a:t>
            </a:r>
            <a:endParaRPr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4" name="正方形/長方形 103"/>
          <p:cNvSpPr/>
          <p:nvPr/>
        </p:nvSpPr>
        <p:spPr>
          <a:xfrm>
            <a:off x="7271495" y="6381283"/>
            <a:ext cx="1818000" cy="1404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</a:t>
            </a:r>
            <a:r>
              <a:rPr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</a:t>
            </a:r>
            <a:endParaRPr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5" name="正方形/長方形 104"/>
          <p:cNvSpPr/>
          <p:nvPr/>
        </p:nvSpPr>
        <p:spPr>
          <a:xfrm>
            <a:off x="9090465" y="6381283"/>
            <a:ext cx="1818000" cy="1404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</a:t>
            </a:r>
            <a:r>
              <a:rPr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</a:t>
            </a:r>
            <a:endParaRPr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0" name="正方形/長方形 99"/>
          <p:cNvSpPr/>
          <p:nvPr/>
        </p:nvSpPr>
        <p:spPr>
          <a:xfrm>
            <a:off x="529812" y="3680650"/>
            <a:ext cx="799200" cy="10188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</a:t>
            </a:r>
            <a:r>
              <a:rPr lang="ja-JP" altLang="en-US" sz="1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</a:t>
            </a:r>
            <a:endParaRPr lang="en-US" altLang="ja-JP" sz="10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lang="en-US" altLang="ja-JP" sz="10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ja-JP" altLang="en-US" sz="1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0" name="正方形/長方形 49"/>
          <p:cNvSpPr/>
          <p:nvPr/>
        </p:nvSpPr>
        <p:spPr>
          <a:xfrm>
            <a:off x="3883639" y="391379"/>
            <a:ext cx="676412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dirty="0">
                <a:solidFill>
                  <a:srgbClr val="EC6C00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万全の体制と設備で、安心・安全な ひとときのご提供をお約束します。</a:t>
            </a:r>
          </a:p>
        </p:txBody>
      </p:sp>
      <p:sp>
        <p:nvSpPr>
          <p:cNvPr id="51" name="正方形/長方形 50"/>
          <p:cNvSpPr/>
          <p:nvPr/>
        </p:nvSpPr>
        <p:spPr>
          <a:xfrm>
            <a:off x="5146646" y="804376"/>
            <a:ext cx="63350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>
                <a:solidFill>
                  <a:srgbClr val="EC6C00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設 備</a:t>
            </a:r>
          </a:p>
        </p:txBody>
      </p:sp>
      <p:sp>
        <p:nvSpPr>
          <p:cNvPr id="52" name="正方形/長方形 51"/>
          <p:cNvSpPr/>
          <p:nvPr/>
        </p:nvSpPr>
        <p:spPr>
          <a:xfrm>
            <a:off x="4027107" y="1206905"/>
            <a:ext cx="41549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900" dirty="0">
                <a:solidFill>
                  <a:srgbClr val="EC6C00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食堂</a:t>
            </a:r>
          </a:p>
        </p:txBody>
      </p:sp>
      <p:sp>
        <p:nvSpPr>
          <p:cNvPr id="53" name="正方形/長方形 52"/>
          <p:cNvSpPr/>
          <p:nvPr/>
        </p:nvSpPr>
        <p:spPr>
          <a:xfrm>
            <a:off x="4027107" y="1710650"/>
            <a:ext cx="530915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900" dirty="0">
                <a:solidFill>
                  <a:srgbClr val="EC6C00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トイレ</a:t>
            </a:r>
          </a:p>
        </p:txBody>
      </p:sp>
      <p:sp>
        <p:nvSpPr>
          <p:cNvPr id="54" name="正方形/長方形 53"/>
          <p:cNvSpPr/>
          <p:nvPr/>
        </p:nvSpPr>
        <p:spPr>
          <a:xfrm>
            <a:off x="4027107" y="2221728"/>
            <a:ext cx="530915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900" dirty="0">
                <a:solidFill>
                  <a:srgbClr val="EC6C00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お風呂</a:t>
            </a:r>
          </a:p>
        </p:txBody>
      </p:sp>
      <p:sp>
        <p:nvSpPr>
          <p:cNvPr id="55" name="正方形/長方形 54"/>
          <p:cNvSpPr/>
          <p:nvPr/>
        </p:nvSpPr>
        <p:spPr>
          <a:xfrm>
            <a:off x="4027107" y="2727396"/>
            <a:ext cx="530915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900" dirty="0">
                <a:solidFill>
                  <a:srgbClr val="EC6C00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休憩室</a:t>
            </a:r>
          </a:p>
        </p:txBody>
      </p:sp>
      <p:sp>
        <p:nvSpPr>
          <p:cNvPr id="56" name="正方形/長方形 55"/>
          <p:cNvSpPr/>
          <p:nvPr/>
        </p:nvSpPr>
        <p:spPr>
          <a:xfrm>
            <a:off x="5146646" y="3510952"/>
            <a:ext cx="63350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>
                <a:solidFill>
                  <a:srgbClr val="EC6C00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医 療</a:t>
            </a:r>
          </a:p>
        </p:txBody>
      </p:sp>
      <p:sp>
        <p:nvSpPr>
          <p:cNvPr id="57" name="正方形/長方形 56"/>
          <p:cNvSpPr/>
          <p:nvPr/>
        </p:nvSpPr>
        <p:spPr>
          <a:xfrm>
            <a:off x="4027107" y="3917343"/>
            <a:ext cx="530915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900" dirty="0">
                <a:solidFill>
                  <a:srgbClr val="EC6C00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ベッド</a:t>
            </a:r>
          </a:p>
        </p:txBody>
      </p:sp>
      <p:sp>
        <p:nvSpPr>
          <p:cNvPr id="58" name="正方形/長方形 57"/>
          <p:cNvSpPr/>
          <p:nvPr/>
        </p:nvSpPr>
        <p:spPr>
          <a:xfrm>
            <a:off x="4027107" y="4429057"/>
            <a:ext cx="530915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900" dirty="0">
                <a:solidFill>
                  <a:srgbClr val="EC6C00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治療室</a:t>
            </a:r>
          </a:p>
        </p:txBody>
      </p:sp>
      <p:sp>
        <p:nvSpPr>
          <p:cNvPr id="59" name="正方形/長方形 58"/>
          <p:cNvSpPr/>
          <p:nvPr/>
        </p:nvSpPr>
        <p:spPr>
          <a:xfrm>
            <a:off x="4027107" y="4936382"/>
            <a:ext cx="41549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900" dirty="0">
                <a:solidFill>
                  <a:srgbClr val="EC6C00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医師</a:t>
            </a:r>
          </a:p>
        </p:txBody>
      </p:sp>
      <p:sp>
        <p:nvSpPr>
          <p:cNvPr id="60" name="正方形/長方形 59"/>
          <p:cNvSpPr/>
          <p:nvPr/>
        </p:nvSpPr>
        <p:spPr>
          <a:xfrm>
            <a:off x="4027107" y="5447816"/>
            <a:ext cx="877163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900" dirty="0">
                <a:solidFill>
                  <a:srgbClr val="EC6C00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医療スタッフ</a:t>
            </a:r>
          </a:p>
        </p:txBody>
      </p:sp>
      <p:sp>
        <p:nvSpPr>
          <p:cNvPr id="61" name="正方形/長方形 60"/>
          <p:cNvSpPr/>
          <p:nvPr/>
        </p:nvSpPr>
        <p:spPr>
          <a:xfrm>
            <a:off x="8708509" y="804376"/>
            <a:ext cx="63350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>
                <a:solidFill>
                  <a:srgbClr val="EC6C00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憩 い</a:t>
            </a:r>
          </a:p>
        </p:txBody>
      </p:sp>
      <p:sp>
        <p:nvSpPr>
          <p:cNvPr id="62" name="正方形/長方形 61"/>
          <p:cNvSpPr/>
          <p:nvPr/>
        </p:nvSpPr>
        <p:spPr>
          <a:xfrm>
            <a:off x="7636702" y="1206905"/>
            <a:ext cx="530915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900" dirty="0">
                <a:solidFill>
                  <a:srgbClr val="EC6C00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ゲーム</a:t>
            </a:r>
          </a:p>
        </p:txBody>
      </p:sp>
      <p:sp>
        <p:nvSpPr>
          <p:cNvPr id="63" name="正方形/長方形 62"/>
          <p:cNvSpPr/>
          <p:nvPr/>
        </p:nvSpPr>
        <p:spPr>
          <a:xfrm>
            <a:off x="7636702" y="1710650"/>
            <a:ext cx="30008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900" dirty="0">
                <a:solidFill>
                  <a:srgbClr val="EC6C00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歌</a:t>
            </a:r>
          </a:p>
        </p:txBody>
      </p:sp>
      <p:sp>
        <p:nvSpPr>
          <p:cNvPr id="64" name="正方形/長方形 63"/>
          <p:cNvSpPr/>
          <p:nvPr/>
        </p:nvSpPr>
        <p:spPr>
          <a:xfrm>
            <a:off x="7636702" y="2221728"/>
            <a:ext cx="530915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900" dirty="0">
                <a:solidFill>
                  <a:srgbClr val="EC6C00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お昼寝</a:t>
            </a:r>
          </a:p>
        </p:txBody>
      </p:sp>
      <p:sp>
        <p:nvSpPr>
          <p:cNvPr id="65" name="正方形/長方形 64"/>
          <p:cNvSpPr/>
          <p:nvPr/>
        </p:nvSpPr>
        <p:spPr>
          <a:xfrm>
            <a:off x="7636702" y="2727396"/>
            <a:ext cx="530915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900" dirty="0">
                <a:solidFill>
                  <a:srgbClr val="EC6C00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おやつ</a:t>
            </a:r>
          </a:p>
        </p:txBody>
      </p:sp>
      <p:sp>
        <p:nvSpPr>
          <p:cNvPr id="66" name="正方形/長方形 65"/>
          <p:cNvSpPr/>
          <p:nvPr/>
        </p:nvSpPr>
        <p:spPr>
          <a:xfrm>
            <a:off x="8708509" y="3510952"/>
            <a:ext cx="63350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>
                <a:solidFill>
                  <a:srgbClr val="EC6C00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介 </a:t>
            </a:r>
            <a:r>
              <a:rPr lang="ja-JP" altLang="en-US" sz="1400" dirty="0" smtClean="0">
                <a:solidFill>
                  <a:srgbClr val="EC6C00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護</a:t>
            </a:r>
            <a:endParaRPr lang="ja-JP" altLang="en-US" sz="1400" dirty="0">
              <a:solidFill>
                <a:srgbClr val="EC6C00"/>
              </a:solidFill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</p:txBody>
      </p:sp>
      <p:sp>
        <p:nvSpPr>
          <p:cNvPr id="67" name="正方形/長方形 66"/>
          <p:cNvSpPr/>
          <p:nvPr/>
        </p:nvSpPr>
        <p:spPr>
          <a:xfrm>
            <a:off x="7636702" y="3917343"/>
            <a:ext cx="877163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900" dirty="0">
                <a:solidFill>
                  <a:srgbClr val="EC6C00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介護スタッフ</a:t>
            </a:r>
          </a:p>
        </p:txBody>
      </p:sp>
      <p:sp>
        <p:nvSpPr>
          <p:cNvPr id="68" name="正方形/長方形 67"/>
          <p:cNvSpPr/>
          <p:nvPr/>
        </p:nvSpPr>
        <p:spPr>
          <a:xfrm>
            <a:off x="7636702" y="4429057"/>
            <a:ext cx="646331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900" dirty="0">
                <a:solidFill>
                  <a:srgbClr val="EC6C00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入浴介助</a:t>
            </a:r>
          </a:p>
        </p:txBody>
      </p:sp>
      <p:sp>
        <p:nvSpPr>
          <p:cNvPr id="69" name="正方形/長方形 68"/>
          <p:cNvSpPr/>
          <p:nvPr/>
        </p:nvSpPr>
        <p:spPr>
          <a:xfrm>
            <a:off x="7636702" y="4936382"/>
            <a:ext cx="646331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900" dirty="0">
                <a:solidFill>
                  <a:srgbClr val="EC6C00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食事介助</a:t>
            </a:r>
          </a:p>
        </p:txBody>
      </p:sp>
      <p:sp>
        <p:nvSpPr>
          <p:cNvPr id="70" name="正方形/長方形 69"/>
          <p:cNvSpPr/>
          <p:nvPr/>
        </p:nvSpPr>
        <p:spPr>
          <a:xfrm>
            <a:off x="7636702" y="5447816"/>
            <a:ext cx="122341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900" dirty="0">
                <a:solidFill>
                  <a:srgbClr val="EC6C00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さまざまなサポート</a:t>
            </a:r>
          </a:p>
        </p:txBody>
      </p:sp>
      <p:sp>
        <p:nvSpPr>
          <p:cNvPr id="71" name="正方形/長方形 70"/>
          <p:cNvSpPr/>
          <p:nvPr/>
        </p:nvSpPr>
        <p:spPr>
          <a:xfrm>
            <a:off x="280824" y="394628"/>
            <a:ext cx="2236510" cy="4010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>
                <a:solidFill>
                  <a:srgbClr val="EC6C00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わたしたちの想い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4027107" y="1380052"/>
            <a:ext cx="293802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</a:t>
            </a:r>
          </a:p>
        </p:txBody>
      </p:sp>
      <p:sp>
        <p:nvSpPr>
          <p:cNvPr id="72" name="正方形/長方形 71"/>
          <p:cNvSpPr/>
          <p:nvPr/>
        </p:nvSpPr>
        <p:spPr>
          <a:xfrm>
            <a:off x="311646" y="859160"/>
            <a:ext cx="2446501" cy="2198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100"/>
              </a:lnSpc>
            </a:pPr>
            <a:r>
              <a:rPr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</a:t>
            </a:r>
          </a:p>
          <a:p>
            <a:pPr>
              <a:lnSpc>
                <a:spcPts val="2100"/>
              </a:lnSpc>
            </a:pPr>
            <a:r>
              <a:rPr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</a:t>
            </a:r>
          </a:p>
          <a:p>
            <a:pPr>
              <a:lnSpc>
                <a:spcPts val="2100"/>
              </a:lnSpc>
            </a:pPr>
            <a:r>
              <a:rPr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</a:t>
            </a:r>
          </a:p>
          <a:p>
            <a:pPr>
              <a:lnSpc>
                <a:spcPts val="2100"/>
              </a:lnSpc>
            </a:pPr>
            <a:r>
              <a:rPr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</a:t>
            </a:r>
          </a:p>
          <a:p>
            <a:pPr>
              <a:lnSpc>
                <a:spcPts val="2100"/>
              </a:lnSpc>
            </a:pPr>
            <a:r>
              <a:rPr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</a:t>
            </a:r>
          </a:p>
          <a:p>
            <a:pPr>
              <a:lnSpc>
                <a:spcPts val="2100"/>
              </a:lnSpc>
            </a:pPr>
            <a:r>
              <a:rPr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</a:t>
            </a:r>
          </a:p>
          <a:p>
            <a:pPr>
              <a:lnSpc>
                <a:spcPts val="2100"/>
              </a:lnSpc>
            </a:pPr>
            <a:r>
              <a:rPr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</a:t>
            </a:r>
          </a:p>
          <a:p>
            <a:pPr>
              <a:lnSpc>
                <a:spcPts val="2100"/>
              </a:lnSpc>
            </a:pPr>
            <a:r>
              <a:rPr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</a:t>
            </a:r>
          </a:p>
        </p:txBody>
      </p:sp>
      <p:sp>
        <p:nvSpPr>
          <p:cNvPr id="73" name="正方形/長方形 72"/>
          <p:cNvSpPr/>
          <p:nvPr/>
        </p:nvSpPr>
        <p:spPr>
          <a:xfrm>
            <a:off x="1415570" y="3800309"/>
            <a:ext cx="1946755" cy="19050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</a:t>
            </a:r>
          </a:p>
        </p:txBody>
      </p:sp>
      <p:sp>
        <p:nvSpPr>
          <p:cNvPr id="74" name="正方形/長方形 73"/>
          <p:cNvSpPr/>
          <p:nvPr/>
        </p:nvSpPr>
        <p:spPr>
          <a:xfrm>
            <a:off x="1406044" y="5782844"/>
            <a:ext cx="1039067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600" dirty="0">
                <a:solidFill>
                  <a:srgbClr val="3E3A39"/>
                </a:solidFill>
                <a:latin typeface="+mn-ea"/>
              </a:rPr>
              <a:t>アスクルデイサービス代表</a:t>
            </a:r>
          </a:p>
        </p:txBody>
      </p:sp>
      <p:sp>
        <p:nvSpPr>
          <p:cNvPr id="75" name="正方形/長方形 74"/>
          <p:cNvSpPr/>
          <p:nvPr/>
        </p:nvSpPr>
        <p:spPr>
          <a:xfrm>
            <a:off x="2340325" y="5757920"/>
            <a:ext cx="64633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800" dirty="0">
                <a:solidFill>
                  <a:srgbClr val="3E3A39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</a:rPr>
              <a:t>鈴木 健太</a:t>
            </a:r>
          </a:p>
        </p:txBody>
      </p:sp>
      <p:sp>
        <p:nvSpPr>
          <p:cNvPr id="76" name="正方形/長方形 75"/>
          <p:cNvSpPr/>
          <p:nvPr/>
        </p:nvSpPr>
        <p:spPr>
          <a:xfrm>
            <a:off x="4027107" y="1897441"/>
            <a:ext cx="293802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</a:t>
            </a:r>
          </a:p>
        </p:txBody>
      </p:sp>
      <p:sp>
        <p:nvSpPr>
          <p:cNvPr id="77" name="正方形/長方形 76"/>
          <p:cNvSpPr/>
          <p:nvPr/>
        </p:nvSpPr>
        <p:spPr>
          <a:xfrm>
            <a:off x="4027107" y="2406919"/>
            <a:ext cx="293802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</a:t>
            </a:r>
          </a:p>
        </p:txBody>
      </p:sp>
      <p:sp>
        <p:nvSpPr>
          <p:cNvPr id="78" name="正方形/長方形 77"/>
          <p:cNvSpPr/>
          <p:nvPr/>
        </p:nvSpPr>
        <p:spPr>
          <a:xfrm>
            <a:off x="4027107" y="2911608"/>
            <a:ext cx="293802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</a:t>
            </a:r>
          </a:p>
        </p:txBody>
      </p:sp>
      <p:sp>
        <p:nvSpPr>
          <p:cNvPr id="79" name="正方形/長方形 78"/>
          <p:cNvSpPr/>
          <p:nvPr/>
        </p:nvSpPr>
        <p:spPr>
          <a:xfrm>
            <a:off x="7640385" y="1380052"/>
            <a:ext cx="283711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</a:t>
            </a:r>
          </a:p>
        </p:txBody>
      </p:sp>
      <p:sp>
        <p:nvSpPr>
          <p:cNvPr id="80" name="正方形/長方形 79"/>
          <p:cNvSpPr/>
          <p:nvPr/>
        </p:nvSpPr>
        <p:spPr>
          <a:xfrm>
            <a:off x="7640385" y="1897441"/>
            <a:ext cx="283711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</a:t>
            </a:r>
          </a:p>
        </p:txBody>
      </p:sp>
      <p:sp>
        <p:nvSpPr>
          <p:cNvPr id="81" name="正方形/長方形 80"/>
          <p:cNvSpPr/>
          <p:nvPr/>
        </p:nvSpPr>
        <p:spPr>
          <a:xfrm>
            <a:off x="7640385" y="2406919"/>
            <a:ext cx="283711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</a:t>
            </a:r>
          </a:p>
        </p:txBody>
      </p:sp>
      <p:sp>
        <p:nvSpPr>
          <p:cNvPr id="82" name="正方形/長方形 81"/>
          <p:cNvSpPr/>
          <p:nvPr/>
        </p:nvSpPr>
        <p:spPr>
          <a:xfrm>
            <a:off x="7640385" y="2911608"/>
            <a:ext cx="283711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</a:t>
            </a:r>
          </a:p>
        </p:txBody>
      </p:sp>
      <p:sp>
        <p:nvSpPr>
          <p:cNvPr id="83" name="正方形/長方形 82"/>
          <p:cNvSpPr/>
          <p:nvPr/>
        </p:nvSpPr>
        <p:spPr>
          <a:xfrm>
            <a:off x="4027107" y="4103811"/>
            <a:ext cx="293802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</a:t>
            </a:r>
          </a:p>
        </p:txBody>
      </p:sp>
      <p:sp>
        <p:nvSpPr>
          <p:cNvPr id="84" name="正方形/長方形 83"/>
          <p:cNvSpPr/>
          <p:nvPr/>
        </p:nvSpPr>
        <p:spPr>
          <a:xfrm>
            <a:off x="4027107" y="4621200"/>
            <a:ext cx="293802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</a:t>
            </a:r>
          </a:p>
        </p:txBody>
      </p:sp>
      <p:sp>
        <p:nvSpPr>
          <p:cNvPr id="85" name="正方形/長方形 84"/>
          <p:cNvSpPr/>
          <p:nvPr/>
        </p:nvSpPr>
        <p:spPr>
          <a:xfrm>
            <a:off x="4027107" y="5130678"/>
            <a:ext cx="293802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</a:t>
            </a:r>
          </a:p>
        </p:txBody>
      </p:sp>
      <p:sp>
        <p:nvSpPr>
          <p:cNvPr id="86" name="正方形/長方形 85"/>
          <p:cNvSpPr/>
          <p:nvPr/>
        </p:nvSpPr>
        <p:spPr>
          <a:xfrm>
            <a:off x="4027107" y="5635367"/>
            <a:ext cx="293802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</a:t>
            </a:r>
          </a:p>
        </p:txBody>
      </p:sp>
      <p:sp>
        <p:nvSpPr>
          <p:cNvPr id="87" name="正方形/長方形 86"/>
          <p:cNvSpPr/>
          <p:nvPr/>
        </p:nvSpPr>
        <p:spPr>
          <a:xfrm>
            <a:off x="7640385" y="4103811"/>
            <a:ext cx="283711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</a:t>
            </a:r>
          </a:p>
        </p:txBody>
      </p:sp>
      <p:sp>
        <p:nvSpPr>
          <p:cNvPr id="88" name="正方形/長方形 87"/>
          <p:cNvSpPr/>
          <p:nvPr/>
        </p:nvSpPr>
        <p:spPr>
          <a:xfrm>
            <a:off x="7640385" y="4621200"/>
            <a:ext cx="283711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</a:t>
            </a:r>
          </a:p>
        </p:txBody>
      </p:sp>
      <p:sp>
        <p:nvSpPr>
          <p:cNvPr id="89" name="正方形/長方形 88"/>
          <p:cNvSpPr/>
          <p:nvPr/>
        </p:nvSpPr>
        <p:spPr>
          <a:xfrm>
            <a:off x="7640385" y="5130678"/>
            <a:ext cx="283711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</a:t>
            </a:r>
          </a:p>
        </p:txBody>
      </p:sp>
      <p:sp>
        <p:nvSpPr>
          <p:cNvPr id="90" name="正方形/長方形 89"/>
          <p:cNvSpPr/>
          <p:nvPr/>
        </p:nvSpPr>
        <p:spPr>
          <a:xfrm>
            <a:off x="7640385" y="5635367"/>
            <a:ext cx="283711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</a:t>
            </a:r>
          </a:p>
        </p:txBody>
      </p:sp>
    </p:spTree>
    <p:extLst>
      <p:ext uri="{BB962C8B-B14F-4D97-AF65-F5344CB8AC3E}">
        <p14:creationId xmlns:p14="http://schemas.microsoft.com/office/powerpoint/2010/main" val="603130995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53</Template>
  <TotalTime>34</TotalTime>
  <Words>1363</Words>
  <Application>Microsoft Office PowerPoint</Application>
  <PresentationFormat>ユーザー設定</PresentationFormat>
  <Paragraphs>80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aida</cp:lastModifiedBy>
  <cp:revision>11</cp:revision>
  <cp:lastPrinted>2013-04-25T06:18:16Z</cp:lastPrinted>
  <dcterms:created xsi:type="dcterms:W3CDTF">2013-08-07T01:20:38Z</dcterms:created>
  <dcterms:modified xsi:type="dcterms:W3CDTF">2014-05-21T09:22:34Z</dcterms:modified>
</cp:coreProperties>
</file>