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8483600" cy="1234440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06E30"/>
    <a:srgbClr val="A4723A"/>
    <a:srgbClr val="664724"/>
    <a:srgbClr val="645226"/>
    <a:srgbClr val="640000"/>
    <a:srgbClr val="3E0000"/>
    <a:srgbClr val="FFC000"/>
    <a:srgbClr val="CC3300"/>
    <a:srgbClr val="460000"/>
    <a:srgbClr val="E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00" d="100"/>
          <a:sy n="100" d="100"/>
        </p:scale>
        <p:origin x="-828" y="-6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676226" cy="619363"/>
          </a:xfrm>
          <a:prstGeom prst="rect">
            <a:avLst/>
          </a:prstGeom>
        </p:spPr>
        <p:txBody>
          <a:bodyPr vert="horz" lIns="113888" tIns="56944" rIns="113888" bIns="56944" rtlCol="0"/>
          <a:lstStyle>
            <a:lvl1pPr algn="l">
              <a:defRPr sz="14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805413" y="0"/>
            <a:ext cx="3676226" cy="619363"/>
          </a:xfrm>
          <a:prstGeom prst="rect">
            <a:avLst/>
          </a:prstGeom>
        </p:spPr>
        <p:txBody>
          <a:bodyPr vert="horz" lIns="113888" tIns="56944" rIns="113888" bIns="56944" rtlCol="0"/>
          <a:lstStyle>
            <a:lvl1pPr algn="r">
              <a:defRPr sz="1400"/>
            </a:lvl1pPr>
          </a:lstStyle>
          <a:p>
            <a:fld id="{70F99883-74AE-4A2C-81B7-5B86A08198C0}" type="datetimeFigureOut">
              <a:rPr kumimoji="1" lang="ja-JP" altLang="en-US" smtClean="0"/>
              <a:t>2014/5/22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757488" y="1541463"/>
            <a:ext cx="2968625" cy="41687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13888" tIns="56944" rIns="113888" bIns="56944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848361" y="5940744"/>
            <a:ext cx="6786880" cy="4860607"/>
          </a:xfrm>
          <a:prstGeom prst="rect">
            <a:avLst/>
          </a:prstGeom>
        </p:spPr>
        <p:txBody>
          <a:bodyPr vert="horz" lIns="113888" tIns="56944" rIns="113888" bIns="56944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11725041"/>
            <a:ext cx="3676226" cy="619362"/>
          </a:xfrm>
          <a:prstGeom prst="rect">
            <a:avLst/>
          </a:prstGeom>
        </p:spPr>
        <p:txBody>
          <a:bodyPr vert="horz" lIns="113888" tIns="56944" rIns="113888" bIns="56944" rtlCol="0" anchor="b"/>
          <a:lstStyle>
            <a:lvl1pPr algn="l">
              <a:defRPr sz="14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805413" y="11725041"/>
            <a:ext cx="3676226" cy="619362"/>
          </a:xfrm>
          <a:prstGeom prst="rect">
            <a:avLst/>
          </a:prstGeom>
        </p:spPr>
        <p:txBody>
          <a:bodyPr vert="horz" lIns="113888" tIns="56944" rIns="113888" bIns="56944" rtlCol="0" anchor="b"/>
          <a:lstStyle>
            <a:lvl1pPr algn="r">
              <a:defRPr sz="14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図 3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" y="973"/>
            <a:ext cx="7776158" cy="10906740"/>
          </a:xfrm>
          <a:prstGeom prst="rect">
            <a:avLst/>
          </a:prstGeom>
        </p:spPr>
      </p:pic>
      <p:sp>
        <p:nvSpPr>
          <p:cNvPr id="34" name="正方形/長方形 33"/>
          <p:cNvSpPr/>
          <p:nvPr/>
        </p:nvSpPr>
        <p:spPr>
          <a:xfrm>
            <a:off x="0" y="0"/>
            <a:ext cx="7776000" cy="298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写真を入れてください</a:t>
            </a:r>
            <a:endParaRPr kumimoji="1" lang="en-US" altLang="ja-JP" sz="3200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5" name="正方形/長方形 34"/>
          <p:cNvSpPr/>
          <p:nvPr/>
        </p:nvSpPr>
        <p:spPr>
          <a:xfrm>
            <a:off x="4626986" y="9164572"/>
            <a:ext cx="2678400" cy="12816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  <a:endParaRPr kumimoji="1" lang="ja-JP" altLang="en-US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32" name="図 3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9595" y="8018680"/>
            <a:ext cx="2093980" cy="1133858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368414" y="9053035"/>
            <a:ext cx="300595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2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アスクルケアセンター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1224051" y="9507117"/>
            <a:ext cx="286969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2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TEL 03-1234-1111</a:t>
            </a:r>
            <a:endParaRPr lang="ja-JP" altLang="en-US" sz="22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368414" y="9893644"/>
            <a:ext cx="235833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http://www.askult.com/</a:t>
            </a:r>
            <a:endParaRPr lang="ja-JP" altLang="en-US" sz="16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356351" y="10279823"/>
            <a:ext cx="2094708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8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〒</a:t>
            </a:r>
            <a:r>
              <a:rPr lang="en-US" altLang="zh-TW" sz="8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135-0061 </a:t>
            </a:r>
            <a:r>
              <a:rPr lang="zh-TW" altLang="en-US" sz="8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東京都江東区豊洲</a:t>
            </a:r>
            <a:r>
              <a:rPr lang="en-US" altLang="zh-TW" sz="8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3-2-3</a:t>
            </a:r>
            <a:endParaRPr lang="ja-JP" altLang="en-US" sz="800" dirty="0"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4941453" y="8126196"/>
            <a:ext cx="214514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400"/>
              </a:lnSpc>
            </a:pPr>
            <a:r>
              <a:rPr lang="ja-JP" altLang="en-US" sz="18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見学大歓迎！</a:t>
            </a:r>
          </a:p>
          <a:p>
            <a:pPr algn="ctr">
              <a:lnSpc>
                <a:spcPts val="2400"/>
              </a:lnSpc>
            </a:pPr>
            <a:r>
              <a:rPr lang="ja-JP" altLang="en-US" sz="18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お気軽にどうぞ！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1413409" y="7982642"/>
            <a:ext cx="3018775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7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まずはお気軽にお電話下さい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1413409" y="7621663"/>
            <a:ext cx="1056700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7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日曜定休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1413409" y="7269923"/>
            <a:ext cx="1915909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5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※</a:t>
            </a:r>
            <a:r>
              <a:rPr lang="ja-JP" altLang="en-US" sz="15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ご相談に応じます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1320343" y="7006270"/>
            <a:ext cx="5529719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5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（</a:t>
            </a:r>
            <a:r>
              <a:rPr lang="en-US" altLang="ja-JP" sz="15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1</a:t>
            </a:r>
            <a:r>
              <a:rPr lang="ja-JP" altLang="en-US" sz="15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）</a:t>
            </a:r>
            <a:r>
              <a:rPr lang="en-US" altLang="ja-JP" sz="15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8</a:t>
            </a:r>
            <a:r>
              <a:rPr lang="ja-JP" altLang="en-US" sz="15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：</a:t>
            </a:r>
            <a:r>
              <a:rPr lang="en-US" altLang="ja-JP" sz="15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00〜10</a:t>
            </a:r>
            <a:r>
              <a:rPr lang="ja-JP" altLang="en-US" sz="15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：</a:t>
            </a:r>
            <a:r>
              <a:rPr lang="en-US" altLang="ja-JP" sz="1500" dirty="0" smtClean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30</a:t>
            </a:r>
            <a:r>
              <a:rPr lang="ja-JP" altLang="en-US" sz="1500" dirty="0" smtClean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　（</a:t>
            </a:r>
            <a:r>
              <a:rPr lang="en-US" altLang="ja-JP" sz="1500" dirty="0" smtClean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2</a:t>
            </a:r>
            <a:r>
              <a:rPr lang="ja-JP" altLang="en-US" sz="15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）</a:t>
            </a:r>
            <a:r>
              <a:rPr lang="en-US" altLang="ja-JP" sz="15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13</a:t>
            </a:r>
            <a:r>
              <a:rPr lang="ja-JP" altLang="en-US" sz="15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：</a:t>
            </a:r>
            <a:r>
              <a:rPr lang="en-US" altLang="ja-JP" sz="15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30〜16</a:t>
            </a:r>
            <a:r>
              <a:rPr lang="ja-JP" altLang="en-US" sz="15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：</a:t>
            </a:r>
            <a:r>
              <a:rPr lang="en-US" altLang="ja-JP" sz="15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00</a:t>
            </a:r>
            <a:r>
              <a:rPr lang="ja-JP" altLang="en-US" sz="15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　（</a:t>
            </a:r>
            <a:r>
              <a:rPr lang="en-US" altLang="ja-JP" sz="15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3</a:t>
            </a:r>
            <a:r>
              <a:rPr lang="ja-JP" altLang="en-US" sz="15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）在宅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1413409" y="6692492"/>
            <a:ext cx="3886200" cy="35394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sz="17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ご希望のお時間をお選びいただけます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1413409" y="6318544"/>
            <a:ext cx="1359668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7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時給</a:t>
            </a:r>
            <a:r>
              <a:rPr lang="en-US" altLang="ja-JP" sz="17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1,200</a:t>
            </a:r>
            <a:r>
              <a:rPr lang="ja-JP" altLang="en-US" sz="17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円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1413409" y="5946368"/>
            <a:ext cx="3886200" cy="35394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sz="17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経験・年齢不問（ヘルパー</a:t>
            </a:r>
            <a:r>
              <a:rPr lang="en-US" altLang="ja-JP" sz="17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2</a:t>
            </a:r>
            <a:r>
              <a:rPr lang="ja-JP" altLang="en-US" sz="17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級以上）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1413409" y="5572127"/>
            <a:ext cx="3886200" cy="35394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sz="17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患者さんの送迎・院内介護が中心</a:t>
            </a:r>
            <a:r>
              <a:rPr lang="ja-JP" altLang="en-US" sz="1700" dirty="0" smtClean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です</a:t>
            </a:r>
            <a:endParaRPr lang="ja-JP" altLang="en-US" sz="1700" dirty="0"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1435054" y="3131600"/>
            <a:ext cx="2492990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5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とても働きやすい職場です</a:t>
            </a:r>
          </a:p>
        </p:txBody>
      </p:sp>
      <p:sp>
        <p:nvSpPr>
          <p:cNvPr id="27" name="正方形/長方形 26"/>
          <p:cNvSpPr/>
          <p:nvPr/>
        </p:nvSpPr>
        <p:spPr>
          <a:xfrm>
            <a:off x="342361" y="4474267"/>
            <a:ext cx="406499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※</a:t>
            </a:r>
            <a:r>
              <a:rPr lang="ja-JP" altLang="en-US" sz="16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ヘルパー</a:t>
            </a:r>
            <a:r>
              <a:rPr lang="en-US" altLang="ja-JP" sz="16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2</a:t>
            </a:r>
            <a:r>
              <a:rPr lang="ja-JP" altLang="en-US" sz="16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級以上の方を募集しています</a:t>
            </a:r>
          </a:p>
        </p:txBody>
      </p:sp>
      <p:pic>
        <p:nvPicPr>
          <p:cNvPr id="29" name="図 2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002" y="3600251"/>
            <a:ext cx="4367793" cy="816866"/>
          </a:xfrm>
          <a:prstGeom prst="rect">
            <a:avLst/>
          </a:prstGeom>
        </p:spPr>
      </p:pic>
      <p:pic>
        <p:nvPicPr>
          <p:cNvPr id="30" name="図 2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5435" y="2516382"/>
            <a:ext cx="2298197" cy="2295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127</TotalTime>
  <Words>198</Words>
  <Application>Microsoft Office PowerPoint</Application>
  <PresentationFormat>ユーザー設定</PresentationFormat>
  <Paragraphs>35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aida</cp:lastModifiedBy>
  <cp:revision>18</cp:revision>
  <cp:lastPrinted>2014-05-22T05:07:28Z</cp:lastPrinted>
  <dcterms:created xsi:type="dcterms:W3CDTF">2013-08-07T01:16:52Z</dcterms:created>
  <dcterms:modified xsi:type="dcterms:W3CDTF">2014-05-22T06:11:59Z</dcterms:modified>
</cp:coreProperties>
</file>